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charts/chart4.xml" ContentType="application/vnd.openxmlformats-officedocument.drawingml.chart+xml"/>
  <Override PartName="/ppt/charts/chart3.xml" ContentType="application/vnd.openxmlformats-officedocument.drawingml.chart+xml"/>
  <Override PartName="/ppt/charts/chart1.xml" ContentType="application/vnd.openxmlformats-officedocument.drawingml.chart+xml"/>
  <Override PartName="/ppt/charts/chart2.xml" ContentType="application/vnd.openxmlformats-officedocument.drawingml.chart+xml"/>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7.png" ContentType="image/png"/>
  <Override PartName="/ppt/media/image2.wmf" ContentType="image/x-wmf"/>
  <Override PartName="/ppt/media/image8.png" ContentType="image/png"/>
  <Override PartName="/ppt/media/image1.jpeg" ContentType="image/jpeg"/>
  <Override PartName="/ppt/media/image3.png" ContentType="image/png"/>
  <Override PartName="/ppt/media/image5.jpeg" ContentType="image/jpeg"/>
  <Override PartName="/ppt/media/image4.png" ContentType="image/png"/>
  <Override PartName="/ppt/media/image6.wmf" ContentType="image/x-wmf"/>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pieChart>
        <c:varyColors val="1"/>
        <c:ser>
          <c:idx val="0"/>
          <c:order val="0"/>
          <c:tx>
            <c:strRef>
              <c:f>label 0</c:f>
              <c:strCache>
                <c:ptCount val="1"/>
                <c:pt idx="0">
                  <c:v>Sales</c:v>
                </c:pt>
              </c:strCache>
            </c:strRef>
          </c:tx>
          <c:spPr>
            <a:solidFill>
              <a:srgbClr val="bbe0e3"/>
            </a:solidFill>
            <a:ln>
              <a:noFill/>
            </a:ln>
          </c:spPr>
          <c:explosion val="0"/>
          <c:dPt>
            <c:idx val="0"/>
            <c:spPr>
              <a:solidFill>
                <a:srgbClr val="72bfc5"/>
              </a:solidFill>
              <a:ln w="19080">
                <a:noFill/>
              </a:ln>
            </c:spPr>
          </c:dPt>
          <c:dPt>
            <c:idx val="1"/>
            <c:spPr>
              <a:solidFill>
                <a:srgbClr val="cccccc"/>
              </a:solidFill>
              <a:ln w="19080">
                <a:noFill/>
              </a:ln>
            </c:spPr>
          </c:dPt>
          <c:dLbls>
            <c:numFmt formatCode="0%" sourceLinked="1"/>
            <c:dLbl>
              <c:idx val="0"/>
              <c:txPr>
                <a:bodyPr/>
                <a:lstStyle/>
                <a:p>
                  <a:pPr>
                    <a:defRPr b="0" sz="1000" spc="-1" strike="noStrike">
                      <a:solidFill>
                        <a:srgbClr val="000000"/>
                      </a:solidFill>
                      <a:latin typeface="Calibri Light"/>
                    </a:defRPr>
                  </a:pPr>
                </a:p>
              </c:txPr>
              <c:dLblPos val="bestFit"/>
              <c:showLegendKey val="0"/>
              <c:showVal val="0"/>
              <c:showCatName val="0"/>
              <c:showSerName val="0"/>
              <c:showPercent val="0"/>
            </c:dLbl>
            <c:dLbl>
              <c:idx val="1"/>
              <c:txPr>
                <a:bodyPr/>
                <a:lstStyle/>
                <a:p>
                  <a:pPr>
                    <a:defRPr b="0" sz="1000" spc="-1" strike="noStrike">
                      <a:solidFill>
                        <a:srgbClr val="000000"/>
                      </a:solidFill>
                      <a:latin typeface="Calibri Light"/>
                    </a:defRPr>
                  </a:pPr>
                </a:p>
              </c:txPr>
              <c:dLblPos val="bestFit"/>
              <c:showLegendKey val="0"/>
              <c:showVal val="0"/>
              <c:showCatName val="0"/>
              <c:showSerName val="0"/>
              <c:showPercent val="0"/>
            </c:dLbl>
            <c:txPr>
              <a:bodyPr/>
              <a:lstStyle/>
              <a:p>
                <a:pPr>
                  <a:defRPr b="0" sz="1000" spc="-1" strike="noStrike">
                    <a:solidFill>
                      <a:srgbClr val="000000"/>
                    </a:solidFill>
                    <a:latin typeface="Calibri Light"/>
                  </a:defRPr>
                </a:pPr>
              </a:p>
            </c:txPr>
            <c:dLblPos val="bestFit"/>
            <c:showLegendKey val="0"/>
            <c:showVal val="0"/>
            <c:showCatName val="0"/>
            <c:showSerName val="0"/>
            <c:showPercent val="0"/>
            <c:showLeaderLines val="0"/>
          </c:dLbls>
          <c:cat>
            <c:strRef>
              <c:f>categories</c:f>
              <c:strCache>
                <c:ptCount val="2"/>
                <c:pt idx="0">
                  <c:v>1st Qtr</c:v>
                </c:pt>
                <c:pt idx="1">
                  <c:v>2nd Qtr</c:v>
                </c:pt>
              </c:strCache>
            </c:strRef>
          </c:cat>
          <c:val>
            <c:numRef>
              <c:f>0</c:f>
              <c:numCache>
                <c:formatCode>General</c:formatCode>
                <c:ptCount val="2"/>
                <c:pt idx="0">
                  <c:v>0.75</c:v>
                </c:pt>
                <c:pt idx="1">
                  <c:v>0.25</c:v>
                </c:pt>
              </c:numCache>
            </c:numRef>
          </c:val>
        </c:ser>
        <c:firstSliceAng val="0"/>
      </c:pieChart>
      <c:spPr>
        <a:noFill/>
        <a:ln>
          <a:noFill/>
        </a:ln>
      </c:spPr>
    </c:plotArea>
    <c:plotVisOnly val="1"/>
    <c:dispBlanksAs val="gap"/>
  </c:chart>
  <c:spPr>
    <a:noFill/>
    <a:ln>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plotArea>
      <c:pieChart>
        <c:varyColors val="1"/>
        <c:ser>
          <c:idx val="0"/>
          <c:order val="0"/>
          <c:tx>
            <c:strRef>
              <c:f>label 0</c:f>
              <c:strCache>
                <c:ptCount val="1"/>
                <c:pt idx="0">
                  <c:v>Sales</c:v>
                </c:pt>
              </c:strCache>
            </c:strRef>
          </c:tx>
          <c:spPr>
            <a:solidFill>
              <a:srgbClr val="bbe0e3"/>
            </a:solidFill>
            <a:ln>
              <a:noFill/>
            </a:ln>
          </c:spPr>
          <c:explosion val="0"/>
          <c:dPt>
            <c:idx val="0"/>
            <c:spPr>
              <a:solidFill>
                <a:srgbClr val="f7cad0"/>
              </a:solidFill>
              <a:ln w="19080">
                <a:noFill/>
              </a:ln>
            </c:spPr>
          </c:dPt>
          <c:dPt>
            <c:idx val="1"/>
            <c:spPr>
              <a:solidFill>
                <a:srgbClr val="cccccc"/>
              </a:solidFill>
              <a:ln w="19080">
                <a:noFill/>
              </a:ln>
            </c:spPr>
          </c:dPt>
          <c:dLbls>
            <c:numFmt formatCode="0%" sourceLinked="1"/>
            <c:dLbl>
              <c:idx val="0"/>
              <c:txPr>
                <a:bodyPr/>
                <a:lstStyle/>
                <a:p>
                  <a:pPr>
                    <a:defRPr b="0" sz="1000" spc="-1" strike="noStrike">
                      <a:solidFill>
                        <a:srgbClr val="000000"/>
                      </a:solidFill>
                      <a:latin typeface="Calibri Light"/>
                    </a:defRPr>
                  </a:pPr>
                </a:p>
              </c:txPr>
              <c:dLblPos val="bestFit"/>
              <c:showLegendKey val="0"/>
              <c:showVal val="0"/>
              <c:showCatName val="0"/>
              <c:showSerName val="0"/>
              <c:showPercent val="0"/>
            </c:dLbl>
            <c:dLbl>
              <c:idx val="1"/>
              <c:txPr>
                <a:bodyPr/>
                <a:lstStyle/>
                <a:p>
                  <a:pPr>
                    <a:defRPr b="0" sz="1000" spc="-1" strike="noStrike">
                      <a:solidFill>
                        <a:srgbClr val="000000"/>
                      </a:solidFill>
                      <a:latin typeface="Calibri Light"/>
                    </a:defRPr>
                  </a:pPr>
                </a:p>
              </c:txPr>
              <c:dLblPos val="bestFit"/>
              <c:showLegendKey val="0"/>
              <c:showVal val="0"/>
              <c:showCatName val="0"/>
              <c:showSerName val="0"/>
              <c:showPercent val="0"/>
            </c:dLbl>
            <c:txPr>
              <a:bodyPr/>
              <a:lstStyle/>
              <a:p>
                <a:pPr>
                  <a:defRPr b="0" sz="1000" spc="-1" strike="noStrike">
                    <a:solidFill>
                      <a:srgbClr val="000000"/>
                    </a:solidFill>
                    <a:latin typeface="Calibri Light"/>
                  </a:defRPr>
                </a:pPr>
              </a:p>
            </c:txPr>
            <c:dLblPos val="bestFit"/>
            <c:showLegendKey val="0"/>
            <c:showVal val="0"/>
            <c:showCatName val="0"/>
            <c:showSerName val="0"/>
            <c:showPercent val="0"/>
            <c:showLeaderLines val="0"/>
          </c:dLbls>
          <c:cat>
            <c:strRef>
              <c:f>categories</c:f>
              <c:strCache>
                <c:ptCount val="2"/>
                <c:pt idx="0">
                  <c:v>1st Qtr</c:v>
                </c:pt>
                <c:pt idx="1">
                  <c:v>2nd Qtr</c:v>
                </c:pt>
              </c:strCache>
            </c:strRef>
          </c:cat>
          <c:val>
            <c:numRef>
              <c:f>0</c:f>
              <c:numCache>
                <c:formatCode>General</c:formatCode>
                <c:ptCount val="2"/>
                <c:pt idx="0">
                  <c:v>0.5</c:v>
                </c:pt>
                <c:pt idx="1">
                  <c:v>0.5</c:v>
                </c:pt>
              </c:numCache>
            </c:numRef>
          </c:val>
        </c:ser>
        <c:firstSliceAng val="0"/>
      </c:pieChart>
      <c:spPr>
        <a:noFill/>
        <a:ln>
          <a:noFill/>
        </a:ln>
      </c:spPr>
    </c:plotArea>
    <c:plotVisOnly val="1"/>
    <c:dispBlanksAs val="gap"/>
  </c:chart>
  <c:spPr>
    <a:noFill/>
    <a:ln>
      <a:noFill/>
    </a:ln>
  </c:spPr>
</c:chartSpace>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plotArea>
      <c:pieChart>
        <c:varyColors val="1"/>
        <c:ser>
          <c:idx val="0"/>
          <c:order val="0"/>
          <c:tx>
            <c:strRef>
              <c:f>label 0</c:f>
              <c:strCache>
                <c:ptCount val="1"/>
                <c:pt idx="0">
                  <c:v>Sales</c:v>
                </c:pt>
              </c:strCache>
            </c:strRef>
          </c:tx>
          <c:spPr>
            <a:solidFill>
              <a:srgbClr val="bbe0e3"/>
            </a:solidFill>
            <a:ln>
              <a:noFill/>
            </a:ln>
          </c:spPr>
          <c:explosion val="0"/>
          <c:dPt>
            <c:idx val="0"/>
            <c:spPr>
              <a:solidFill>
                <a:srgbClr val="ef95a0"/>
              </a:solidFill>
              <a:ln w="19080">
                <a:noFill/>
              </a:ln>
            </c:spPr>
          </c:dPt>
          <c:dPt>
            <c:idx val="1"/>
            <c:spPr>
              <a:solidFill>
                <a:srgbClr val="cccccc"/>
              </a:solidFill>
              <a:ln w="19080">
                <a:noFill/>
              </a:ln>
            </c:spPr>
          </c:dPt>
          <c:dLbls>
            <c:numFmt formatCode="0%" sourceLinked="1"/>
            <c:dLbl>
              <c:idx val="0"/>
              <c:txPr>
                <a:bodyPr/>
                <a:lstStyle/>
                <a:p>
                  <a:pPr>
                    <a:defRPr b="0" sz="1000" spc="-1" strike="noStrike">
                      <a:solidFill>
                        <a:srgbClr val="000000"/>
                      </a:solidFill>
                      <a:latin typeface="Calibri Light"/>
                    </a:defRPr>
                  </a:pPr>
                </a:p>
              </c:txPr>
              <c:dLblPos val="bestFit"/>
              <c:showLegendKey val="0"/>
              <c:showVal val="0"/>
              <c:showCatName val="0"/>
              <c:showSerName val="0"/>
              <c:showPercent val="0"/>
            </c:dLbl>
            <c:dLbl>
              <c:idx val="1"/>
              <c:txPr>
                <a:bodyPr/>
                <a:lstStyle/>
                <a:p>
                  <a:pPr>
                    <a:defRPr b="0" sz="1000" spc="-1" strike="noStrike">
                      <a:solidFill>
                        <a:srgbClr val="000000"/>
                      </a:solidFill>
                      <a:latin typeface="Calibri Light"/>
                    </a:defRPr>
                  </a:pPr>
                </a:p>
              </c:txPr>
              <c:dLblPos val="bestFit"/>
              <c:showLegendKey val="0"/>
              <c:showVal val="0"/>
              <c:showCatName val="0"/>
              <c:showSerName val="0"/>
              <c:showPercent val="0"/>
            </c:dLbl>
            <c:txPr>
              <a:bodyPr/>
              <a:lstStyle/>
              <a:p>
                <a:pPr>
                  <a:defRPr b="0" sz="1000" spc="-1" strike="noStrike">
                    <a:solidFill>
                      <a:srgbClr val="000000"/>
                    </a:solidFill>
                    <a:latin typeface="Calibri Light"/>
                  </a:defRPr>
                </a:pPr>
              </a:p>
            </c:txPr>
            <c:dLblPos val="bestFit"/>
            <c:showLegendKey val="0"/>
            <c:showVal val="0"/>
            <c:showCatName val="0"/>
            <c:showSerName val="0"/>
            <c:showPercent val="0"/>
            <c:showLeaderLines val="0"/>
          </c:dLbls>
          <c:cat>
            <c:strRef>
              <c:f>categories</c:f>
              <c:strCache>
                <c:ptCount val="2"/>
                <c:pt idx="0">
                  <c:v>1st Qtr</c:v>
                </c:pt>
                <c:pt idx="1">
                  <c:v>2nd Qtr</c:v>
                </c:pt>
              </c:strCache>
            </c:strRef>
          </c:cat>
          <c:val>
            <c:numRef>
              <c:f>0</c:f>
              <c:numCache>
                <c:formatCode>General</c:formatCode>
                <c:ptCount val="2"/>
                <c:pt idx="0">
                  <c:v>0.45</c:v>
                </c:pt>
                <c:pt idx="1">
                  <c:v>0.55</c:v>
                </c:pt>
              </c:numCache>
            </c:numRef>
          </c:val>
        </c:ser>
        <c:firstSliceAng val="0"/>
      </c:pieChart>
      <c:spPr>
        <a:noFill/>
        <a:ln>
          <a:noFill/>
        </a:ln>
      </c:spPr>
    </c:plotArea>
    <c:plotVisOnly val="1"/>
    <c:dispBlanksAs val="gap"/>
  </c:chart>
  <c:spPr>
    <a:noFill/>
    <a:ln>
      <a:noFill/>
    </a:ln>
  </c:spPr>
</c:chartSpace>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plotArea>
      <c:pieChart>
        <c:varyColors val="1"/>
        <c:ser>
          <c:idx val="0"/>
          <c:order val="0"/>
          <c:tx>
            <c:strRef>
              <c:f>label 0</c:f>
              <c:strCache>
                <c:ptCount val="1"/>
                <c:pt idx="0">
                  <c:v>Sales</c:v>
                </c:pt>
              </c:strCache>
            </c:strRef>
          </c:tx>
          <c:spPr>
            <a:solidFill>
              <a:srgbClr val="cccccc"/>
            </a:solidFill>
            <a:ln>
              <a:noFill/>
            </a:ln>
          </c:spPr>
          <c:explosion val="0"/>
          <c:dPt>
            <c:idx val="0"/>
            <c:spPr>
              <a:solidFill>
                <a:srgbClr val="9ed3d7"/>
              </a:solidFill>
              <a:ln w="19080">
                <a:noFill/>
              </a:ln>
            </c:spPr>
          </c:dPt>
          <c:dPt>
            <c:idx val="1"/>
            <c:spPr>
              <a:solidFill>
                <a:srgbClr val="cccccc"/>
              </a:solidFill>
              <a:ln w="19080">
                <a:noFill/>
              </a:ln>
            </c:spPr>
          </c:dPt>
          <c:dLbls>
            <c:numFmt formatCode="0%" sourceLinked="1"/>
            <c:dLbl>
              <c:idx val="0"/>
              <c:txPr>
                <a:bodyPr/>
                <a:lstStyle/>
                <a:p>
                  <a:pPr>
                    <a:defRPr b="0" sz="1000" spc="-1" strike="noStrike">
                      <a:solidFill>
                        <a:srgbClr val="000000"/>
                      </a:solidFill>
                      <a:latin typeface="Calibri Light"/>
                    </a:defRPr>
                  </a:pPr>
                </a:p>
              </c:txPr>
              <c:dLblPos val="bestFit"/>
              <c:showLegendKey val="0"/>
              <c:showVal val="0"/>
              <c:showCatName val="0"/>
              <c:showSerName val="0"/>
              <c:showPercent val="0"/>
            </c:dLbl>
            <c:dLbl>
              <c:idx val="1"/>
              <c:txPr>
                <a:bodyPr/>
                <a:lstStyle/>
                <a:p>
                  <a:pPr>
                    <a:defRPr b="0" sz="1000" spc="-1" strike="noStrike">
                      <a:solidFill>
                        <a:srgbClr val="000000"/>
                      </a:solidFill>
                      <a:latin typeface="Calibri Light"/>
                    </a:defRPr>
                  </a:pPr>
                </a:p>
              </c:txPr>
              <c:dLblPos val="bestFit"/>
              <c:showLegendKey val="0"/>
              <c:showVal val="0"/>
              <c:showCatName val="0"/>
              <c:showSerName val="0"/>
              <c:showPercent val="0"/>
            </c:dLbl>
            <c:txPr>
              <a:bodyPr/>
              <a:lstStyle/>
              <a:p>
                <a:pPr>
                  <a:defRPr b="0" sz="1000" spc="-1" strike="noStrike">
                    <a:solidFill>
                      <a:srgbClr val="000000"/>
                    </a:solidFill>
                    <a:latin typeface="Calibri Light"/>
                  </a:defRPr>
                </a:pPr>
              </a:p>
            </c:txPr>
            <c:dLblPos val="bestFit"/>
            <c:showLegendKey val="0"/>
            <c:showVal val="0"/>
            <c:showCatName val="0"/>
            <c:showSerName val="0"/>
            <c:showPercent val="0"/>
            <c:showLeaderLines val="0"/>
          </c:dLbls>
          <c:cat>
            <c:strRef>
              <c:f>categories</c:f>
              <c:strCache>
                <c:ptCount val="2"/>
                <c:pt idx="0">
                  <c:v>1st Qtr</c:v>
                </c:pt>
                <c:pt idx="1">
                  <c:v>2nd Qtr</c:v>
                </c:pt>
              </c:strCache>
            </c:strRef>
          </c:cat>
          <c:val>
            <c:numRef>
              <c:f>0</c:f>
              <c:numCache>
                <c:formatCode>General</c:formatCode>
                <c:ptCount val="2"/>
                <c:pt idx="0">
                  <c:v>0.85</c:v>
                </c:pt>
                <c:pt idx="1">
                  <c:v>0.15</c:v>
                </c:pt>
              </c:numCache>
            </c:numRef>
          </c:val>
        </c:ser>
        <c:firstSliceAng val="0"/>
      </c:pieChart>
      <c:spPr>
        <a:noFill/>
        <a:ln>
          <a:no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Light"/>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Light"/>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Ligh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C130CEA9-9C49-4D6B-9507-FE78CF8D80D6}" type="datetime">
              <a:rPr b="0" lang="en-GB" sz="1200" spc="-1" strike="noStrike">
                <a:solidFill>
                  <a:srgbClr val="8b8b8b"/>
                </a:solidFill>
                <a:latin typeface="Calibri Light"/>
              </a:rPr>
              <a:t>24/04/19</a:t>
            </a:fld>
            <a:endParaRPr b="0" lang="en-GB" sz="1200" spc="-1" strike="noStrike">
              <a:latin typeface="Times New Roman"/>
            </a:endParaRPr>
          </a:p>
        </p:txBody>
      </p:sp>
      <p:sp>
        <p:nvSpPr>
          <p:cNvPr id="1" name="PlaceHolder 2"/>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9BC0A21D-E1C7-495A-BCC4-C2AD5A83BFDB}" type="slidenum">
              <a:rPr b="0" lang="en-GB" sz="1200" spc="-1" strike="noStrike">
                <a:solidFill>
                  <a:srgbClr val="8b8b8b"/>
                </a:solidFill>
                <a:latin typeface="Calibri Light"/>
              </a:rPr>
              <a:t>&lt;number&gt;</a:t>
            </a:fld>
            <a:endParaRPr b="0" lang="en-GB" sz="12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Light"/>
              </a:rPr>
              <a:t>Click to edit the title text format</a:t>
            </a:r>
            <a:endParaRPr b="0" lang="en-US" sz="1800" spc="-1" strike="noStrike">
              <a:solidFill>
                <a:srgbClr val="000000"/>
              </a:solidFill>
              <a:latin typeface="Calibri Light"/>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Light"/>
              </a:rPr>
              <a:t>Click to edit the outline text format</a:t>
            </a:r>
            <a:endParaRPr b="0" lang="en-US" sz="2800" spc="-1" strike="noStrike">
              <a:solidFill>
                <a:srgbClr val="000000"/>
              </a:solidFill>
              <a:latin typeface="Calibri Light"/>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Light"/>
              </a:rPr>
              <a:t>Second Outline Level</a:t>
            </a:r>
            <a:endParaRPr b="0" lang="en-US" sz="2000" spc="-1" strike="noStrike">
              <a:solidFill>
                <a:srgbClr val="000000"/>
              </a:solidFill>
              <a:latin typeface="Calibri Light"/>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Light"/>
              </a:rPr>
              <a:t>Third Outline Level</a:t>
            </a:r>
            <a:endParaRPr b="0" lang="en-US" sz="1800" spc="-1" strike="noStrike">
              <a:solidFill>
                <a:srgbClr val="000000"/>
              </a:solidFill>
              <a:latin typeface="Calibri Light"/>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Light"/>
              </a:rPr>
              <a:t>Fourth Outline Level</a:t>
            </a:r>
            <a:endParaRPr b="0" lang="en-US" sz="1800" spc="-1" strike="noStrike">
              <a:solidFill>
                <a:srgbClr val="000000"/>
              </a:solidFill>
              <a:latin typeface="Calibri Ligh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Light"/>
              </a:rPr>
              <a:t>Fifth Outline Level</a:t>
            </a:r>
            <a:endParaRPr b="0" lang="en-US" sz="2000" spc="-1" strike="noStrike">
              <a:solidFill>
                <a:srgbClr val="000000"/>
              </a:solidFill>
              <a:latin typeface="Calibri Ligh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Light"/>
              </a:rPr>
              <a:t>Sixth Outline Level</a:t>
            </a:r>
            <a:endParaRPr b="0" lang="en-US" sz="2000" spc="-1" strike="noStrike">
              <a:solidFill>
                <a:srgbClr val="000000"/>
              </a:solidFill>
              <a:latin typeface="Calibri Ligh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Light"/>
              </a:rPr>
              <a:t>Seventh Outline Level</a:t>
            </a:r>
            <a:endParaRPr b="0" lang="en-US" sz="2000" spc="-1" strike="noStrike">
              <a:solidFill>
                <a:srgbClr val="000000"/>
              </a:solidFill>
              <a:latin typeface="Calibri Light"/>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Segoe UI"/>
              </a:rPr>
              <a:t>Click to edit Master title style</a:t>
            </a:r>
            <a:endParaRPr b="0" lang="en-US" sz="4400" spc="-1" strike="noStrike">
              <a:solidFill>
                <a:srgbClr val="000000"/>
              </a:solidFill>
              <a:latin typeface="Calibri Light"/>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Light"/>
              </a:rPr>
              <a:t>Edit Master text styles</a:t>
            </a:r>
            <a:endParaRPr b="0" lang="en-US" sz="2800" spc="-1" strike="noStrike">
              <a:solidFill>
                <a:srgbClr val="000000"/>
              </a:solidFill>
              <a:latin typeface="Calibri Light"/>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Light"/>
              </a:rPr>
              <a:t>Second level</a:t>
            </a:r>
            <a:endParaRPr b="0" lang="en-US" sz="2400" spc="-1" strike="noStrike">
              <a:solidFill>
                <a:srgbClr val="000000"/>
              </a:solidFill>
              <a:latin typeface="Calibri Light"/>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Light"/>
              </a:rPr>
              <a:t>Third level</a:t>
            </a:r>
            <a:endParaRPr b="0" lang="en-US" sz="2000" spc="-1" strike="noStrike">
              <a:solidFill>
                <a:srgbClr val="000000"/>
              </a:solidFill>
              <a:latin typeface="Calibri Light"/>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Light"/>
              </a:rPr>
              <a:t>Fourth level</a:t>
            </a:r>
            <a:endParaRPr b="0" lang="en-US" sz="1800" spc="-1" strike="noStrike">
              <a:solidFill>
                <a:srgbClr val="000000"/>
              </a:solidFill>
              <a:latin typeface="Calibri Light"/>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Light"/>
              </a:rPr>
              <a:t>Fifth level</a:t>
            </a:r>
            <a:endParaRPr b="0" lang="en-US" sz="1800" spc="-1" strike="noStrike">
              <a:solidFill>
                <a:srgbClr val="000000"/>
              </a:solidFill>
              <a:latin typeface="Calibri Light"/>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70556077-2F9B-4411-874F-24E376A4679D}" type="datetime">
              <a:rPr b="0" lang="en-GB" sz="1200" spc="-1" strike="noStrike">
                <a:solidFill>
                  <a:srgbClr val="8b8b8b"/>
                </a:solidFill>
                <a:latin typeface="Calibri Light"/>
              </a:rPr>
              <a:t>24/04/19</a:t>
            </a:fld>
            <a:endParaRPr b="0" lang="en-GB"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73C450B5-A605-4BB5-8C72-6C8975C72B3A}" type="slidenum">
              <a:rPr b="0" lang="en-GB" sz="1200" spc="-1" strike="noStrike">
                <a:solidFill>
                  <a:srgbClr val="8b8b8b"/>
                </a:solidFill>
                <a:latin typeface="Calibri Light"/>
              </a:rPr>
              <a:t>&lt;number&gt;</a:t>
            </a:fld>
            <a:endParaRPr b="0" lang="en-GB"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wmf"/><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wmf"/><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chart" Target="../charts/chart2.xml"/><Relationship Id="rId3" Type="http://schemas.openxmlformats.org/officeDocument/2006/relationships/chart" Target="../charts/chart3.xml"/><Relationship Id="rId4" Type="http://schemas.openxmlformats.org/officeDocument/2006/relationships/chart" Target="../charts/chart4.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flipH="1" rot="16200000">
            <a:off x="5338800" y="0"/>
            <a:ext cx="6852600" cy="6852600"/>
          </a:xfrm>
          <a:prstGeom prst="rtTriangle">
            <a:avLst/>
          </a:prstGeom>
          <a:ln>
            <a:noFill/>
          </a:ln>
        </p:spPr>
        <p:style>
          <a:lnRef idx="2">
            <a:schemeClr val="accent1">
              <a:shade val="50000"/>
            </a:schemeClr>
          </a:lnRef>
          <a:fillRef idx="1">
            <a:schemeClr val="accent1"/>
          </a:fillRef>
          <a:effectRef idx="0">
            <a:schemeClr val="accent1"/>
          </a:effectRef>
          <a:fontRef idx="minor"/>
        </p:style>
      </p:sp>
      <p:sp>
        <p:nvSpPr>
          <p:cNvPr id="83" name="Line 2"/>
          <p:cNvSpPr/>
          <p:nvPr/>
        </p:nvSpPr>
        <p:spPr>
          <a:xfrm>
            <a:off x="0" y="2844720"/>
            <a:ext cx="12191760" cy="360"/>
          </a:xfrm>
          <a:prstGeom prst="line">
            <a:avLst/>
          </a:prstGeom>
          <a:ln w="12600">
            <a:solidFill>
              <a:schemeClr val="bg1">
                <a:lumMod val="65000"/>
              </a:schemeClr>
            </a:solidFill>
          </a:ln>
        </p:spPr>
        <p:style>
          <a:lnRef idx="1">
            <a:schemeClr val="accent1"/>
          </a:lnRef>
          <a:fillRef idx="0">
            <a:schemeClr val="accent1"/>
          </a:fillRef>
          <a:effectRef idx="0">
            <a:schemeClr val="accent1"/>
          </a:effectRef>
          <a:fontRef idx="minor"/>
        </p:style>
      </p:sp>
      <p:sp>
        <p:nvSpPr>
          <p:cNvPr id="84" name="CustomShape 3"/>
          <p:cNvSpPr/>
          <p:nvPr/>
        </p:nvSpPr>
        <p:spPr>
          <a:xfrm flipH="1" rot="5400000">
            <a:off x="-720" y="5372280"/>
            <a:ext cx="1485720" cy="148572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pic>
        <p:nvPicPr>
          <p:cNvPr id="85" name="Picture 8" descr=""/>
          <p:cNvPicPr/>
          <p:nvPr/>
        </p:nvPicPr>
        <p:blipFill>
          <a:blip r:embed="rId1"/>
          <a:srcRect l="29571" t="10001" r="17737" b="10442"/>
          <a:stretch/>
        </p:blipFill>
        <p:spPr>
          <a:xfrm>
            <a:off x="5905440" y="571680"/>
            <a:ext cx="4546080" cy="4546080"/>
          </a:xfrm>
          <a:prstGeom prst="rect">
            <a:avLst/>
          </a:prstGeom>
          <a:ln>
            <a:noFill/>
          </a:ln>
        </p:spPr>
      </p:pic>
      <p:sp>
        <p:nvSpPr>
          <p:cNvPr id="86" name="CustomShape 4"/>
          <p:cNvSpPr/>
          <p:nvPr/>
        </p:nvSpPr>
        <p:spPr>
          <a:xfrm>
            <a:off x="10058400" y="257040"/>
            <a:ext cx="2133360" cy="6282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87" name="CustomShape 5"/>
          <p:cNvSpPr/>
          <p:nvPr/>
        </p:nvSpPr>
        <p:spPr>
          <a:xfrm>
            <a:off x="6013440" y="679320"/>
            <a:ext cx="4330440" cy="433044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88" name="CustomShape 6"/>
          <p:cNvSpPr/>
          <p:nvPr/>
        </p:nvSpPr>
        <p:spPr>
          <a:xfrm>
            <a:off x="743040" y="3235320"/>
            <a:ext cx="6082920" cy="9136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GB" sz="5400" spc="-1" strike="noStrike">
                <a:solidFill>
                  <a:srgbClr val="000000"/>
                </a:solidFill>
                <a:latin typeface="Segoe UI"/>
              </a:rPr>
              <a:t>CSR </a:t>
            </a:r>
            <a:r>
              <a:rPr b="0" lang="en-GB" sz="5400" spc="-1" strike="noStrike">
                <a:solidFill>
                  <a:srgbClr val="000000"/>
                </a:solidFill>
                <a:latin typeface="Segoe UI"/>
              </a:rPr>
              <a:t>ANALYSIS</a:t>
            </a:r>
            <a:endParaRPr b="0" lang="en-GB" sz="5400" spc="-1" strike="noStrike">
              <a:latin typeface="Arial"/>
            </a:endParaRPr>
          </a:p>
        </p:txBody>
      </p:sp>
      <p:sp>
        <p:nvSpPr>
          <p:cNvPr id="89" name="CustomShape 7"/>
          <p:cNvSpPr/>
          <p:nvPr/>
        </p:nvSpPr>
        <p:spPr>
          <a:xfrm>
            <a:off x="743040" y="4153680"/>
            <a:ext cx="6082920" cy="973800"/>
          </a:xfrm>
          <a:prstGeom prst="rect">
            <a:avLst/>
          </a:prstGeom>
          <a:noFill/>
          <a:ln>
            <a:noFill/>
          </a:ln>
        </p:spPr>
        <p:style>
          <a:lnRef idx="0"/>
          <a:fillRef idx="0"/>
          <a:effectRef idx="0"/>
          <a:fontRef idx="minor"/>
        </p:style>
        <p:txBody>
          <a:bodyPr lIns="0" rIns="0" tIns="0" bIns="0">
            <a:spAutoFit/>
          </a:bodyPr>
          <a:p>
            <a:pPr>
              <a:lnSpc>
                <a:spcPct val="100000"/>
              </a:lnSpc>
            </a:pPr>
            <a:r>
              <a:rPr b="0" lang="en-GB" sz="1600" spc="-1" strike="noStrike">
                <a:solidFill>
                  <a:srgbClr val="000000"/>
                </a:solidFill>
                <a:latin typeface="Calibri Light"/>
              </a:rPr>
              <a:t>Lorem ipsum dolor sit amet, consectetur adipiscing elit, sed do eiusmod tempor incididunt ut labore et dolore magna aliqua. Ut enim ad minim veniam, quis nostrud exercitation ullamco laboris nisi ut aliquip ex ea commodo consequat. </a:t>
            </a:r>
            <a:endParaRPr b="0" lang="en-GB" sz="1600" spc="-1" strike="noStrike">
              <a:latin typeface="Arial"/>
            </a:endParaRPr>
          </a:p>
        </p:txBody>
      </p:sp>
      <p:pic>
        <p:nvPicPr>
          <p:cNvPr id="90" name="Picture 14" descr=""/>
          <p:cNvPicPr/>
          <p:nvPr/>
        </p:nvPicPr>
        <p:blipFill>
          <a:blip r:embed="rId2"/>
          <a:stretch/>
        </p:blipFill>
        <p:spPr>
          <a:xfrm>
            <a:off x="10611000" y="424440"/>
            <a:ext cx="1028520" cy="293400"/>
          </a:xfrm>
          <a:prstGeom prst="rect">
            <a:avLst/>
          </a:prstGeom>
          <a:ln>
            <a:noFill/>
          </a:ln>
        </p:spPr>
      </p:pic>
      <p:sp>
        <p:nvSpPr>
          <p:cNvPr id="91" name="CustomShape 8"/>
          <p:cNvSpPr/>
          <p:nvPr/>
        </p:nvSpPr>
        <p:spPr>
          <a:xfrm>
            <a:off x="7785000" y="2453400"/>
            <a:ext cx="786960" cy="782640"/>
          </a:xfrm>
          <a:custGeom>
            <a:avLst/>
            <a:gdLst/>
            <a:ahLst/>
            <a:rect l="l" t="t"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flipH="1" rot="16200000">
            <a:off x="5338800" y="0"/>
            <a:ext cx="6852600" cy="6852600"/>
          </a:xfrm>
          <a:prstGeom prst="rtTriangle">
            <a:avLst/>
          </a:prstGeom>
          <a:ln>
            <a:noFill/>
          </a:ln>
        </p:spPr>
        <p:style>
          <a:lnRef idx="2">
            <a:schemeClr val="accent1">
              <a:shade val="50000"/>
            </a:schemeClr>
          </a:lnRef>
          <a:fillRef idx="1">
            <a:schemeClr val="accent1"/>
          </a:fillRef>
          <a:effectRef idx="0">
            <a:schemeClr val="accent1"/>
          </a:effectRef>
          <a:fontRef idx="minor"/>
        </p:style>
      </p:sp>
      <p:sp>
        <p:nvSpPr>
          <p:cNvPr id="548" name="Line 2"/>
          <p:cNvSpPr/>
          <p:nvPr/>
        </p:nvSpPr>
        <p:spPr>
          <a:xfrm>
            <a:off x="0" y="2844720"/>
            <a:ext cx="12191760" cy="360"/>
          </a:xfrm>
          <a:prstGeom prst="line">
            <a:avLst/>
          </a:prstGeom>
          <a:ln w="12600">
            <a:solidFill>
              <a:schemeClr val="bg1">
                <a:lumMod val="65000"/>
              </a:schemeClr>
            </a:solidFill>
          </a:ln>
        </p:spPr>
        <p:style>
          <a:lnRef idx="1">
            <a:schemeClr val="accent1"/>
          </a:lnRef>
          <a:fillRef idx="0">
            <a:schemeClr val="accent1"/>
          </a:fillRef>
          <a:effectRef idx="0">
            <a:schemeClr val="accent1"/>
          </a:effectRef>
          <a:fontRef idx="minor"/>
        </p:style>
      </p:sp>
      <p:sp>
        <p:nvSpPr>
          <p:cNvPr id="549" name="CustomShape 3"/>
          <p:cNvSpPr/>
          <p:nvPr/>
        </p:nvSpPr>
        <p:spPr>
          <a:xfrm flipH="1" rot="5400000">
            <a:off x="-720" y="5372280"/>
            <a:ext cx="1485720" cy="148572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50" name="CustomShape 4"/>
          <p:cNvSpPr/>
          <p:nvPr/>
        </p:nvSpPr>
        <p:spPr>
          <a:xfrm>
            <a:off x="3054240" y="5538960"/>
            <a:ext cx="6082920" cy="91368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GB" sz="5400" spc="-1" strike="noStrike">
                <a:solidFill>
                  <a:srgbClr val="000000"/>
                </a:solidFill>
                <a:latin typeface="Segoe UI"/>
              </a:rPr>
              <a:t>THANK </a:t>
            </a:r>
            <a:r>
              <a:rPr b="0" lang="en-GB" sz="5400" spc="-1" strike="noStrike">
                <a:solidFill>
                  <a:srgbClr val="000000"/>
                </a:solidFill>
                <a:latin typeface="Segoe UI"/>
              </a:rPr>
              <a:t>YOU</a:t>
            </a:r>
            <a:endParaRPr b="0" lang="en-GB" sz="5400" spc="-1" strike="noStrike">
              <a:latin typeface="Arial"/>
            </a:endParaRPr>
          </a:p>
        </p:txBody>
      </p:sp>
      <p:grpSp>
        <p:nvGrpSpPr>
          <p:cNvPr id="551" name="Group 5"/>
          <p:cNvGrpSpPr/>
          <p:nvPr/>
        </p:nvGrpSpPr>
        <p:grpSpPr>
          <a:xfrm>
            <a:off x="3309120" y="57960"/>
            <a:ext cx="5573160" cy="5573160"/>
            <a:chOff x="3309120" y="57960"/>
            <a:chExt cx="5573160" cy="5573160"/>
          </a:xfrm>
        </p:grpSpPr>
        <p:pic>
          <p:nvPicPr>
            <p:cNvPr id="552" name="Picture 8" descr=""/>
            <p:cNvPicPr/>
            <p:nvPr/>
          </p:nvPicPr>
          <p:blipFill>
            <a:blip r:embed="rId1"/>
            <a:srcRect l="29571" t="10001" r="17737" b="10442"/>
            <a:stretch/>
          </p:blipFill>
          <p:spPr>
            <a:xfrm>
              <a:off x="3309120" y="57960"/>
              <a:ext cx="5573160" cy="5573160"/>
            </a:xfrm>
            <a:prstGeom prst="rect">
              <a:avLst/>
            </a:prstGeom>
            <a:ln>
              <a:noFill/>
            </a:ln>
          </p:spPr>
        </p:pic>
        <p:sp>
          <p:nvSpPr>
            <p:cNvPr id="553" name="CustomShape 6"/>
            <p:cNvSpPr/>
            <p:nvPr/>
          </p:nvSpPr>
          <p:spPr>
            <a:xfrm>
              <a:off x="3441600" y="190440"/>
              <a:ext cx="5308560" cy="530856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p:style>
        </p:sp>
      </p:grpSp>
      <p:pic>
        <p:nvPicPr>
          <p:cNvPr id="554" name="Picture 14" descr=""/>
          <p:cNvPicPr/>
          <p:nvPr/>
        </p:nvPicPr>
        <p:blipFill>
          <a:blip r:embed="rId2"/>
          <a:stretch/>
        </p:blipFill>
        <p:spPr>
          <a:xfrm>
            <a:off x="5103360" y="2561040"/>
            <a:ext cx="1985040" cy="567000"/>
          </a:xfrm>
          <a:prstGeom prst="rect">
            <a:avLst/>
          </a:prstGeom>
          <a:ln>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5" name="Picture 43" descr=""/>
          <p:cNvPicPr/>
          <p:nvPr/>
        </p:nvPicPr>
        <p:blipFill>
          <a:blip r:embed="rId1"/>
          <a:srcRect l="23826" t="4427" r="8728" b="5456"/>
          <a:stretch/>
        </p:blipFill>
        <p:spPr>
          <a:xfrm>
            <a:off x="2720880" y="2336040"/>
            <a:ext cx="2453400" cy="2185200"/>
          </a:xfrm>
          <a:prstGeom prst="rect">
            <a:avLst/>
          </a:prstGeom>
          <a:ln>
            <a:noFill/>
          </a:ln>
        </p:spPr>
      </p:pic>
      <p:pic>
        <p:nvPicPr>
          <p:cNvPr id="556" name="Picture 42" descr=""/>
          <p:cNvPicPr/>
          <p:nvPr/>
        </p:nvPicPr>
        <p:blipFill>
          <a:blip r:embed="rId2"/>
          <a:srcRect l="33825" t="22020" r="10678" b="12069"/>
          <a:stretch/>
        </p:blipFill>
        <p:spPr>
          <a:xfrm>
            <a:off x="131400" y="2336040"/>
            <a:ext cx="2453400" cy="2185200"/>
          </a:xfrm>
          <a:prstGeom prst="rect">
            <a:avLst/>
          </a:prstGeom>
          <a:ln>
            <a:noFill/>
          </a:ln>
        </p:spPr>
      </p:pic>
      <p:pic>
        <p:nvPicPr>
          <p:cNvPr id="557" name="Picture 41" descr=""/>
          <p:cNvPicPr/>
          <p:nvPr/>
        </p:nvPicPr>
        <p:blipFill>
          <a:blip r:embed="rId3"/>
          <a:srcRect l="16943" t="6459" r="21327" b="0"/>
          <a:stretch/>
        </p:blipFill>
        <p:spPr>
          <a:xfrm>
            <a:off x="5740200" y="159480"/>
            <a:ext cx="2023560" cy="2044080"/>
          </a:xfrm>
          <a:prstGeom prst="rect">
            <a:avLst/>
          </a:prstGeom>
          <a:ln>
            <a:noFill/>
          </a:ln>
        </p:spPr>
      </p:pic>
      <p:pic>
        <p:nvPicPr>
          <p:cNvPr id="558" name="Picture 39" descr=""/>
          <p:cNvPicPr/>
          <p:nvPr/>
        </p:nvPicPr>
        <p:blipFill>
          <a:blip r:embed="rId4"/>
          <a:srcRect l="21304" t="3912" r="18903" b="16597"/>
          <a:stretch/>
        </p:blipFill>
        <p:spPr>
          <a:xfrm>
            <a:off x="131400" y="4654080"/>
            <a:ext cx="2049840" cy="2044080"/>
          </a:xfrm>
          <a:prstGeom prst="rect">
            <a:avLst/>
          </a:prstGeom>
          <a:ln>
            <a:noFill/>
          </a:ln>
        </p:spPr>
      </p:pic>
      <p:pic>
        <p:nvPicPr>
          <p:cNvPr id="559" name="Picture 38" descr=""/>
          <p:cNvPicPr/>
          <p:nvPr/>
        </p:nvPicPr>
        <p:blipFill>
          <a:blip r:embed="rId5"/>
          <a:srcRect l="4547" t="19289" r="7445" b="31189"/>
          <a:stretch/>
        </p:blipFill>
        <p:spPr>
          <a:xfrm>
            <a:off x="2314080" y="4654080"/>
            <a:ext cx="5449680" cy="2044080"/>
          </a:xfrm>
          <a:prstGeom prst="rect">
            <a:avLst/>
          </a:prstGeom>
          <a:ln>
            <a:noFill/>
          </a:ln>
        </p:spPr>
      </p:pic>
      <p:pic>
        <p:nvPicPr>
          <p:cNvPr id="560" name="Picture 44" descr=""/>
          <p:cNvPicPr/>
          <p:nvPr/>
        </p:nvPicPr>
        <p:blipFill>
          <a:blip r:embed="rId6"/>
          <a:srcRect l="2263" t="27249" r="38214" b="2060"/>
          <a:stretch/>
        </p:blipFill>
        <p:spPr>
          <a:xfrm>
            <a:off x="5310360" y="2336040"/>
            <a:ext cx="2453400" cy="2185200"/>
          </a:xfrm>
          <a:prstGeom prst="rect">
            <a:avLst/>
          </a:prstGeom>
          <a:ln>
            <a:noFill/>
          </a:ln>
        </p:spPr>
      </p:pic>
      <p:pic>
        <p:nvPicPr>
          <p:cNvPr id="561" name="Picture 35" descr=""/>
          <p:cNvPicPr/>
          <p:nvPr/>
        </p:nvPicPr>
        <p:blipFill>
          <a:blip r:embed="rId7"/>
          <a:srcRect l="3054" t="30801" r="3054" b="16615"/>
          <a:stretch/>
        </p:blipFill>
        <p:spPr>
          <a:xfrm>
            <a:off x="131400" y="159480"/>
            <a:ext cx="5475960" cy="2044080"/>
          </a:xfrm>
          <a:prstGeom prst="rect">
            <a:avLst/>
          </a:prstGeom>
          <a:ln>
            <a:noFill/>
          </a:ln>
        </p:spPr>
      </p:pic>
      <p:grpSp>
        <p:nvGrpSpPr>
          <p:cNvPr id="562" name="Group 1"/>
          <p:cNvGrpSpPr/>
          <p:nvPr/>
        </p:nvGrpSpPr>
        <p:grpSpPr>
          <a:xfrm>
            <a:off x="10928880" y="6378840"/>
            <a:ext cx="946800" cy="270360"/>
            <a:chOff x="10928880" y="6378840"/>
            <a:chExt cx="946800" cy="270360"/>
          </a:xfrm>
        </p:grpSpPr>
        <p:sp>
          <p:nvSpPr>
            <p:cNvPr id="563" name="CustomShape 2"/>
            <p:cNvSpPr/>
            <p:nvPr/>
          </p:nvSpPr>
          <p:spPr>
            <a:xfrm>
              <a:off x="10928880" y="6381000"/>
              <a:ext cx="131760" cy="208440"/>
            </a:xfrm>
            <a:custGeom>
              <a:avLst/>
              <a:gdLst/>
              <a:ahLst/>
              <a:rect l="l" t="t"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style>
            <a:lnRef idx="0"/>
            <a:fillRef idx="0"/>
            <a:effectRef idx="0"/>
            <a:fontRef idx="minor"/>
          </p:style>
        </p:sp>
        <p:sp>
          <p:nvSpPr>
            <p:cNvPr id="564" name="CustomShape 3"/>
            <p:cNvSpPr/>
            <p:nvPr/>
          </p:nvSpPr>
          <p:spPr>
            <a:xfrm>
              <a:off x="11004480" y="6429240"/>
              <a:ext cx="152280" cy="219960"/>
            </a:xfrm>
            <a:custGeom>
              <a:avLst/>
              <a:gdLst/>
              <a:ahLst/>
              <a:rect l="l" t="t"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style>
            <a:lnRef idx="0"/>
            <a:fillRef idx="0"/>
            <a:effectRef idx="0"/>
            <a:fontRef idx="minor"/>
          </p:style>
        </p:sp>
        <p:sp>
          <p:nvSpPr>
            <p:cNvPr id="565" name="CustomShape 4"/>
            <p:cNvSpPr/>
            <p:nvPr/>
          </p:nvSpPr>
          <p:spPr>
            <a:xfrm>
              <a:off x="11320200" y="6381000"/>
              <a:ext cx="24840" cy="210960"/>
            </a:xfrm>
            <a:custGeom>
              <a:avLst/>
              <a:gdLst/>
              <a:ahLst/>
              <a:rect l="l" t="t"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style>
            <a:lnRef idx="0"/>
            <a:fillRef idx="0"/>
            <a:effectRef idx="0"/>
            <a:fontRef idx="minor"/>
          </p:style>
        </p:sp>
        <p:sp>
          <p:nvSpPr>
            <p:cNvPr id="566" name="CustomShape 5"/>
            <p:cNvSpPr/>
            <p:nvPr/>
          </p:nvSpPr>
          <p:spPr>
            <a:xfrm>
              <a:off x="11391480" y="6378840"/>
              <a:ext cx="25920" cy="213120"/>
            </a:xfrm>
            <a:custGeom>
              <a:avLst/>
              <a:gdLst/>
              <a:ahLst/>
              <a:rect l="l" t="t"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style>
            <a:lnRef idx="0"/>
            <a:fillRef idx="0"/>
            <a:effectRef idx="0"/>
            <a:fontRef idx="minor"/>
          </p:style>
        </p:sp>
        <p:sp>
          <p:nvSpPr>
            <p:cNvPr id="567" name="CustomShape 6"/>
            <p:cNvSpPr/>
            <p:nvPr/>
          </p:nvSpPr>
          <p:spPr>
            <a:xfrm>
              <a:off x="11454480" y="6381000"/>
              <a:ext cx="123480" cy="213120"/>
            </a:xfrm>
            <a:custGeom>
              <a:avLst/>
              <a:gdLst/>
              <a:ahLst/>
              <a:rect l="l" t="t"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style>
            <a:lnRef idx="0"/>
            <a:fillRef idx="0"/>
            <a:effectRef idx="0"/>
            <a:fontRef idx="minor"/>
          </p:style>
        </p:sp>
        <p:sp>
          <p:nvSpPr>
            <p:cNvPr id="568" name="CustomShape 7"/>
            <p:cNvSpPr/>
            <p:nvPr/>
          </p:nvSpPr>
          <p:spPr>
            <a:xfrm>
              <a:off x="11610720" y="6436440"/>
              <a:ext cx="130680" cy="158040"/>
            </a:xfrm>
            <a:custGeom>
              <a:avLst/>
              <a:gdLst/>
              <a:ahLst/>
              <a:rect l="l" t="t"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style>
            <a:lnRef idx="0"/>
            <a:fillRef idx="0"/>
            <a:effectRef idx="0"/>
            <a:fontRef idx="minor"/>
          </p:style>
        </p:sp>
        <p:sp>
          <p:nvSpPr>
            <p:cNvPr id="569" name="CustomShape 8"/>
            <p:cNvSpPr/>
            <p:nvPr/>
          </p:nvSpPr>
          <p:spPr>
            <a:xfrm>
              <a:off x="11769120" y="6436440"/>
              <a:ext cx="106560" cy="158040"/>
            </a:xfrm>
            <a:custGeom>
              <a:avLst/>
              <a:gdLst/>
              <a:ahLst/>
              <a:rect l="l" t="t"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style>
            <a:lnRef idx="0"/>
            <a:fillRef idx="0"/>
            <a:effectRef idx="0"/>
            <a:fontRef idx="minor"/>
          </p:style>
        </p:sp>
        <p:sp>
          <p:nvSpPr>
            <p:cNvPr id="570" name="CustomShape 9"/>
            <p:cNvSpPr/>
            <p:nvPr/>
          </p:nvSpPr>
          <p:spPr>
            <a:xfrm>
              <a:off x="11150280" y="6568200"/>
              <a:ext cx="119160" cy="23760"/>
            </a:xfrm>
            <a:prstGeom prst="rect">
              <a:avLst/>
            </a:prstGeom>
            <a:solidFill>
              <a:srgbClr val="468dc3"/>
            </a:solidFill>
            <a:ln>
              <a:noFill/>
            </a:ln>
          </p:spPr>
          <p:style>
            <a:lnRef idx="0"/>
            <a:fillRef idx="0"/>
            <a:effectRef idx="0"/>
            <a:fontRef idx="minor"/>
          </p:style>
        </p:sp>
        <p:sp>
          <p:nvSpPr>
            <p:cNvPr id="571" name="CustomShape 10"/>
            <p:cNvSpPr/>
            <p:nvPr/>
          </p:nvSpPr>
          <p:spPr>
            <a:xfrm>
              <a:off x="11157120" y="6381000"/>
              <a:ext cx="121320" cy="210960"/>
            </a:xfrm>
            <a:custGeom>
              <a:avLst/>
              <a:gdLst/>
              <a:ahLst/>
              <a:rect l="l" t="t"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style>
            <a:lnRef idx="0"/>
            <a:fillRef idx="0"/>
            <a:effectRef idx="0"/>
            <a:fontRef idx="minor"/>
          </p:style>
        </p:sp>
      </p:grpSp>
      <p:sp>
        <p:nvSpPr>
          <p:cNvPr id="572" name="CustomShape 11"/>
          <p:cNvSpPr/>
          <p:nvPr/>
        </p:nvSpPr>
        <p:spPr>
          <a:xfrm>
            <a:off x="8223840" y="720360"/>
            <a:ext cx="3167280" cy="1706040"/>
          </a:xfrm>
          <a:prstGeom prst="rect">
            <a:avLst/>
          </a:prstGeom>
          <a:noFill/>
          <a:ln>
            <a:noFill/>
          </a:ln>
        </p:spPr>
        <p:style>
          <a:lnRef idx="0"/>
          <a:fillRef idx="0"/>
          <a:effectRef idx="0"/>
          <a:fontRef idx="minor"/>
        </p:style>
        <p:txBody>
          <a:bodyPr lIns="0" rIns="0" tIns="0" bIns="0">
            <a:spAutoFit/>
          </a:bodyPr>
          <a:p>
            <a:pPr>
              <a:lnSpc>
                <a:spcPct val="100000"/>
              </a:lnSpc>
            </a:pPr>
            <a:r>
              <a:rPr b="1" lang="en-GB" sz="2800" spc="-1" strike="noStrike">
                <a:solidFill>
                  <a:srgbClr val="083d65"/>
                </a:solidFill>
                <a:latin typeface="Segoe UI"/>
              </a:rPr>
              <a:t>Empowering Talent In Emerging Markets</a:t>
            </a:r>
            <a:endParaRPr b="0" lang="en-GB" sz="2800" spc="-1" strike="noStrike">
              <a:latin typeface="Arial"/>
            </a:endParaRPr>
          </a:p>
        </p:txBody>
      </p:sp>
      <p:sp>
        <p:nvSpPr>
          <p:cNvPr id="573" name="CustomShape 12"/>
          <p:cNvSpPr/>
          <p:nvPr/>
        </p:nvSpPr>
        <p:spPr>
          <a:xfrm>
            <a:off x="8223840" y="2351520"/>
            <a:ext cx="3167280" cy="3197160"/>
          </a:xfrm>
          <a:prstGeom prst="rect">
            <a:avLst/>
          </a:prstGeom>
          <a:noFill/>
          <a:ln>
            <a:noFill/>
          </a:ln>
        </p:spPr>
        <p:style>
          <a:lnRef idx="0"/>
          <a:fillRef idx="0"/>
          <a:effectRef idx="0"/>
          <a:fontRef idx="minor"/>
        </p:style>
        <p:txBody>
          <a:bodyPr lIns="0" rIns="0" tIns="0" bIns="0">
            <a:spAutoFit/>
          </a:bodyPr>
          <a:p>
            <a:pPr>
              <a:lnSpc>
                <a:spcPct val="100000"/>
              </a:lnSpc>
            </a:pPr>
            <a:r>
              <a:rPr b="0" lang="en-GB" sz="1400" spc="-1" strike="noStrike">
                <a:solidFill>
                  <a:srgbClr val="083d65"/>
                </a:solidFill>
                <a:latin typeface="Calibri"/>
              </a:rPr>
              <a:t>Unlike traditional outsourcing, we want to provide extraordinary to our customers by investing our profits into the design talent in Indonesia.</a:t>
            </a:r>
            <a:endParaRPr b="0" lang="en-GB" sz="1400" spc="-1" strike="noStrike">
              <a:latin typeface="Arial"/>
            </a:endParaRPr>
          </a:p>
          <a:p>
            <a:pPr>
              <a:lnSpc>
                <a:spcPct val="100000"/>
              </a:lnSpc>
            </a:pPr>
            <a:endParaRPr b="0" lang="en-GB" sz="1400" spc="-1" strike="noStrike">
              <a:latin typeface="Arial"/>
            </a:endParaRPr>
          </a:p>
          <a:p>
            <a:pPr>
              <a:lnSpc>
                <a:spcPct val="100000"/>
              </a:lnSpc>
            </a:pPr>
            <a:r>
              <a:rPr b="0" lang="en-GB" sz="1400" spc="-1" strike="noStrike">
                <a:solidFill>
                  <a:srgbClr val="083d65"/>
                </a:solidFill>
                <a:latin typeface="Calibri"/>
              </a:rPr>
              <a:t>Whether it’s by educating our employees with our in house academy or by simply providing an incredible work environment with in-house gym, full health care, nutritional food and frequent social activities, we’re fully committed to empowering talents in emerging markets.</a:t>
            </a:r>
            <a:endParaRPr b="0" lang="en-GB" sz="1400" spc="-1" strike="noStrike">
              <a:latin typeface="Arial"/>
            </a:endParaRPr>
          </a:p>
          <a:p>
            <a:pPr>
              <a:lnSpc>
                <a:spcPct val="100000"/>
              </a:lnSpc>
            </a:pPr>
            <a:endParaRPr b="0" lang="en-GB" sz="1400" spc="-1" strike="noStrike">
              <a:latin typeface="Arial"/>
            </a:endParaRPr>
          </a:p>
          <a:p>
            <a:pPr>
              <a:lnSpc>
                <a:spcPct val="100000"/>
              </a:lnSpc>
            </a:pPr>
            <a:r>
              <a:rPr b="0" lang="en-GB" sz="1400" spc="-1" strike="noStrike">
                <a:solidFill>
                  <a:srgbClr val="083d65"/>
                </a:solidFill>
                <a:latin typeface="Calibri"/>
              </a:rPr>
              <a:t>We’re leaders In redefining the traditional approach of outsourcing.</a:t>
            </a:r>
            <a:endParaRPr b="0" lang="en-GB" sz="14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690480" y="314280"/>
            <a:ext cx="10807920" cy="670680"/>
          </a:xfrm>
          <a:prstGeom prst="rect">
            <a:avLst/>
          </a:prstGeom>
          <a:noFill/>
          <a:ln>
            <a:noFill/>
          </a:ln>
        </p:spPr>
        <p:style>
          <a:lnRef idx="0"/>
          <a:fillRef idx="0"/>
          <a:effectRef idx="0"/>
          <a:fontRef idx="minor"/>
        </p:style>
        <p:txBody>
          <a:bodyPr lIns="0" rIns="0" tIns="0" bIns="0">
            <a:spAutoFit/>
          </a:bodyPr>
          <a:p>
            <a:pPr>
              <a:lnSpc>
                <a:spcPct val="100000"/>
              </a:lnSpc>
            </a:pPr>
            <a:r>
              <a:rPr b="0" lang="en-GB" sz="4400" spc="-1" strike="noStrike">
                <a:solidFill>
                  <a:srgbClr val="000000"/>
                </a:solidFill>
                <a:latin typeface="Segoe UI"/>
              </a:rPr>
              <a:t>CSR ANALYSIS</a:t>
            </a:r>
            <a:endParaRPr b="0" lang="en-GB" sz="4400" spc="-1" strike="noStrike">
              <a:latin typeface="Arial"/>
            </a:endParaRPr>
          </a:p>
        </p:txBody>
      </p:sp>
      <p:sp>
        <p:nvSpPr>
          <p:cNvPr id="93" name="Line 2"/>
          <p:cNvSpPr/>
          <p:nvPr/>
        </p:nvSpPr>
        <p:spPr>
          <a:xfrm>
            <a:off x="10951920" y="4170240"/>
            <a:ext cx="1239840" cy="0"/>
          </a:xfrm>
          <a:prstGeom prst="line">
            <a:avLst/>
          </a:prstGeom>
          <a:ln w="12600">
            <a:solidFill>
              <a:schemeClr val="bg1">
                <a:lumMod val="65000"/>
              </a:schemeClr>
            </a:solidFill>
          </a:ln>
        </p:spPr>
        <p:style>
          <a:lnRef idx="1">
            <a:schemeClr val="accent1"/>
          </a:lnRef>
          <a:fillRef idx="0">
            <a:schemeClr val="accent1"/>
          </a:fillRef>
          <a:effectRef idx="0">
            <a:schemeClr val="accent1"/>
          </a:effectRef>
          <a:fontRef idx="minor"/>
        </p:style>
      </p:sp>
      <p:sp>
        <p:nvSpPr>
          <p:cNvPr id="94" name="Line 3"/>
          <p:cNvSpPr/>
          <p:nvPr/>
        </p:nvSpPr>
        <p:spPr>
          <a:xfrm>
            <a:off x="0" y="2428920"/>
            <a:ext cx="759240" cy="360"/>
          </a:xfrm>
          <a:prstGeom prst="line">
            <a:avLst/>
          </a:prstGeom>
          <a:ln w="12600">
            <a:solidFill>
              <a:schemeClr val="bg1">
                <a:lumMod val="65000"/>
              </a:schemeClr>
            </a:solidFill>
          </a:ln>
        </p:spPr>
        <p:style>
          <a:lnRef idx="1">
            <a:schemeClr val="accent1"/>
          </a:lnRef>
          <a:fillRef idx="0">
            <a:schemeClr val="accent1"/>
          </a:fillRef>
          <a:effectRef idx="0">
            <a:schemeClr val="accent1"/>
          </a:effectRef>
          <a:fontRef idx="minor"/>
        </p:style>
      </p:sp>
      <p:sp>
        <p:nvSpPr>
          <p:cNvPr id="95" name="CustomShape 4"/>
          <p:cNvSpPr/>
          <p:nvPr/>
        </p:nvSpPr>
        <p:spPr>
          <a:xfrm flipH="1" rot="5400000">
            <a:off x="-720" y="5372280"/>
            <a:ext cx="1485720" cy="1485720"/>
          </a:xfrm>
          <a:prstGeom prst="rtTriangle">
            <a:avLst/>
          </a:prstGeom>
          <a:ln>
            <a:noFill/>
          </a:ln>
        </p:spPr>
        <p:style>
          <a:lnRef idx="2">
            <a:schemeClr val="accent1">
              <a:shade val="50000"/>
            </a:schemeClr>
          </a:lnRef>
          <a:fillRef idx="1">
            <a:schemeClr val="accent1"/>
          </a:fillRef>
          <a:effectRef idx="0">
            <a:schemeClr val="accent1"/>
          </a:effectRef>
          <a:fontRef idx="minor"/>
        </p:style>
      </p:sp>
      <p:sp>
        <p:nvSpPr>
          <p:cNvPr id="96" name="CustomShape 5"/>
          <p:cNvSpPr/>
          <p:nvPr/>
        </p:nvSpPr>
        <p:spPr>
          <a:xfrm>
            <a:off x="10058400" y="97560"/>
            <a:ext cx="2133360" cy="17748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97" name="TextShape 6"/>
          <p:cNvSpPr txBox="1"/>
          <p:nvPr/>
        </p:nvSpPr>
        <p:spPr>
          <a:xfrm>
            <a:off x="838080" y="6356520"/>
            <a:ext cx="2742840" cy="364680"/>
          </a:xfrm>
          <a:prstGeom prst="rect">
            <a:avLst/>
          </a:prstGeom>
          <a:noFill/>
          <a:ln>
            <a:noFill/>
          </a:ln>
        </p:spPr>
        <p:txBody>
          <a:bodyPr anchor="ctr">
            <a:noAutofit/>
          </a:bodyPr>
          <a:p>
            <a:pPr>
              <a:lnSpc>
                <a:spcPct val="100000"/>
              </a:lnSpc>
            </a:pPr>
            <a:fld id="{2C500FD7-10F3-4EF6-9C45-DE5DE72046BC}" type="datetime1">
              <a:rPr b="0" lang="en-GB" sz="1200" spc="-1" strike="noStrike">
                <a:solidFill>
                  <a:srgbClr val="8b8b8b"/>
                </a:solidFill>
                <a:latin typeface="Calibri Light"/>
              </a:rPr>
              <a:t>24/04/2019</a:t>
            </a:fld>
            <a:endParaRPr b="0" lang="en-GB" sz="1200" spc="-1" strike="noStrike">
              <a:latin typeface="Times New Roman"/>
            </a:endParaRPr>
          </a:p>
        </p:txBody>
      </p:sp>
      <p:sp>
        <p:nvSpPr>
          <p:cNvPr id="98" name="TextShape 7"/>
          <p:cNvSpPr txBox="1"/>
          <p:nvPr/>
        </p:nvSpPr>
        <p:spPr>
          <a:xfrm>
            <a:off x="8610480" y="6356520"/>
            <a:ext cx="2742840" cy="364680"/>
          </a:xfrm>
          <a:prstGeom prst="rect">
            <a:avLst/>
          </a:prstGeom>
          <a:noFill/>
          <a:ln>
            <a:noFill/>
          </a:ln>
        </p:spPr>
        <p:txBody>
          <a:bodyPr anchor="ctr">
            <a:noAutofit/>
          </a:bodyPr>
          <a:p>
            <a:pPr algn="r">
              <a:lnSpc>
                <a:spcPct val="100000"/>
              </a:lnSpc>
            </a:pPr>
            <a:fld id="{EF7C0043-FC92-4A35-BE7A-6474E00746F1}" type="slidenum">
              <a:rPr b="0" lang="en-GB" sz="1200" spc="-1" strike="noStrike">
                <a:solidFill>
                  <a:srgbClr val="8b8b8b"/>
                </a:solidFill>
                <a:latin typeface="Calibri Light"/>
              </a:rPr>
              <a:t>&lt;number&gt;</a:t>
            </a:fld>
            <a:endParaRPr b="0" lang="en-GB" sz="1200" spc="-1" strike="noStrike">
              <a:latin typeface="Times New Roman"/>
            </a:endParaRPr>
          </a:p>
        </p:txBody>
      </p:sp>
      <p:grpSp>
        <p:nvGrpSpPr>
          <p:cNvPr id="99" name="Group 8"/>
          <p:cNvGrpSpPr/>
          <p:nvPr/>
        </p:nvGrpSpPr>
        <p:grpSpPr>
          <a:xfrm>
            <a:off x="1239840" y="3271320"/>
            <a:ext cx="4699080" cy="1797480"/>
            <a:chOff x="1239840" y="3271320"/>
            <a:chExt cx="4699080" cy="1797480"/>
          </a:xfrm>
        </p:grpSpPr>
        <p:sp>
          <p:nvSpPr>
            <p:cNvPr id="100" name="CustomShape 9"/>
            <p:cNvSpPr/>
            <p:nvPr/>
          </p:nvSpPr>
          <p:spPr>
            <a:xfrm>
              <a:off x="1239840" y="3427200"/>
              <a:ext cx="3924000" cy="1485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101" name="CustomShape 10"/>
            <p:cNvSpPr/>
            <p:nvPr/>
          </p:nvSpPr>
          <p:spPr>
            <a:xfrm rot="5400000">
              <a:off x="4265280" y="3395160"/>
              <a:ext cx="1797480" cy="1549440"/>
            </a:xfrm>
            <a:prstGeom prst="hexagon">
              <a:avLst>
                <a:gd name="adj" fmla="val 25000"/>
                <a:gd name="vf" fmla="val 11547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102" name="CustomShape 11"/>
            <p:cNvSpPr/>
            <p:nvPr/>
          </p:nvSpPr>
          <p:spPr>
            <a:xfrm>
              <a:off x="4473360" y="3683880"/>
              <a:ext cx="1380600" cy="9727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GB" sz="1600" spc="-1" strike="noStrike">
                  <a:solidFill>
                    <a:srgbClr val="404040"/>
                  </a:solidFill>
                  <a:latin typeface="Calibri Light"/>
                </a:rPr>
                <a:t>SUSTAINABLE DEVELOPMENT</a:t>
              </a:r>
              <a:endParaRPr b="0" lang="en-GB" sz="1600" spc="-1" strike="noStrike">
                <a:latin typeface="Arial"/>
              </a:endParaRPr>
            </a:p>
          </p:txBody>
        </p:sp>
      </p:grpSp>
      <p:grpSp>
        <p:nvGrpSpPr>
          <p:cNvPr id="103" name="Group 12"/>
          <p:cNvGrpSpPr/>
          <p:nvPr/>
        </p:nvGrpSpPr>
        <p:grpSpPr>
          <a:xfrm>
            <a:off x="6253560" y="3271320"/>
            <a:ext cx="4698360" cy="1797480"/>
            <a:chOff x="6253560" y="3271320"/>
            <a:chExt cx="4698360" cy="1797480"/>
          </a:xfrm>
        </p:grpSpPr>
        <p:sp>
          <p:nvSpPr>
            <p:cNvPr id="104" name="CustomShape 13"/>
            <p:cNvSpPr/>
            <p:nvPr/>
          </p:nvSpPr>
          <p:spPr>
            <a:xfrm>
              <a:off x="7027920" y="3427200"/>
              <a:ext cx="3924000" cy="148572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p:style>
        </p:sp>
        <p:sp>
          <p:nvSpPr>
            <p:cNvPr id="105" name="CustomShape 14"/>
            <p:cNvSpPr/>
            <p:nvPr/>
          </p:nvSpPr>
          <p:spPr>
            <a:xfrm rot="5400000">
              <a:off x="6129360" y="3395160"/>
              <a:ext cx="1797480" cy="1549440"/>
            </a:xfrm>
            <a:prstGeom prst="hexagon">
              <a:avLst>
                <a:gd name="adj" fmla="val 2500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06" name="CustomShape 15"/>
            <p:cNvSpPr/>
            <p:nvPr/>
          </p:nvSpPr>
          <p:spPr>
            <a:xfrm>
              <a:off x="6337440" y="3927240"/>
              <a:ext cx="1380600" cy="48600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GB" sz="1600" spc="-1" strike="noStrike">
                  <a:solidFill>
                    <a:srgbClr val="404040"/>
                  </a:solidFill>
                  <a:latin typeface="Calibri Light"/>
                </a:rPr>
                <a:t>STAKEHOLDERS</a:t>
              </a:r>
              <a:endParaRPr b="0" lang="en-GB" sz="1600" spc="-1" strike="noStrike">
                <a:latin typeface="Arial"/>
              </a:endParaRPr>
            </a:p>
          </p:txBody>
        </p:sp>
      </p:grpSp>
      <p:grpSp>
        <p:nvGrpSpPr>
          <p:cNvPr id="107" name="Group 16"/>
          <p:cNvGrpSpPr/>
          <p:nvPr/>
        </p:nvGrpSpPr>
        <p:grpSpPr>
          <a:xfrm>
            <a:off x="759600" y="1530000"/>
            <a:ext cx="4699080" cy="1797480"/>
            <a:chOff x="759600" y="1530000"/>
            <a:chExt cx="4699080" cy="1797480"/>
          </a:xfrm>
        </p:grpSpPr>
        <p:sp>
          <p:nvSpPr>
            <p:cNvPr id="108" name="CustomShape 17"/>
            <p:cNvSpPr/>
            <p:nvPr/>
          </p:nvSpPr>
          <p:spPr>
            <a:xfrm>
              <a:off x="759600" y="1685880"/>
              <a:ext cx="3924000" cy="148572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p:style>
        </p:sp>
        <p:sp>
          <p:nvSpPr>
            <p:cNvPr id="109" name="CustomShape 18"/>
            <p:cNvSpPr/>
            <p:nvPr/>
          </p:nvSpPr>
          <p:spPr>
            <a:xfrm rot="5400000">
              <a:off x="3785040" y="1653840"/>
              <a:ext cx="1797480" cy="1549440"/>
            </a:xfrm>
            <a:prstGeom prst="hexagon">
              <a:avLst>
                <a:gd name="adj" fmla="val 2500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0" name="CustomShape 19"/>
            <p:cNvSpPr/>
            <p:nvPr/>
          </p:nvSpPr>
          <p:spPr>
            <a:xfrm>
              <a:off x="3993120" y="1942560"/>
              <a:ext cx="1380600" cy="9727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GB" sz="1600" spc="-1" strike="noStrike">
                  <a:solidFill>
                    <a:srgbClr val="404040"/>
                  </a:solidFill>
                  <a:latin typeface="Calibri Light"/>
                </a:rPr>
                <a:t>BUSINESS SOCIAL RESPONSIBILITY</a:t>
              </a:r>
              <a:endParaRPr b="0" lang="en-GB" sz="1600" spc="-1" strike="noStrike">
                <a:latin typeface="Arial"/>
              </a:endParaRPr>
            </a:p>
          </p:txBody>
        </p:sp>
      </p:grpSp>
      <p:grpSp>
        <p:nvGrpSpPr>
          <p:cNvPr id="111" name="Group 20"/>
          <p:cNvGrpSpPr/>
          <p:nvPr/>
        </p:nvGrpSpPr>
        <p:grpSpPr>
          <a:xfrm>
            <a:off x="6755760" y="1530000"/>
            <a:ext cx="4676400" cy="1797480"/>
            <a:chOff x="6755760" y="1530000"/>
            <a:chExt cx="4676400" cy="1797480"/>
          </a:xfrm>
        </p:grpSpPr>
        <p:sp>
          <p:nvSpPr>
            <p:cNvPr id="112" name="CustomShape 21"/>
            <p:cNvSpPr/>
            <p:nvPr/>
          </p:nvSpPr>
          <p:spPr>
            <a:xfrm>
              <a:off x="7508160" y="1685880"/>
              <a:ext cx="3924000" cy="14857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113" name="CustomShape 22"/>
            <p:cNvSpPr/>
            <p:nvPr/>
          </p:nvSpPr>
          <p:spPr>
            <a:xfrm rot="5400000">
              <a:off x="6631560" y="1653840"/>
              <a:ext cx="1797480" cy="1549440"/>
            </a:xfrm>
            <a:prstGeom prst="hexagon">
              <a:avLst>
                <a:gd name="adj" fmla="val 25000"/>
                <a:gd name="vf" fmla="val 11547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114" name="CustomShape 23"/>
            <p:cNvSpPr/>
            <p:nvPr/>
          </p:nvSpPr>
          <p:spPr>
            <a:xfrm>
              <a:off x="6839640" y="2064240"/>
              <a:ext cx="1380600" cy="7293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GB" sz="1600" spc="-1" strike="noStrike">
                  <a:solidFill>
                    <a:srgbClr val="404040"/>
                  </a:solidFill>
                  <a:latin typeface="Calibri Light"/>
                </a:rPr>
                <a:t>RESPONSIBLE BUSINESS</a:t>
              </a:r>
              <a:endParaRPr b="0" lang="en-GB" sz="1600" spc="-1" strike="noStrike">
                <a:latin typeface="Arial"/>
              </a:endParaRPr>
            </a:p>
          </p:txBody>
        </p:sp>
      </p:grpSp>
      <p:sp>
        <p:nvSpPr>
          <p:cNvPr id="115" name="CustomShape 24"/>
          <p:cNvSpPr/>
          <p:nvPr/>
        </p:nvSpPr>
        <p:spPr>
          <a:xfrm>
            <a:off x="917640" y="1699200"/>
            <a:ext cx="2832480" cy="1459440"/>
          </a:xfrm>
          <a:prstGeom prst="rect">
            <a:avLst/>
          </a:prstGeom>
          <a:noFill/>
          <a:ln>
            <a:noFill/>
          </a:ln>
        </p:spPr>
        <p:style>
          <a:lnRef idx="0"/>
          <a:fillRef idx="0"/>
          <a:effectRef idx="0"/>
          <a:fontRef idx="minor"/>
        </p:style>
        <p:txBody>
          <a:bodyPr lIns="0" rIns="0" tIns="0" bIns="0" anchor="ctr">
            <a:spAutoFit/>
          </a:bodyPr>
          <a:p>
            <a:pPr algn="r">
              <a:lnSpc>
                <a:spcPct val="100000"/>
              </a:lnSpc>
            </a:pPr>
            <a:r>
              <a:rPr b="0" lang="en-GB" sz="1600" spc="-1" strike="noStrike">
                <a:solidFill>
                  <a:srgbClr val="404040"/>
                </a:solidFill>
                <a:latin typeface="Calibri Light"/>
              </a:rPr>
              <a:t>Lorem ipsum dolor sit amet, consectetur adipiscing elit, sed do eiusmod tempor incididunt ut labore et dolore magna aliqua. </a:t>
            </a:r>
            <a:endParaRPr b="0" lang="en-GB" sz="1600" spc="-1" strike="noStrike">
              <a:latin typeface="Arial"/>
            </a:endParaRPr>
          </a:p>
        </p:txBody>
      </p:sp>
      <p:sp>
        <p:nvSpPr>
          <p:cNvPr id="116" name="CustomShape 25"/>
          <p:cNvSpPr/>
          <p:nvPr/>
        </p:nvSpPr>
        <p:spPr>
          <a:xfrm>
            <a:off x="1399320" y="3440520"/>
            <a:ext cx="2832480" cy="1459440"/>
          </a:xfrm>
          <a:prstGeom prst="rect">
            <a:avLst/>
          </a:prstGeom>
          <a:noFill/>
          <a:ln>
            <a:noFill/>
          </a:ln>
        </p:spPr>
        <p:style>
          <a:lnRef idx="0"/>
          <a:fillRef idx="0"/>
          <a:effectRef idx="0"/>
          <a:fontRef idx="minor"/>
        </p:style>
        <p:txBody>
          <a:bodyPr lIns="0" rIns="0" tIns="0" bIns="0" anchor="ctr">
            <a:spAutoFit/>
          </a:bodyPr>
          <a:p>
            <a:pPr algn="r">
              <a:lnSpc>
                <a:spcPct val="100000"/>
              </a:lnSpc>
            </a:pPr>
            <a:r>
              <a:rPr b="0" lang="en-GB" sz="1600" spc="-1" strike="noStrike">
                <a:solidFill>
                  <a:srgbClr val="404040"/>
                </a:solidFill>
                <a:latin typeface="Calibri Light"/>
              </a:rPr>
              <a:t>Lorem ipsum dolor sit amet, consectetur adipiscing elit, sed do eiusmod tempor incididunt ut labore et dolore magna aliqua. </a:t>
            </a:r>
            <a:endParaRPr b="0" lang="en-GB" sz="1600" spc="-1" strike="noStrike">
              <a:latin typeface="Arial"/>
            </a:endParaRPr>
          </a:p>
        </p:txBody>
      </p:sp>
      <p:sp>
        <p:nvSpPr>
          <p:cNvPr id="117" name="CustomShape 26"/>
          <p:cNvSpPr/>
          <p:nvPr/>
        </p:nvSpPr>
        <p:spPr>
          <a:xfrm>
            <a:off x="8441640" y="1699200"/>
            <a:ext cx="2832480" cy="1459440"/>
          </a:xfrm>
          <a:prstGeom prst="rect">
            <a:avLst/>
          </a:prstGeom>
          <a:noFill/>
          <a:ln>
            <a:noFill/>
          </a:ln>
        </p:spPr>
        <p:style>
          <a:lnRef idx="0"/>
          <a:fillRef idx="0"/>
          <a:effectRef idx="0"/>
          <a:fontRef idx="minor"/>
        </p:style>
        <p:txBody>
          <a:bodyPr lIns="0" rIns="0" tIns="0" bIns="0" anchor="ctr">
            <a:spAutoFit/>
          </a:bodyPr>
          <a:p>
            <a:pPr>
              <a:lnSpc>
                <a:spcPct val="100000"/>
              </a:lnSpc>
            </a:pPr>
            <a:r>
              <a:rPr b="0" lang="en-GB" sz="1600" spc="-1" strike="noStrike">
                <a:solidFill>
                  <a:srgbClr val="404040"/>
                </a:solidFill>
                <a:latin typeface="Calibri Light"/>
              </a:rPr>
              <a:t>Lorem ipsum dolor sit amet, consectetur adipiscing elit, sed do eiusmod tempor incididunt ut labore et dolore magna aliqua. </a:t>
            </a:r>
            <a:endParaRPr b="0" lang="en-GB" sz="1600" spc="-1" strike="noStrike">
              <a:latin typeface="Arial"/>
            </a:endParaRPr>
          </a:p>
        </p:txBody>
      </p:sp>
      <p:sp>
        <p:nvSpPr>
          <p:cNvPr id="118" name="CustomShape 27"/>
          <p:cNvSpPr/>
          <p:nvPr/>
        </p:nvSpPr>
        <p:spPr>
          <a:xfrm>
            <a:off x="7948080" y="3440520"/>
            <a:ext cx="2832480" cy="1459440"/>
          </a:xfrm>
          <a:prstGeom prst="rect">
            <a:avLst/>
          </a:prstGeom>
          <a:noFill/>
          <a:ln>
            <a:noFill/>
          </a:ln>
        </p:spPr>
        <p:style>
          <a:lnRef idx="0"/>
          <a:fillRef idx="0"/>
          <a:effectRef idx="0"/>
          <a:fontRef idx="minor"/>
        </p:style>
        <p:txBody>
          <a:bodyPr lIns="0" rIns="0" tIns="0" bIns="0" anchor="ctr">
            <a:spAutoFit/>
          </a:bodyPr>
          <a:p>
            <a:pPr>
              <a:lnSpc>
                <a:spcPct val="100000"/>
              </a:lnSpc>
            </a:pPr>
            <a:r>
              <a:rPr b="0" lang="en-GB" sz="1600" spc="-1" strike="noStrike">
                <a:solidFill>
                  <a:srgbClr val="404040"/>
                </a:solidFill>
                <a:latin typeface="Calibri Light"/>
              </a:rPr>
              <a:t>Lorem ipsum dolor sit amet, consectetur adipiscing elit, sed do eiusmod tempor incididunt ut labore et dolore magna aliqua. </a:t>
            </a:r>
            <a:endParaRPr b="0" lang="en-GB" sz="1600" spc="-1" strike="noStrike">
              <a:latin typeface="Arial"/>
            </a:endParaRPr>
          </a:p>
        </p:txBody>
      </p:sp>
      <p:sp>
        <p:nvSpPr>
          <p:cNvPr id="119" name="Line 28"/>
          <p:cNvSpPr/>
          <p:nvPr/>
        </p:nvSpPr>
        <p:spPr>
          <a:xfrm>
            <a:off x="11432520" y="2428920"/>
            <a:ext cx="759240" cy="360"/>
          </a:xfrm>
          <a:prstGeom prst="line">
            <a:avLst/>
          </a:prstGeom>
          <a:ln w="12600">
            <a:solidFill>
              <a:schemeClr val="bg1">
                <a:lumMod val="65000"/>
              </a:schemeClr>
            </a:solidFill>
          </a:ln>
        </p:spPr>
        <p:style>
          <a:lnRef idx="1">
            <a:schemeClr val="accent1"/>
          </a:lnRef>
          <a:fillRef idx="0">
            <a:schemeClr val="accent1"/>
          </a:fillRef>
          <a:effectRef idx="0">
            <a:schemeClr val="accent1"/>
          </a:effectRef>
          <a:fontRef idx="minor"/>
        </p:style>
      </p:sp>
      <p:sp>
        <p:nvSpPr>
          <p:cNvPr id="120" name="Line 29"/>
          <p:cNvSpPr/>
          <p:nvPr/>
        </p:nvSpPr>
        <p:spPr>
          <a:xfrm>
            <a:off x="0" y="4170240"/>
            <a:ext cx="1239480" cy="0"/>
          </a:xfrm>
          <a:prstGeom prst="line">
            <a:avLst/>
          </a:prstGeom>
          <a:ln w="12600">
            <a:solidFill>
              <a:schemeClr val="bg1">
                <a:lumMod val="65000"/>
              </a:schemeClr>
            </a:solidFill>
          </a:ln>
        </p:spPr>
        <p:style>
          <a:lnRef idx="1">
            <a:schemeClr val="accent1"/>
          </a:lnRef>
          <a:fillRef idx="0">
            <a:schemeClr val="accent1"/>
          </a:fillRef>
          <a:effectRef idx="0">
            <a:schemeClr val="accent1"/>
          </a:effectRef>
          <a:fontRef idx="minor"/>
        </p:style>
      </p:sp>
      <p:sp>
        <p:nvSpPr>
          <p:cNvPr id="121" name="CustomShape 30"/>
          <p:cNvSpPr/>
          <p:nvPr/>
        </p:nvSpPr>
        <p:spPr>
          <a:xfrm>
            <a:off x="1143000" y="5411520"/>
            <a:ext cx="9905760" cy="9730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600" spc="-1" strike="noStrike">
                <a:solidFill>
                  <a:srgbClr val="404040"/>
                </a:solidFill>
                <a:latin typeface="Calibri Light"/>
              </a:rPr>
              <a:t>Lorem ipsum dolor sit amet, consectetur adipiscing elit. Mauris tincidunt maximus justo et accumsan. Vivamus nec elementum ex, fermentum pharetra ex. Pellentesque fringilla erat a sagittis varius. Nam sit amet ante vel lorem consectetur aliquam. Pellentesque iaculis nec diam id mattis. Etiam ultricies tortor non ipsum malesuada hendrerit. </a:t>
            </a:r>
            <a:endParaRPr b="0" lang="en-GB" sz="1600" spc="-1" strike="noStrike">
              <a:latin typeface="Arial"/>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2230920" y="4384800"/>
            <a:ext cx="1559520" cy="258840"/>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p:style>
      </p:sp>
      <p:sp>
        <p:nvSpPr>
          <p:cNvPr id="123" name="CustomShape 2"/>
          <p:cNvSpPr/>
          <p:nvPr/>
        </p:nvSpPr>
        <p:spPr>
          <a:xfrm>
            <a:off x="5316120" y="4384800"/>
            <a:ext cx="1559520" cy="258840"/>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p:style>
      </p:sp>
      <p:sp>
        <p:nvSpPr>
          <p:cNvPr id="124" name="CustomShape 3"/>
          <p:cNvSpPr/>
          <p:nvPr/>
        </p:nvSpPr>
        <p:spPr>
          <a:xfrm>
            <a:off x="8401320" y="4384800"/>
            <a:ext cx="1559520" cy="258840"/>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125" name="CustomShape 4"/>
          <p:cNvSpPr/>
          <p:nvPr/>
        </p:nvSpPr>
        <p:spPr>
          <a:xfrm>
            <a:off x="0" y="4629960"/>
            <a:ext cx="12191760" cy="768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126" name="CustomShape 5"/>
          <p:cNvSpPr/>
          <p:nvPr/>
        </p:nvSpPr>
        <p:spPr>
          <a:xfrm>
            <a:off x="9939240" y="1795320"/>
            <a:ext cx="1559520" cy="258840"/>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p:style>
      </p:sp>
      <p:sp>
        <p:nvSpPr>
          <p:cNvPr id="127" name="CustomShape 6"/>
          <p:cNvSpPr/>
          <p:nvPr/>
        </p:nvSpPr>
        <p:spPr>
          <a:xfrm>
            <a:off x="6858720" y="1795320"/>
            <a:ext cx="1559520" cy="258840"/>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p:style>
      </p:sp>
      <p:sp>
        <p:nvSpPr>
          <p:cNvPr id="128" name="CustomShape 7"/>
          <p:cNvSpPr/>
          <p:nvPr/>
        </p:nvSpPr>
        <p:spPr>
          <a:xfrm>
            <a:off x="3773520" y="1795320"/>
            <a:ext cx="1559520" cy="258840"/>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129" name="CustomShape 8"/>
          <p:cNvSpPr/>
          <p:nvPr/>
        </p:nvSpPr>
        <p:spPr>
          <a:xfrm>
            <a:off x="690480" y="1795320"/>
            <a:ext cx="1559520" cy="258840"/>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p:style>
      </p:sp>
      <p:sp>
        <p:nvSpPr>
          <p:cNvPr id="130" name="CustomShape 9"/>
          <p:cNvSpPr/>
          <p:nvPr/>
        </p:nvSpPr>
        <p:spPr>
          <a:xfrm>
            <a:off x="0" y="2040480"/>
            <a:ext cx="12191760" cy="768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131" name="CustomShape 10"/>
          <p:cNvSpPr/>
          <p:nvPr/>
        </p:nvSpPr>
        <p:spPr>
          <a:xfrm flipH="1" rot="5400000">
            <a:off x="-720" y="5372280"/>
            <a:ext cx="1485720" cy="1485720"/>
          </a:xfrm>
          <a:prstGeom prst="rtTriangle">
            <a:avLst/>
          </a:prstGeom>
          <a:ln>
            <a:noFill/>
          </a:ln>
        </p:spPr>
        <p:style>
          <a:lnRef idx="2">
            <a:schemeClr val="accent1">
              <a:shade val="50000"/>
            </a:schemeClr>
          </a:lnRef>
          <a:fillRef idx="1">
            <a:schemeClr val="accent1"/>
          </a:fillRef>
          <a:effectRef idx="0">
            <a:schemeClr val="accent1"/>
          </a:effectRef>
          <a:fontRef idx="minor"/>
        </p:style>
      </p:sp>
      <p:sp>
        <p:nvSpPr>
          <p:cNvPr id="132" name="CustomShape 11"/>
          <p:cNvSpPr/>
          <p:nvPr/>
        </p:nvSpPr>
        <p:spPr>
          <a:xfrm>
            <a:off x="10058400" y="97560"/>
            <a:ext cx="2133360" cy="17748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33" name="CustomShape 12"/>
          <p:cNvSpPr/>
          <p:nvPr/>
        </p:nvSpPr>
        <p:spPr>
          <a:xfrm>
            <a:off x="690480" y="314280"/>
            <a:ext cx="10807920" cy="549000"/>
          </a:xfrm>
          <a:prstGeom prst="rect">
            <a:avLst/>
          </a:prstGeom>
          <a:noFill/>
          <a:ln>
            <a:noFill/>
          </a:ln>
        </p:spPr>
        <p:style>
          <a:lnRef idx="0"/>
          <a:fillRef idx="0"/>
          <a:effectRef idx="0"/>
          <a:fontRef idx="minor"/>
        </p:style>
        <p:txBody>
          <a:bodyPr lIns="0" rIns="0" tIns="0" bIns="0">
            <a:spAutoFit/>
          </a:bodyPr>
          <a:p>
            <a:pPr>
              <a:lnSpc>
                <a:spcPct val="100000"/>
              </a:lnSpc>
            </a:pPr>
            <a:r>
              <a:rPr b="0" lang="en-GB" sz="3600" spc="-1" strike="noStrike">
                <a:solidFill>
                  <a:srgbClr val="000000"/>
                </a:solidFill>
                <a:latin typeface="Segoe UI"/>
              </a:rPr>
              <a:t>BUSINESS SOCIAL RESPONSIBILITY</a:t>
            </a:r>
            <a:endParaRPr b="0" lang="en-GB" sz="3600" spc="-1" strike="noStrike">
              <a:latin typeface="Arial"/>
            </a:endParaRPr>
          </a:p>
        </p:txBody>
      </p:sp>
      <p:sp>
        <p:nvSpPr>
          <p:cNvPr id="134" name="TextShape 13"/>
          <p:cNvSpPr txBox="1"/>
          <p:nvPr/>
        </p:nvSpPr>
        <p:spPr>
          <a:xfrm>
            <a:off x="838080" y="6356520"/>
            <a:ext cx="2742840" cy="364680"/>
          </a:xfrm>
          <a:prstGeom prst="rect">
            <a:avLst/>
          </a:prstGeom>
          <a:noFill/>
          <a:ln>
            <a:noFill/>
          </a:ln>
        </p:spPr>
        <p:txBody>
          <a:bodyPr anchor="ctr">
            <a:noAutofit/>
          </a:bodyPr>
          <a:p>
            <a:pPr>
              <a:lnSpc>
                <a:spcPct val="100000"/>
              </a:lnSpc>
            </a:pPr>
            <a:fld id="{2D6B5139-6650-42A0-91B2-22BDCE7D086D}" type="datetime1">
              <a:rPr b="0" lang="en-GB" sz="1200" spc="-1" strike="noStrike">
                <a:solidFill>
                  <a:srgbClr val="8b8b8b"/>
                </a:solidFill>
                <a:latin typeface="Calibri Light"/>
              </a:rPr>
              <a:t>24/04/2019</a:t>
            </a:fld>
            <a:endParaRPr b="0" lang="en-GB" sz="1200" spc="-1" strike="noStrike">
              <a:latin typeface="Times New Roman"/>
            </a:endParaRPr>
          </a:p>
        </p:txBody>
      </p:sp>
      <p:sp>
        <p:nvSpPr>
          <p:cNvPr id="135" name="TextShape 14"/>
          <p:cNvSpPr txBox="1"/>
          <p:nvPr/>
        </p:nvSpPr>
        <p:spPr>
          <a:xfrm>
            <a:off x="8610480" y="6356520"/>
            <a:ext cx="2742840" cy="364680"/>
          </a:xfrm>
          <a:prstGeom prst="rect">
            <a:avLst/>
          </a:prstGeom>
          <a:noFill/>
          <a:ln>
            <a:noFill/>
          </a:ln>
        </p:spPr>
        <p:txBody>
          <a:bodyPr anchor="ctr">
            <a:noAutofit/>
          </a:bodyPr>
          <a:p>
            <a:pPr algn="r">
              <a:lnSpc>
                <a:spcPct val="100000"/>
              </a:lnSpc>
            </a:pPr>
            <a:fld id="{4532D187-C576-4AD3-B284-99CAC1F798B3}" type="slidenum">
              <a:rPr b="0" lang="en-GB" sz="1200" spc="-1" strike="noStrike">
                <a:solidFill>
                  <a:srgbClr val="8b8b8b"/>
                </a:solidFill>
                <a:latin typeface="Calibri Light"/>
              </a:rPr>
              <a:t>&lt;number&gt;</a:t>
            </a:fld>
            <a:endParaRPr b="0" lang="en-GB" sz="1200" spc="-1" strike="noStrike">
              <a:latin typeface="Times New Roman"/>
            </a:endParaRPr>
          </a:p>
        </p:txBody>
      </p:sp>
      <p:sp>
        <p:nvSpPr>
          <p:cNvPr id="136" name="CustomShape 15"/>
          <p:cNvSpPr/>
          <p:nvPr/>
        </p:nvSpPr>
        <p:spPr>
          <a:xfrm flipV="1">
            <a:off x="840600" y="1795320"/>
            <a:ext cx="1259280" cy="125928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37" name="CustomShape 16"/>
          <p:cNvSpPr/>
          <p:nvPr/>
        </p:nvSpPr>
        <p:spPr>
          <a:xfrm flipV="1">
            <a:off x="2380680" y="4384800"/>
            <a:ext cx="1259280" cy="1259280"/>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38" name="CustomShape 17"/>
          <p:cNvSpPr/>
          <p:nvPr/>
        </p:nvSpPr>
        <p:spPr>
          <a:xfrm flipV="1">
            <a:off x="3923640" y="1795320"/>
            <a:ext cx="1259280" cy="1259280"/>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139" name="CustomShape 18"/>
          <p:cNvSpPr/>
          <p:nvPr/>
        </p:nvSpPr>
        <p:spPr>
          <a:xfrm flipV="1">
            <a:off x="5466240" y="4384800"/>
            <a:ext cx="1259280" cy="125928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40" name="CustomShape 19"/>
          <p:cNvSpPr/>
          <p:nvPr/>
        </p:nvSpPr>
        <p:spPr>
          <a:xfrm flipV="1">
            <a:off x="7008840" y="1795320"/>
            <a:ext cx="1259280" cy="1259280"/>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41" name="CustomShape 20"/>
          <p:cNvSpPr/>
          <p:nvPr/>
        </p:nvSpPr>
        <p:spPr>
          <a:xfrm flipV="1">
            <a:off x="8551440" y="4384800"/>
            <a:ext cx="1259280" cy="1259280"/>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142" name="CustomShape 21"/>
          <p:cNvSpPr/>
          <p:nvPr/>
        </p:nvSpPr>
        <p:spPr>
          <a:xfrm flipV="1">
            <a:off x="10094040" y="1795320"/>
            <a:ext cx="1259280" cy="125928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p:style>
      </p:sp>
      <p:sp>
        <p:nvSpPr>
          <p:cNvPr id="143" name="CustomShape 22"/>
          <p:cNvSpPr/>
          <p:nvPr/>
        </p:nvSpPr>
        <p:spPr>
          <a:xfrm>
            <a:off x="1011600" y="1968840"/>
            <a:ext cx="912240" cy="912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4" name="CustomShape 23"/>
          <p:cNvSpPr/>
          <p:nvPr/>
        </p:nvSpPr>
        <p:spPr>
          <a:xfrm>
            <a:off x="4097160" y="1968840"/>
            <a:ext cx="912240" cy="912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5" name="CustomShape 24"/>
          <p:cNvSpPr/>
          <p:nvPr/>
        </p:nvSpPr>
        <p:spPr>
          <a:xfrm>
            <a:off x="7182360" y="1968840"/>
            <a:ext cx="912240" cy="912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6" name="CustomShape 25"/>
          <p:cNvSpPr/>
          <p:nvPr/>
        </p:nvSpPr>
        <p:spPr>
          <a:xfrm>
            <a:off x="10267560" y="1968840"/>
            <a:ext cx="912240" cy="912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7" name="CustomShape 26"/>
          <p:cNvSpPr/>
          <p:nvPr/>
        </p:nvSpPr>
        <p:spPr>
          <a:xfrm>
            <a:off x="8724960" y="4558320"/>
            <a:ext cx="912240" cy="912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8" name="CustomShape 27"/>
          <p:cNvSpPr/>
          <p:nvPr/>
        </p:nvSpPr>
        <p:spPr>
          <a:xfrm>
            <a:off x="5639760" y="4558320"/>
            <a:ext cx="912240" cy="912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49" name="CustomShape 28"/>
          <p:cNvSpPr/>
          <p:nvPr/>
        </p:nvSpPr>
        <p:spPr>
          <a:xfrm>
            <a:off x="2554200" y="4558320"/>
            <a:ext cx="912240" cy="912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50" name="CustomShape 29"/>
          <p:cNvSpPr/>
          <p:nvPr/>
        </p:nvSpPr>
        <p:spPr>
          <a:xfrm>
            <a:off x="777600" y="3127320"/>
            <a:ext cx="1380600" cy="72972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LOCAL COMMUNITY</a:t>
            </a:r>
            <a:endParaRPr b="0" lang="en-GB" sz="1600" spc="-1" strike="noStrike">
              <a:latin typeface="Arial"/>
            </a:endParaRPr>
          </a:p>
        </p:txBody>
      </p:sp>
      <p:sp>
        <p:nvSpPr>
          <p:cNvPr id="151" name="CustomShape 30"/>
          <p:cNvSpPr/>
          <p:nvPr/>
        </p:nvSpPr>
        <p:spPr>
          <a:xfrm>
            <a:off x="3862800" y="3127320"/>
            <a:ext cx="1380600" cy="48636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GENERAL PUBLIC</a:t>
            </a:r>
            <a:endParaRPr b="0" lang="en-GB" sz="1600" spc="-1" strike="noStrike">
              <a:latin typeface="Arial"/>
            </a:endParaRPr>
          </a:p>
        </p:txBody>
      </p:sp>
      <p:sp>
        <p:nvSpPr>
          <p:cNvPr id="152" name="CustomShape 31"/>
          <p:cNvSpPr/>
          <p:nvPr/>
        </p:nvSpPr>
        <p:spPr>
          <a:xfrm>
            <a:off x="6948000" y="3127320"/>
            <a:ext cx="1380600" cy="72972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EMPLOYEES OR WORKERS</a:t>
            </a:r>
            <a:endParaRPr b="0" lang="en-GB" sz="1600" spc="-1" strike="noStrike">
              <a:latin typeface="Arial"/>
            </a:endParaRPr>
          </a:p>
        </p:txBody>
      </p:sp>
      <p:sp>
        <p:nvSpPr>
          <p:cNvPr id="153" name="CustomShape 32"/>
          <p:cNvSpPr/>
          <p:nvPr/>
        </p:nvSpPr>
        <p:spPr>
          <a:xfrm>
            <a:off x="10033200" y="3127320"/>
            <a:ext cx="1380600" cy="121644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GOVERNMENT OR ADMINISRATIVE BODIES </a:t>
            </a:r>
            <a:endParaRPr b="0" lang="en-GB" sz="1600" spc="-1" strike="noStrike">
              <a:latin typeface="Arial"/>
            </a:endParaRPr>
          </a:p>
        </p:txBody>
      </p:sp>
      <p:sp>
        <p:nvSpPr>
          <p:cNvPr id="154" name="CustomShape 33"/>
          <p:cNvSpPr/>
          <p:nvPr/>
        </p:nvSpPr>
        <p:spPr>
          <a:xfrm>
            <a:off x="2320200" y="5727240"/>
            <a:ext cx="1380600" cy="48636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ENVIRONMENT</a:t>
            </a:r>
            <a:endParaRPr b="0" lang="en-GB" sz="1600" spc="-1" strike="noStrike">
              <a:latin typeface="Arial"/>
            </a:endParaRPr>
          </a:p>
        </p:txBody>
      </p:sp>
      <p:sp>
        <p:nvSpPr>
          <p:cNvPr id="155" name="CustomShape 34"/>
          <p:cNvSpPr/>
          <p:nvPr/>
        </p:nvSpPr>
        <p:spPr>
          <a:xfrm>
            <a:off x="5405400" y="5727240"/>
            <a:ext cx="1380600" cy="72972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SHAREHOLDERS OR INVESTORS</a:t>
            </a:r>
            <a:endParaRPr b="0" lang="en-GB" sz="1600" spc="-1" strike="noStrike">
              <a:latin typeface="Arial"/>
            </a:endParaRPr>
          </a:p>
        </p:txBody>
      </p:sp>
      <p:sp>
        <p:nvSpPr>
          <p:cNvPr id="156" name="CustomShape 35"/>
          <p:cNvSpPr/>
          <p:nvPr/>
        </p:nvSpPr>
        <p:spPr>
          <a:xfrm>
            <a:off x="8490600" y="5727240"/>
            <a:ext cx="1380600" cy="97308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CONSUMERS OR CUSTOMERS</a:t>
            </a:r>
            <a:endParaRPr b="0" lang="en-GB" sz="1600" spc="-1" strike="noStrike">
              <a:latin typeface="Arial"/>
            </a:endParaRPr>
          </a:p>
        </p:txBody>
      </p:sp>
      <p:grpSp>
        <p:nvGrpSpPr>
          <p:cNvPr id="157" name="Group 36"/>
          <p:cNvGrpSpPr/>
          <p:nvPr/>
        </p:nvGrpSpPr>
        <p:grpSpPr>
          <a:xfrm>
            <a:off x="1278720" y="2235960"/>
            <a:ext cx="378360" cy="378360"/>
            <a:chOff x="1278720" y="2235960"/>
            <a:chExt cx="378360" cy="378360"/>
          </a:xfrm>
        </p:grpSpPr>
        <p:sp>
          <p:nvSpPr>
            <p:cNvPr id="158" name="CustomShape 37"/>
            <p:cNvSpPr/>
            <p:nvPr/>
          </p:nvSpPr>
          <p:spPr>
            <a:xfrm>
              <a:off x="1278720" y="2287440"/>
              <a:ext cx="172800" cy="121680"/>
            </a:xfrm>
            <a:custGeom>
              <a:avLst/>
              <a:gdLst/>
              <a:ahLst/>
              <a:rect l="l" t="t" r="r" b="b"/>
              <a:pathLst>
                <a:path w="325" h="230">
                  <a:moveTo>
                    <a:pt x="325" y="206"/>
                  </a:moveTo>
                  <a:lnTo>
                    <a:pt x="324" y="197"/>
                  </a:lnTo>
                  <a:lnTo>
                    <a:pt x="321" y="189"/>
                  </a:lnTo>
                  <a:lnTo>
                    <a:pt x="319" y="181"/>
                  </a:lnTo>
                  <a:lnTo>
                    <a:pt x="315" y="173"/>
                  </a:lnTo>
                  <a:lnTo>
                    <a:pt x="310" y="167"/>
                  </a:lnTo>
                  <a:lnTo>
                    <a:pt x="303" y="162"/>
                  </a:lnTo>
                  <a:lnTo>
                    <a:pt x="297" y="158"/>
                  </a:lnTo>
                  <a:lnTo>
                    <a:pt x="289" y="154"/>
                  </a:lnTo>
                  <a:lnTo>
                    <a:pt x="216" y="136"/>
                  </a:lnTo>
                  <a:lnTo>
                    <a:pt x="216" y="112"/>
                  </a:lnTo>
                  <a:lnTo>
                    <a:pt x="226" y="104"/>
                  </a:lnTo>
                  <a:lnTo>
                    <a:pt x="236" y="95"/>
                  </a:lnTo>
                  <a:lnTo>
                    <a:pt x="244" y="85"/>
                  </a:lnTo>
                  <a:lnTo>
                    <a:pt x="252" y="73"/>
                  </a:lnTo>
                  <a:lnTo>
                    <a:pt x="258" y="60"/>
                  </a:lnTo>
                  <a:lnTo>
                    <a:pt x="262" y="48"/>
                  </a:lnTo>
                  <a:lnTo>
                    <a:pt x="265" y="33"/>
                  </a:lnTo>
                  <a:lnTo>
                    <a:pt x="266" y="19"/>
                  </a:lnTo>
                  <a:lnTo>
                    <a:pt x="254" y="22"/>
                  </a:lnTo>
                  <a:lnTo>
                    <a:pt x="243" y="22"/>
                  </a:lnTo>
                  <a:lnTo>
                    <a:pt x="234" y="22"/>
                  </a:lnTo>
                  <a:lnTo>
                    <a:pt x="225" y="21"/>
                  </a:lnTo>
                  <a:lnTo>
                    <a:pt x="209" y="18"/>
                  </a:lnTo>
                  <a:lnTo>
                    <a:pt x="197" y="13"/>
                  </a:lnTo>
                  <a:lnTo>
                    <a:pt x="186" y="8"/>
                  </a:lnTo>
                  <a:lnTo>
                    <a:pt x="177" y="0"/>
                  </a:lnTo>
                  <a:lnTo>
                    <a:pt x="171" y="4"/>
                  </a:lnTo>
                  <a:lnTo>
                    <a:pt x="163" y="6"/>
                  </a:lnTo>
                  <a:lnTo>
                    <a:pt x="157" y="10"/>
                  </a:lnTo>
                  <a:lnTo>
                    <a:pt x="149" y="12"/>
                  </a:lnTo>
                  <a:lnTo>
                    <a:pt x="134" y="14"/>
                  </a:lnTo>
                  <a:lnTo>
                    <a:pt x="117" y="15"/>
                  </a:lnTo>
                  <a:lnTo>
                    <a:pt x="102" y="15"/>
                  </a:lnTo>
                  <a:lnTo>
                    <a:pt x="87" y="13"/>
                  </a:lnTo>
                  <a:lnTo>
                    <a:pt x="73" y="9"/>
                  </a:lnTo>
                  <a:lnTo>
                    <a:pt x="62" y="4"/>
                  </a:lnTo>
                  <a:lnTo>
                    <a:pt x="60" y="10"/>
                  </a:lnTo>
                  <a:lnTo>
                    <a:pt x="60" y="17"/>
                  </a:lnTo>
                  <a:lnTo>
                    <a:pt x="62" y="31"/>
                  </a:lnTo>
                  <a:lnTo>
                    <a:pt x="64" y="45"/>
                  </a:lnTo>
                  <a:lnTo>
                    <a:pt x="68" y="58"/>
                  </a:lnTo>
                  <a:lnTo>
                    <a:pt x="73" y="71"/>
                  </a:lnTo>
                  <a:lnTo>
                    <a:pt x="81" y="82"/>
                  </a:lnTo>
                  <a:lnTo>
                    <a:pt x="89" y="93"/>
                  </a:lnTo>
                  <a:lnTo>
                    <a:pt x="98" y="102"/>
                  </a:lnTo>
                  <a:lnTo>
                    <a:pt x="108" y="109"/>
                  </a:lnTo>
                  <a:lnTo>
                    <a:pt x="108" y="136"/>
                  </a:lnTo>
                  <a:lnTo>
                    <a:pt x="37" y="155"/>
                  </a:lnTo>
                  <a:lnTo>
                    <a:pt x="30" y="158"/>
                  </a:lnTo>
                  <a:lnTo>
                    <a:pt x="23" y="162"/>
                  </a:lnTo>
                  <a:lnTo>
                    <a:pt x="17" y="167"/>
                  </a:lnTo>
                  <a:lnTo>
                    <a:pt x="10" y="173"/>
                  </a:lnTo>
                  <a:lnTo>
                    <a:pt x="7" y="181"/>
                  </a:lnTo>
                  <a:lnTo>
                    <a:pt x="3" y="189"/>
                  </a:lnTo>
                  <a:lnTo>
                    <a:pt x="0" y="197"/>
                  </a:lnTo>
                  <a:lnTo>
                    <a:pt x="0" y="206"/>
                  </a:lnTo>
                  <a:lnTo>
                    <a:pt x="0" y="230"/>
                  </a:lnTo>
                  <a:lnTo>
                    <a:pt x="325" y="230"/>
                  </a:lnTo>
                  <a:lnTo>
                    <a:pt x="325" y="206"/>
                  </a:lnTo>
                  <a:close/>
                </a:path>
              </a:pathLst>
            </a:custGeom>
            <a:solidFill>
              <a:schemeClr val="accent1">
                <a:lumMod val="90000"/>
              </a:schemeClr>
            </a:solidFill>
            <a:ln>
              <a:noFill/>
            </a:ln>
          </p:spPr>
          <p:style>
            <a:lnRef idx="0"/>
            <a:fillRef idx="0"/>
            <a:effectRef idx="0"/>
            <a:fontRef idx="minor"/>
          </p:style>
        </p:sp>
        <p:sp>
          <p:nvSpPr>
            <p:cNvPr id="159" name="CustomShape 38"/>
            <p:cNvSpPr/>
            <p:nvPr/>
          </p:nvSpPr>
          <p:spPr>
            <a:xfrm>
              <a:off x="1312920" y="2235960"/>
              <a:ext cx="106560" cy="48960"/>
            </a:xfrm>
            <a:custGeom>
              <a:avLst/>
              <a:gdLst/>
              <a:ahLst/>
              <a:rect l="l" t="t" r="r" b="b"/>
              <a:pathLst>
                <a:path w="199" h="92">
                  <a:moveTo>
                    <a:pt x="104" y="69"/>
                  </a:moveTo>
                  <a:lnTo>
                    <a:pt x="109" y="67"/>
                  </a:lnTo>
                  <a:lnTo>
                    <a:pt x="114" y="66"/>
                  </a:lnTo>
                  <a:lnTo>
                    <a:pt x="116" y="67"/>
                  </a:lnTo>
                  <a:lnTo>
                    <a:pt x="119" y="68"/>
                  </a:lnTo>
                  <a:lnTo>
                    <a:pt x="122" y="69"/>
                  </a:lnTo>
                  <a:lnTo>
                    <a:pt x="123" y="72"/>
                  </a:lnTo>
                  <a:lnTo>
                    <a:pt x="125" y="76"/>
                  </a:lnTo>
                  <a:lnTo>
                    <a:pt x="129" y="78"/>
                  </a:lnTo>
                  <a:lnTo>
                    <a:pt x="133" y="82"/>
                  </a:lnTo>
                  <a:lnTo>
                    <a:pt x="137" y="85"/>
                  </a:lnTo>
                  <a:lnTo>
                    <a:pt x="149" y="89"/>
                  </a:lnTo>
                  <a:lnTo>
                    <a:pt x="161" y="92"/>
                  </a:lnTo>
                  <a:lnTo>
                    <a:pt x="173" y="92"/>
                  </a:lnTo>
                  <a:lnTo>
                    <a:pt x="183" y="92"/>
                  </a:lnTo>
                  <a:lnTo>
                    <a:pt x="192" y="91"/>
                  </a:lnTo>
                  <a:lnTo>
                    <a:pt x="199" y="90"/>
                  </a:lnTo>
                  <a:lnTo>
                    <a:pt x="196" y="80"/>
                  </a:lnTo>
                  <a:lnTo>
                    <a:pt x="194" y="71"/>
                  </a:lnTo>
                  <a:lnTo>
                    <a:pt x="190" y="63"/>
                  </a:lnTo>
                  <a:lnTo>
                    <a:pt x="186" y="54"/>
                  </a:lnTo>
                  <a:lnTo>
                    <a:pt x="181" y="46"/>
                  </a:lnTo>
                  <a:lnTo>
                    <a:pt x="176" y="39"/>
                  </a:lnTo>
                  <a:lnTo>
                    <a:pt x="169" y="32"/>
                  </a:lnTo>
                  <a:lnTo>
                    <a:pt x="163" y="26"/>
                  </a:lnTo>
                  <a:lnTo>
                    <a:pt x="156" y="21"/>
                  </a:lnTo>
                  <a:lnTo>
                    <a:pt x="149" y="15"/>
                  </a:lnTo>
                  <a:lnTo>
                    <a:pt x="141" y="10"/>
                  </a:lnTo>
                  <a:lnTo>
                    <a:pt x="133" y="6"/>
                  </a:lnTo>
                  <a:lnTo>
                    <a:pt x="124" y="4"/>
                  </a:lnTo>
                  <a:lnTo>
                    <a:pt x="115" y="1"/>
                  </a:lnTo>
                  <a:lnTo>
                    <a:pt x="106" y="0"/>
                  </a:lnTo>
                  <a:lnTo>
                    <a:pt x="97" y="0"/>
                  </a:lnTo>
                  <a:lnTo>
                    <a:pt x="89" y="0"/>
                  </a:lnTo>
                  <a:lnTo>
                    <a:pt x="81" y="1"/>
                  </a:lnTo>
                  <a:lnTo>
                    <a:pt x="73" y="4"/>
                  </a:lnTo>
                  <a:lnTo>
                    <a:pt x="65" y="5"/>
                  </a:lnTo>
                  <a:lnTo>
                    <a:pt x="57" y="9"/>
                  </a:lnTo>
                  <a:lnTo>
                    <a:pt x="51" y="13"/>
                  </a:lnTo>
                  <a:lnTo>
                    <a:pt x="43" y="17"/>
                  </a:lnTo>
                  <a:lnTo>
                    <a:pt x="37" y="22"/>
                  </a:lnTo>
                  <a:lnTo>
                    <a:pt x="25" y="32"/>
                  </a:lnTo>
                  <a:lnTo>
                    <a:pt x="15" y="45"/>
                  </a:lnTo>
                  <a:lnTo>
                    <a:pt x="6" y="60"/>
                  </a:lnTo>
                  <a:lnTo>
                    <a:pt x="0" y="76"/>
                  </a:lnTo>
                  <a:lnTo>
                    <a:pt x="1" y="75"/>
                  </a:lnTo>
                  <a:lnTo>
                    <a:pt x="10" y="80"/>
                  </a:lnTo>
                  <a:lnTo>
                    <a:pt x="21" y="84"/>
                  </a:lnTo>
                  <a:lnTo>
                    <a:pt x="36" y="86"/>
                  </a:lnTo>
                  <a:lnTo>
                    <a:pt x="50" y="87"/>
                  </a:lnTo>
                  <a:lnTo>
                    <a:pt x="65" y="86"/>
                  </a:lnTo>
                  <a:lnTo>
                    <a:pt x="79" y="84"/>
                  </a:lnTo>
                  <a:lnTo>
                    <a:pt x="87" y="81"/>
                  </a:lnTo>
                  <a:lnTo>
                    <a:pt x="93" y="77"/>
                  </a:lnTo>
                  <a:lnTo>
                    <a:pt x="98" y="75"/>
                  </a:lnTo>
                  <a:lnTo>
                    <a:pt x="104" y="69"/>
                  </a:lnTo>
                  <a:close/>
                </a:path>
              </a:pathLst>
            </a:custGeom>
            <a:solidFill>
              <a:schemeClr val="accent1">
                <a:lumMod val="90000"/>
              </a:schemeClr>
            </a:solidFill>
            <a:ln>
              <a:noFill/>
            </a:ln>
          </p:spPr>
          <p:style>
            <a:lnRef idx="0"/>
            <a:fillRef idx="0"/>
            <a:effectRef idx="0"/>
            <a:fontRef idx="minor"/>
          </p:style>
        </p:sp>
        <p:sp>
          <p:nvSpPr>
            <p:cNvPr id="160" name="CustomShape 39"/>
            <p:cNvSpPr/>
            <p:nvPr/>
          </p:nvSpPr>
          <p:spPr>
            <a:xfrm>
              <a:off x="1484280" y="2287440"/>
              <a:ext cx="172800" cy="121680"/>
            </a:xfrm>
            <a:custGeom>
              <a:avLst/>
              <a:gdLst/>
              <a:ahLst/>
              <a:rect l="l" t="t" r="r" b="b"/>
              <a:pathLst>
                <a:path w="325" h="230">
                  <a:moveTo>
                    <a:pt x="289" y="154"/>
                  </a:moveTo>
                  <a:lnTo>
                    <a:pt x="217" y="136"/>
                  </a:lnTo>
                  <a:lnTo>
                    <a:pt x="217" y="112"/>
                  </a:lnTo>
                  <a:lnTo>
                    <a:pt x="227" y="104"/>
                  </a:lnTo>
                  <a:lnTo>
                    <a:pt x="236" y="95"/>
                  </a:lnTo>
                  <a:lnTo>
                    <a:pt x="245" y="85"/>
                  </a:lnTo>
                  <a:lnTo>
                    <a:pt x="252" y="73"/>
                  </a:lnTo>
                  <a:lnTo>
                    <a:pt x="258" y="60"/>
                  </a:lnTo>
                  <a:lnTo>
                    <a:pt x="263" y="48"/>
                  </a:lnTo>
                  <a:lnTo>
                    <a:pt x="266" y="33"/>
                  </a:lnTo>
                  <a:lnTo>
                    <a:pt x="267" y="19"/>
                  </a:lnTo>
                  <a:lnTo>
                    <a:pt x="256" y="22"/>
                  </a:lnTo>
                  <a:lnTo>
                    <a:pt x="243" y="22"/>
                  </a:lnTo>
                  <a:lnTo>
                    <a:pt x="234" y="22"/>
                  </a:lnTo>
                  <a:lnTo>
                    <a:pt x="225" y="21"/>
                  </a:lnTo>
                  <a:lnTo>
                    <a:pt x="211" y="18"/>
                  </a:lnTo>
                  <a:lnTo>
                    <a:pt x="198" y="13"/>
                  </a:lnTo>
                  <a:lnTo>
                    <a:pt x="186" y="8"/>
                  </a:lnTo>
                  <a:lnTo>
                    <a:pt x="177" y="0"/>
                  </a:lnTo>
                  <a:lnTo>
                    <a:pt x="171" y="4"/>
                  </a:lnTo>
                  <a:lnTo>
                    <a:pt x="164" y="6"/>
                  </a:lnTo>
                  <a:lnTo>
                    <a:pt x="157" y="10"/>
                  </a:lnTo>
                  <a:lnTo>
                    <a:pt x="149" y="12"/>
                  </a:lnTo>
                  <a:lnTo>
                    <a:pt x="134" y="14"/>
                  </a:lnTo>
                  <a:lnTo>
                    <a:pt x="118" y="15"/>
                  </a:lnTo>
                  <a:lnTo>
                    <a:pt x="103" y="15"/>
                  </a:lnTo>
                  <a:lnTo>
                    <a:pt x="87" y="13"/>
                  </a:lnTo>
                  <a:lnTo>
                    <a:pt x="73" y="9"/>
                  </a:lnTo>
                  <a:lnTo>
                    <a:pt x="62" y="4"/>
                  </a:lnTo>
                  <a:lnTo>
                    <a:pt x="62" y="10"/>
                  </a:lnTo>
                  <a:lnTo>
                    <a:pt x="60" y="17"/>
                  </a:lnTo>
                  <a:lnTo>
                    <a:pt x="62" y="31"/>
                  </a:lnTo>
                  <a:lnTo>
                    <a:pt x="64" y="45"/>
                  </a:lnTo>
                  <a:lnTo>
                    <a:pt x="68" y="58"/>
                  </a:lnTo>
                  <a:lnTo>
                    <a:pt x="75" y="71"/>
                  </a:lnTo>
                  <a:lnTo>
                    <a:pt x="81" y="82"/>
                  </a:lnTo>
                  <a:lnTo>
                    <a:pt x="89" y="93"/>
                  </a:lnTo>
                  <a:lnTo>
                    <a:pt x="99" y="102"/>
                  </a:lnTo>
                  <a:lnTo>
                    <a:pt x="109" y="109"/>
                  </a:lnTo>
                  <a:lnTo>
                    <a:pt x="109" y="136"/>
                  </a:lnTo>
                  <a:lnTo>
                    <a:pt x="39" y="155"/>
                  </a:lnTo>
                  <a:lnTo>
                    <a:pt x="31" y="158"/>
                  </a:lnTo>
                  <a:lnTo>
                    <a:pt x="23" y="162"/>
                  </a:lnTo>
                  <a:lnTo>
                    <a:pt x="17" y="167"/>
                  </a:lnTo>
                  <a:lnTo>
                    <a:pt x="12" y="173"/>
                  </a:lnTo>
                  <a:lnTo>
                    <a:pt x="7" y="181"/>
                  </a:lnTo>
                  <a:lnTo>
                    <a:pt x="4" y="189"/>
                  </a:lnTo>
                  <a:lnTo>
                    <a:pt x="1" y="197"/>
                  </a:lnTo>
                  <a:lnTo>
                    <a:pt x="0" y="206"/>
                  </a:lnTo>
                  <a:lnTo>
                    <a:pt x="0" y="230"/>
                  </a:lnTo>
                  <a:lnTo>
                    <a:pt x="325" y="230"/>
                  </a:lnTo>
                  <a:lnTo>
                    <a:pt x="325" y="206"/>
                  </a:lnTo>
                  <a:lnTo>
                    <a:pt x="324" y="197"/>
                  </a:lnTo>
                  <a:lnTo>
                    <a:pt x="322" y="189"/>
                  </a:lnTo>
                  <a:lnTo>
                    <a:pt x="319" y="181"/>
                  </a:lnTo>
                  <a:lnTo>
                    <a:pt x="315" y="173"/>
                  </a:lnTo>
                  <a:lnTo>
                    <a:pt x="310" y="167"/>
                  </a:lnTo>
                  <a:lnTo>
                    <a:pt x="303" y="162"/>
                  </a:lnTo>
                  <a:lnTo>
                    <a:pt x="297" y="158"/>
                  </a:lnTo>
                  <a:lnTo>
                    <a:pt x="289" y="154"/>
                  </a:lnTo>
                  <a:close/>
                </a:path>
              </a:pathLst>
            </a:custGeom>
            <a:solidFill>
              <a:schemeClr val="accent1">
                <a:lumMod val="90000"/>
              </a:schemeClr>
            </a:solidFill>
            <a:ln>
              <a:noFill/>
            </a:ln>
          </p:spPr>
          <p:style>
            <a:lnRef idx="0"/>
            <a:fillRef idx="0"/>
            <a:effectRef idx="0"/>
            <a:fontRef idx="minor"/>
          </p:style>
        </p:sp>
        <p:sp>
          <p:nvSpPr>
            <p:cNvPr id="161" name="CustomShape 40"/>
            <p:cNvSpPr/>
            <p:nvPr/>
          </p:nvSpPr>
          <p:spPr>
            <a:xfrm>
              <a:off x="1518480" y="2235960"/>
              <a:ext cx="106560" cy="48960"/>
            </a:xfrm>
            <a:custGeom>
              <a:avLst/>
              <a:gdLst/>
              <a:ahLst/>
              <a:rect l="l" t="t" r="r" b="b"/>
              <a:pathLst>
                <a:path w="198" h="92">
                  <a:moveTo>
                    <a:pt x="104" y="69"/>
                  </a:moveTo>
                  <a:lnTo>
                    <a:pt x="109" y="67"/>
                  </a:lnTo>
                  <a:lnTo>
                    <a:pt x="114" y="66"/>
                  </a:lnTo>
                  <a:lnTo>
                    <a:pt x="117" y="67"/>
                  </a:lnTo>
                  <a:lnTo>
                    <a:pt x="119" y="68"/>
                  </a:lnTo>
                  <a:lnTo>
                    <a:pt x="121" y="69"/>
                  </a:lnTo>
                  <a:lnTo>
                    <a:pt x="123" y="72"/>
                  </a:lnTo>
                  <a:lnTo>
                    <a:pt x="126" y="76"/>
                  </a:lnTo>
                  <a:lnTo>
                    <a:pt x="128" y="78"/>
                  </a:lnTo>
                  <a:lnTo>
                    <a:pt x="132" y="82"/>
                  </a:lnTo>
                  <a:lnTo>
                    <a:pt x="137" y="85"/>
                  </a:lnTo>
                  <a:lnTo>
                    <a:pt x="148" y="89"/>
                  </a:lnTo>
                  <a:lnTo>
                    <a:pt x="162" y="92"/>
                  </a:lnTo>
                  <a:lnTo>
                    <a:pt x="173" y="92"/>
                  </a:lnTo>
                  <a:lnTo>
                    <a:pt x="184" y="92"/>
                  </a:lnTo>
                  <a:lnTo>
                    <a:pt x="191" y="91"/>
                  </a:lnTo>
                  <a:lnTo>
                    <a:pt x="198" y="90"/>
                  </a:lnTo>
                  <a:lnTo>
                    <a:pt x="196" y="80"/>
                  </a:lnTo>
                  <a:lnTo>
                    <a:pt x="193" y="71"/>
                  </a:lnTo>
                  <a:lnTo>
                    <a:pt x="190" y="63"/>
                  </a:lnTo>
                  <a:lnTo>
                    <a:pt x="185" y="54"/>
                  </a:lnTo>
                  <a:lnTo>
                    <a:pt x="181" y="46"/>
                  </a:lnTo>
                  <a:lnTo>
                    <a:pt x="175" y="39"/>
                  </a:lnTo>
                  <a:lnTo>
                    <a:pt x="169" y="32"/>
                  </a:lnTo>
                  <a:lnTo>
                    <a:pt x="163" y="26"/>
                  </a:lnTo>
                  <a:lnTo>
                    <a:pt x="155" y="21"/>
                  </a:lnTo>
                  <a:lnTo>
                    <a:pt x="149" y="15"/>
                  </a:lnTo>
                  <a:lnTo>
                    <a:pt x="141" y="10"/>
                  </a:lnTo>
                  <a:lnTo>
                    <a:pt x="132" y="6"/>
                  </a:lnTo>
                  <a:lnTo>
                    <a:pt x="124" y="4"/>
                  </a:lnTo>
                  <a:lnTo>
                    <a:pt x="115" y="1"/>
                  </a:lnTo>
                  <a:lnTo>
                    <a:pt x="106" y="0"/>
                  </a:lnTo>
                  <a:lnTo>
                    <a:pt x="97" y="0"/>
                  </a:lnTo>
                  <a:lnTo>
                    <a:pt x="88" y="0"/>
                  </a:lnTo>
                  <a:lnTo>
                    <a:pt x="81" y="1"/>
                  </a:lnTo>
                  <a:lnTo>
                    <a:pt x="73" y="4"/>
                  </a:lnTo>
                  <a:lnTo>
                    <a:pt x="64" y="5"/>
                  </a:lnTo>
                  <a:lnTo>
                    <a:pt x="58" y="9"/>
                  </a:lnTo>
                  <a:lnTo>
                    <a:pt x="50" y="13"/>
                  </a:lnTo>
                  <a:lnTo>
                    <a:pt x="44" y="17"/>
                  </a:lnTo>
                  <a:lnTo>
                    <a:pt x="37" y="22"/>
                  </a:lnTo>
                  <a:lnTo>
                    <a:pt x="24" y="32"/>
                  </a:lnTo>
                  <a:lnTo>
                    <a:pt x="14" y="45"/>
                  </a:lnTo>
                  <a:lnTo>
                    <a:pt x="6" y="60"/>
                  </a:lnTo>
                  <a:lnTo>
                    <a:pt x="0" y="76"/>
                  </a:lnTo>
                  <a:lnTo>
                    <a:pt x="1" y="75"/>
                  </a:lnTo>
                  <a:lnTo>
                    <a:pt x="10" y="80"/>
                  </a:lnTo>
                  <a:lnTo>
                    <a:pt x="22" y="84"/>
                  </a:lnTo>
                  <a:lnTo>
                    <a:pt x="35" y="86"/>
                  </a:lnTo>
                  <a:lnTo>
                    <a:pt x="50" y="87"/>
                  </a:lnTo>
                  <a:lnTo>
                    <a:pt x="64" y="86"/>
                  </a:lnTo>
                  <a:lnTo>
                    <a:pt x="79" y="84"/>
                  </a:lnTo>
                  <a:lnTo>
                    <a:pt x="86" y="81"/>
                  </a:lnTo>
                  <a:lnTo>
                    <a:pt x="92" y="77"/>
                  </a:lnTo>
                  <a:lnTo>
                    <a:pt x="99" y="75"/>
                  </a:lnTo>
                  <a:lnTo>
                    <a:pt x="104" y="69"/>
                  </a:lnTo>
                  <a:close/>
                </a:path>
              </a:pathLst>
            </a:custGeom>
            <a:solidFill>
              <a:schemeClr val="accent1">
                <a:lumMod val="90000"/>
              </a:schemeClr>
            </a:solidFill>
            <a:ln>
              <a:noFill/>
            </a:ln>
          </p:spPr>
          <p:style>
            <a:lnRef idx="0"/>
            <a:fillRef idx="0"/>
            <a:effectRef idx="0"/>
            <a:fontRef idx="minor"/>
          </p:style>
        </p:sp>
        <p:sp>
          <p:nvSpPr>
            <p:cNvPr id="162" name="CustomShape 41"/>
            <p:cNvSpPr/>
            <p:nvPr/>
          </p:nvSpPr>
          <p:spPr>
            <a:xfrm>
              <a:off x="1409400" y="2441160"/>
              <a:ext cx="106560" cy="48960"/>
            </a:xfrm>
            <a:custGeom>
              <a:avLst/>
              <a:gdLst/>
              <a:ahLst/>
              <a:rect l="l" t="t" r="r" b="b"/>
              <a:pathLst>
                <a:path w="197" h="93">
                  <a:moveTo>
                    <a:pt x="0" y="75"/>
                  </a:moveTo>
                  <a:lnTo>
                    <a:pt x="0" y="74"/>
                  </a:lnTo>
                  <a:lnTo>
                    <a:pt x="9" y="79"/>
                  </a:lnTo>
                  <a:lnTo>
                    <a:pt x="22" y="82"/>
                  </a:lnTo>
                  <a:lnTo>
                    <a:pt x="34" y="85"/>
                  </a:lnTo>
                  <a:lnTo>
                    <a:pt x="50" y="86"/>
                  </a:lnTo>
                  <a:lnTo>
                    <a:pt x="64" y="86"/>
                  </a:lnTo>
                  <a:lnTo>
                    <a:pt x="79" y="82"/>
                  </a:lnTo>
                  <a:lnTo>
                    <a:pt x="86" y="80"/>
                  </a:lnTo>
                  <a:lnTo>
                    <a:pt x="92" y="77"/>
                  </a:lnTo>
                  <a:lnTo>
                    <a:pt x="99" y="74"/>
                  </a:lnTo>
                  <a:lnTo>
                    <a:pt x="104" y="68"/>
                  </a:lnTo>
                  <a:lnTo>
                    <a:pt x="108" y="66"/>
                  </a:lnTo>
                  <a:lnTo>
                    <a:pt x="114" y="66"/>
                  </a:lnTo>
                  <a:lnTo>
                    <a:pt x="117" y="66"/>
                  </a:lnTo>
                  <a:lnTo>
                    <a:pt x="119" y="67"/>
                  </a:lnTo>
                  <a:lnTo>
                    <a:pt x="120" y="70"/>
                  </a:lnTo>
                  <a:lnTo>
                    <a:pt x="123" y="72"/>
                  </a:lnTo>
                  <a:lnTo>
                    <a:pt x="124" y="75"/>
                  </a:lnTo>
                  <a:lnTo>
                    <a:pt x="128" y="79"/>
                  </a:lnTo>
                  <a:lnTo>
                    <a:pt x="132" y="81"/>
                  </a:lnTo>
                  <a:lnTo>
                    <a:pt x="137" y="84"/>
                  </a:lnTo>
                  <a:lnTo>
                    <a:pt x="147" y="89"/>
                  </a:lnTo>
                  <a:lnTo>
                    <a:pt x="161" y="91"/>
                  </a:lnTo>
                  <a:lnTo>
                    <a:pt x="173" y="93"/>
                  </a:lnTo>
                  <a:lnTo>
                    <a:pt x="183" y="93"/>
                  </a:lnTo>
                  <a:lnTo>
                    <a:pt x="191" y="91"/>
                  </a:lnTo>
                  <a:lnTo>
                    <a:pt x="197" y="89"/>
                  </a:lnTo>
                  <a:lnTo>
                    <a:pt x="196" y="80"/>
                  </a:lnTo>
                  <a:lnTo>
                    <a:pt x="192" y="71"/>
                  </a:lnTo>
                  <a:lnTo>
                    <a:pt x="190" y="62"/>
                  </a:lnTo>
                  <a:lnTo>
                    <a:pt x="185" y="54"/>
                  </a:lnTo>
                  <a:lnTo>
                    <a:pt x="181" y="45"/>
                  </a:lnTo>
                  <a:lnTo>
                    <a:pt x="174" y="39"/>
                  </a:lnTo>
                  <a:lnTo>
                    <a:pt x="169" y="31"/>
                  </a:lnTo>
                  <a:lnTo>
                    <a:pt x="163" y="26"/>
                  </a:lnTo>
                  <a:lnTo>
                    <a:pt x="155" y="20"/>
                  </a:lnTo>
                  <a:lnTo>
                    <a:pt x="149" y="14"/>
                  </a:lnTo>
                  <a:lnTo>
                    <a:pt x="141" y="11"/>
                  </a:lnTo>
                  <a:lnTo>
                    <a:pt x="132" y="7"/>
                  </a:lnTo>
                  <a:lnTo>
                    <a:pt x="124" y="4"/>
                  </a:lnTo>
                  <a:lnTo>
                    <a:pt x="115" y="2"/>
                  </a:lnTo>
                  <a:lnTo>
                    <a:pt x="106" y="0"/>
                  </a:lnTo>
                  <a:lnTo>
                    <a:pt x="97" y="0"/>
                  </a:lnTo>
                  <a:lnTo>
                    <a:pt x="88" y="0"/>
                  </a:lnTo>
                  <a:lnTo>
                    <a:pt x="81" y="2"/>
                  </a:lnTo>
                  <a:lnTo>
                    <a:pt x="72" y="3"/>
                  </a:lnTo>
                  <a:lnTo>
                    <a:pt x="64" y="5"/>
                  </a:lnTo>
                  <a:lnTo>
                    <a:pt x="57" y="8"/>
                  </a:lnTo>
                  <a:lnTo>
                    <a:pt x="50" y="12"/>
                  </a:lnTo>
                  <a:lnTo>
                    <a:pt x="43" y="16"/>
                  </a:lnTo>
                  <a:lnTo>
                    <a:pt x="36" y="21"/>
                  </a:lnTo>
                  <a:lnTo>
                    <a:pt x="24" y="32"/>
                  </a:lnTo>
                  <a:lnTo>
                    <a:pt x="14" y="45"/>
                  </a:lnTo>
                  <a:lnTo>
                    <a:pt x="6" y="59"/>
                  </a:lnTo>
                  <a:lnTo>
                    <a:pt x="0" y="75"/>
                  </a:lnTo>
                  <a:close/>
                </a:path>
              </a:pathLst>
            </a:custGeom>
            <a:solidFill>
              <a:schemeClr val="accent1">
                <a:lumMod val="90000"/>
              </a:schemeClr>
            </a:solidFill>
            <a:ln>
              <a:noFill/>
            </a:ln>
          </p:spPr>
          <p:style>
            <a:lnRef idx="0"/>
            <a:fillRef idx="0"/>
            <a:effectRef idx="0"/>
            <a:fontRef idx="minor"/>
          </p:style>
        </p:sp>
        <p:sp>
          <p:nvSpPr>
            <p:cNvPr id="163" name="CustomShape 42"/>
            <p:cNvSpPr/>
            <p:nvPr/>
          </p:nvSpPr>
          <p:spPr>
            <a:xfrm>
              <a:off x="1375200" y="2492640"/>
              <a:ext cx="172800" cy="121680"/>
            </a:xfrm>
            <a:custGeom>
              <a:avLst/>
              <a:gdLst/>
              <a:ahLst/>
              <a:rect l="l" t="t" r="r" b="b"/>
              <a:pathLst>
                <a:path w="325" h="230">
                  <a:moveTo>
                    <a:pt x="289" y="155"/>
                  </a:moveTo>
                  <a:lnTo>
                    <a:pt x="217" y="136"/>
                  </a:lnTo>
                  <a:lnTo>
                    <a:pt x="217" y="112"/>
                  </a:lnTo>
                  <a:lnTo>
                    <a:pt x="227" y="104"/>
                  </a:lnTo>
                  <a:lnTo>
                    <a:pt x="236" y="95"/>
                  </a:lnTo>
                  <a:lnTo>
                    <a:pt x="245" y="85"/>
                  </a:lnTo>
                  <a:lnTo>
                    <a:pt x="252" y="73"/>
                  </a:lnTo>
                  <a:lnTo>
                    <a:pt x="258" y="62"/>
                  </a:lnTo>
                  <a:lnTo>
                    <a:pt x="262" y="48"/>
                  </a:lnTo>
                  <a:lnTo>
                    <a:pt x="266" y="35"/>
                  </a:lnTo>
                  <a:lnTo>
                    <a:pt x="267" y="21"/>
                  </a:lnTo>
                  <a:lnTo>
                    <a:pt x="255" y="22"/>
                  </a:lnTo>
                  <a:lnTo>
                    <a:pt x="243" y="23"/>
                  </a:lnTo>
                  <a:lnTo>
                    <a:pt x="234" y="22"/>
                  </a:lnTo>
                  <a:lnTo>
                    <a:pt x="225" y="22"/>
                  </a:lnTo>
                  <a:lnTo>
                    <a:pt x="211" y="18"/>
                  </a:lnTo>
                  <a:lnTo>
                    <a:pt x="198" y="14"/>
                  </a:lnTo>
                  <a:lnTo>
                    <a:pt x="186" y="8"/>
                  </a:lnTo>
                  <a:lnTo>
                    <a:pt x="177" y="0"/>
                  </a:lnTo>
                  <a:lnTo>
                    <a:pt x="171" y="4"/>
                  </a:lnTo>
                  <a:lnTo>
                    <a:pt x="164" y="8"/>
                  </a:lnTo>
                  <a:lnTo>
                    <a:pt x="157" y="10"/>
                  </a:lnTo>
                  <a:lnTo>
                    <a:pt x="149" y="13"/>
                  </a:lnTo>
                  <a:lnTo>
                    <a:pt x="133" y="15"/>
                  </a:lnTo>
                  <a:lnTo>
                    <a:pt x="118" y="17"/>
                  </a:lnTo>
                  <a:lnTo>
                    <a:pt x="103" y="15"/>
                  </a:lnTo>
                  <a:lnTo>
                    <a:pt x="87" y="13"/>
                  </a:lnTo>
                  <a:lnTo>
                    <a:pt x="73" y="9"/>
                  </a:lnTo>
                  <a:lnTo>
                    <a:pt x="62" y="4"/>
                  </a:lnTo>
                  <a:lnTo>
                    <a:pt x="62" y="10"/>
                  </a:lnTo>
                  <a:lnTo>
                    <a:pt x="60" y="17"/>
                  </a:lnTo>
                  <a:lnTo>
                    <a:pt x="62" y="31"/>
                  </a:lnTo>
                  <a:lnTo>
                    <a:pt x="64" y="45"/>
                  </a:lnTo>
                  <a:lnTo>
                    <a:pt x="68" y="58"/>
                  </a:lnTo>
                  <a:lnTo>
                    <a:pt x="74" y="71"/>
                  </a:lnTo>
                  <a:lnTo>
                    <a:pt x="81" y="82"/>
                  </a:lnTo>
                  <a:lnTo>
                    <a:pt x="89" y="93"/>
                  </a:lnTo>
                  <a:lnTo>
                    <a:pt x="97" y="103"/>
                  </a:lnTo>
                  <a:lnTo>
                    <a:pt x="108" y="111"/>
                  </a:lnTo>
                  <a:lnTo>
                    <a:pt x="108" y="136"/>
                  </a:lnTo>
                  <a:lnTo>
                    <a:pt x="38" y="155"/>
                  </a:lnTo>
                  <a:lnTo>
                    <a:pt x="31" y="158"/>
                  </a:lnTo>
                  <a:lnTo>
                    <a:pt x="23" y="163"/>
                  </a:lnTo>
                  <a:lnTo>
                    <a:pt x="17" y="168"/>
                  </a:lnTo>
                  <a:lnTo>
                    <a:pt x="11" y="175"/>
                  </a:lnTo>
                  <a:lnTo>
                    <a:pt x="6" y="181"/>
                  </a:lnTo>
                  <a:lnTo>
                    <a:pt x="4" y="189"/>
                  </a:lnTo>
                  <a:lnTo>
                    <a:pt x="1" y="198"/>
                  </a:lnTo>
                  <a:lnTo>
                    <a:pt x="0" y="206"/>
                  </a:lnTo>
                  <a:lnTo>
                    <a:pt x="0" y="230"/>
                  </a:lnTo>
                  <a:lnTo>
                    <a:pt x="325" y="230"/>
                  </a:lnTo>
                  <a:lnTo>
                    <a:pt x="325" y="206"/>
                  </a:lnTo>
                  <a:lnTo>
                    <a:pt x="324" y="198"/>
                  </a:lnTo>
                  <a:lnTo>
                    <a:pt x="322" y="189"/>
                  </a:lnTo>
                  <a:lnTo>
                    <a:pt x="318" y="181"/>
                  </a:lnTo>
                  <a:lnTo>
                    <a:pt x="315" y="175"/>
                  </a:lnTo>
                  <a:lnTo>
                    <a:pt x="309" y="168"/>
                  </a:lnTo>
                  <a:lnTo>
                    <a:pt x="303" y="162"/>
                  </a:lnTo>
                  <a:lnTo>
                    <a:pt x="297" y="158"/>
                  </a:lnTo>
                  <a:lnTo>
                    <a:pt x="289" y="155"/>
                  </a:lnTo>
                  <a:close/>
                </a:path>
              </a:pathLst>
            </a:custGeom>
            <a:solidFill>
              <a:schemeClr val="accent1">
                <a:lumMod val="90000"/>
              </a:schemeClr>
            </a:solidFill>
            <a:ln>
              <a:noFill/>
            </a:ln>
          </p:spPr>
          <p:style>
            <a:lnRef idx="0"/>
            <a:fillRef idx="0"/>
            <a:effectRef idx="0"/>
            <a:fontRef idx="minor"/>
          </p:style>
        </p:sp>
        <p:sp>
          <p:nvSpPr>
            <p:cNvPr id="164" name="CustomShape 43"/>
            <p:cNvSpPr/>
            <p:nvPr/>
          </p:nvSpPr>
          <p:spPr>
            <a:xfrm>
              <a:off x="1328040" y="2424240"/>
              <a:ext cx="52920" cy="53280"/>
            </a:xfrm>
            <a:custGeom>
              <a:avLst/>
              <a:gdLst/>
              <a:ahLst/>
              <a:rect l="l" t="t" r="r" b="b"/>
              <a:pathLst>
                <a:path w="100" h="100">
                  <a:moveTo>
                    <a:pt x="96" y="96"/>
                  </a:moveTo>
                  <a:lnTo>
                    <a:pt x="99" y="92"/>
                  </a:lnTo>
                  <a:lnTo>
                    <a:pt x="100" y="87"/>
                  </a:lnTo>
                  <a:lnTo>
                    <a:pt x="99" y="83"/>
                  </a:lnTo>
                  <a:lnTo>
                    <a:pt x="96" y="80"/>
                  </a:lnTo>
                  <a:lnTo>
                    <a:pt x="20" y="4"/>
                  </a:lnTo>
                  <a:lnTo>
                    <a:pt x="17" y="1"/>
                  </a:lnTo>
                  <a:lnTo>
                    <a:pt x="11" y="0"/>
                  </a:lnTo>
                  <a:lnTo>
                    <a:pt x="8" y="1"/>
                  </a:lnTo>
                  <a:lnTo>
                    <a:pt x="4" y="4"/>
                  </a:lnTo>
                  <a:lnTo>
                    <a:pt x="1" y="8"/>
                  </a:lnTo>
                  <a:lnTo>
                    <a:pt x="0" y="11"/>
                  </a:lnTo>
                  <a:lnTo>
                    <a:pt x="1" y="17"/>
                  </a:lnTo>
                  <a:lnTo>
                    <a:pt x="4" y="20"/>
                  </a:lnTo>
                  <a:lnTo>
                    <a:pt x="79" y="96"/>
                  </a:lnTo>
                  <a:lnTo>
                    <a:pt x="83" y="99"/>
                  </a:lnTo>
                  <a:lnTo>
                    <a:pt x="87" y="100"/>
                  </a:lnTo>
                  <a:lnTo>
                    <a:pt x="92" y="99"/>
                  </a:lnTo>
                  <a:lnTo>
                    <a:pt x="96" y="96"/>
                  </a:lnTo>
                  <a:close/>
                </a:path>
              </a:pathLst>
            </a:custGeom>
            <a:solidFill>
              <a:schemeClr val="accent1">
                <a:lumMod val="90000"/>
              </a:schemeClr>
            </a:solidFill>
            <a:ln>
              <a:noFill/>
            </a:ln>
          </p:spPr>
          <p:style>
            <a:lnRef idx="0"/>
            <a:fillRef idx="0"/>
            <a:effectRef idx="0"/>
            <a:fontRef idx="minor"/>
          </p:style>
        </p:sp>
        <p:sp>
          <p:nvSpPr>
            <p:cNvPr id="165" name="CustomShape 44"/>
            <p:cNvSpPr/>
            <p:nvPr/>
          </p:nvSpPr>
          <p:spPr>
            <a:xfrm>
              <a:off x="1548360" y="2424240"/>
              <a:ext cx="51120" cy="53280"/>
            </a:xfrm>
            <a:custGeom>
              <a:avLst/>
              <a:gdLst/>
              <a:ahLst/>
              <a:rect l="l" t="t" r="r" b="b"/>
              <a:pathLst>
                <a:path w="98" h="100">
                  <a:moveTo>
                    <a:pt x="78" y="4"/>
                  </a:moveTo>
                  <a:lnTo>
                    <a:pt x="2" y="80"/>
                  </a:lnTo>
                  <a:lnTo>
                    <a:pt x="0" y="83"/>
                  </a:lnTo>
                  <a:lnTo>
                    <a:pt x="0" y="87"/>
                  </a:lnTo>
                  <a:lnTo>
                    <a:pt x="0" y="92"/>
                  </a:lnTo>
                  <a:lnTo>
                    <a:pt x="2" y="96"/>
                  </a:lnTo>
                  <a:lnTo>
                    <a:pt x="7" y="99"/>
                  </a:lnTo>
                  <a:lnTo>
                    <a:pt x="11" y="100"/>
                  </a:lnTo>
                  <a:lnTo>
                    <a:pt x="16" y="99"/>
                  </a:lnTo>
                  <a:lnTo>
                    <a:pt x="20" y="96"/>
                  </a:lnTo>
                  <a:lnTo>
                    <a:pt x="96" y="20"/>
                  </a:lnTo>
                  <a:lnTo>
                    <a:pt x="98" y="17"/>
                  </a:lnTo>
                  <a:lnTo>
                    <a:pt x="98" y="11"/>
                  </a:lnTo>
                  <a:lnTo>
                    <a:pt x="98" y="8"/>
                  </a:lnTo>
                  <a:lnTo>
                    <a:pt x="96" y="4"/>
                  </a:lnTo>
                  <a:lnTo>
                    <a:pt x="92" y="1"/>
                  </a:lnTo>
                  <a:lnTo>
                    <a:pt x="87" y="0"/>
                  </a:lnTo>
                  <a:lnTo>
                    <a:pt x="83" y="1"/>
                  </a:lnTo>
                  <a:lnTo>
                    <a:pt x="78" y="4"/>
                  </a:lnTo>
                  <a:close/>
                </a:path>
              </a:pathLst>
            </a:custGeom>
            <a:solidFill>
              <a:schemeClr val="accent1">
                <a:lumMod val="90000"/>
              </a:schemeClr>
            </a:solidFill>
            <a:ln>
              <a:noFill/>
            </a:ln>
          </p:spPr>
          <p:style>
            <a:lnRef idx="0"/>
            <a:fillRef idx="0"/>
            <a:effectRef idx="0"/>
            <a:fontRef idx="minor"/>
          </p:style>
        </p:sp>
      </p:grpSp>
      <p:sp>
        <p:nvSpPr>
          <p:cNvPr id="166" name="CustomShape 45"/>
          <p:cNvSpPr/>
          <p:nvPr/>
        </p:nvSpPr>
        <p:spPr>
          <a:xfrm>
            <a:off x="2824920" y="4823640"/>
            <a:ext cx="371520" cy="381960"/>
          </a:xfrm>
          <a:custGeom>
            <a:avLst/>
            <a:gdLst/>
            <a:ahLst/>
            <a:rect l="l" t="t" r="r" b="b"/>
            <a:pathLst>
              <a:path w="876" h="906">
                <a:moveTo>
                  <a:pt x="454" y="523"/>
                </a:moveTo>
                <a:lnTo>
                  <a:pt x="454" y="423"/>
                </a:lnTo>
                <a:lnTo>
                  <a:pt x="554" y="423"/>
                </a:lnTo>
                <a:lnTo>
                  <a:pt x="454" y="523"/>
                </a:lnTo>
                <a:close/>
                <a:moveTo>
                  <a:pt x="424" y="523"/>
                </a:moveTo>
                <a:lnTo>
                  <a:pt x="324" y="423"/>
                </a:lnTo>
                <a:lnTo>
                  <a:pt x="424" y="423"/>
                </a:lnTo>
                <a:lnTo>
                  <a:pt x="424" y="523"/>
                </a:lnTo>
                <a:close/>
                <a:moveTo>
                  <a:pt x="771" y="212"/>
                </a:moveTo>
                <a:lnTo>
                  <a:pt x="735" y="212"/>
                </a:lnTo>
                <a:lnTo>
                  <a:pt x="728" y="201"/>
                </a:lnTo>
                <a:lnTo>
                  <a:pt x="720" y="188"/>
                </a:lnTo>
                <a:lnTo>
                  <a:pt x="708" y="174"/>
                </a:lnTo>
                <a:lnTo>
                  <a:pt x="694" y="160"/>
                </a:lnTo>
                <a:lnTo>
                  <a:pt x="687" y="153"/>
                </a:lnTo>
                <a:lnTo>
                  <a:pt x="678" y="146"/>
                </a:lnTo>
                <a:lnTo>
                  <a:pt x="668" y="141"/>
                </a:lnTo>
                <a:lnTo>
                  <a:pt x="659" y="134"/>
                </a:lnTo>
                <a:lnTo>
                  <a:pt x="649" y="130"/>
                </a:lnTo>
                <a:lnTo>
                  <a:pt x="638" y="127"/>
                </a:lnTo>
                <a:lnTo>
                  <a:pt x="627" y="124"/>
                </a:lnTo>
                <a:lnTo>
                  <a:pt x="615" y="123"/>
                </a:lnTo>
                <a:lnTo>
                  <a:pt x="607" y="109"/>
                </a:lnTo>
                <a:lnTo>
                  <a:pt x="595" y="90"/>
                </a:lnTo>
                <a:lnTo>
                  <a:pt x="588" y="81"/>
                </a:lnTo>
                <a:lnTo>
                  <a:pt x="580" y="70"/>
                </a:lnTo>
                <a:lnTo>
                  <a:pt x="571" y="60"/>
                </a:lnTo>
                <a:lnTo>
                  <a:pt x="560" y="50"/>
                </a:lnTo>
                <a:lnTo>
                  <a:pt x="549" y="40"/>
                </a:lnTo>
                <a:lnTo>
                  <a:pt x="537" y="30"/>
                </a:lnTo>
                <a:lnTo>
                  <a:pt x="524" y="22"/>
                </a:lnTo>
                <a:lnTo>
                  <a:pt x="509" y="14"/>
                </a:lnTo>
                <a:lnTo>
                  <a:pt x="493" y="9"/>
                </a:lnTo>
                <a:lnTo>
                  <a:pt x="476" y="4"/>
                </a:lnTo>
                <a:lnTo>
                  <a:pt x="458" y="1"/>
                </a:lnTo>
                <a:lnTo>
                  <a:pt x="439" y="0"/>
                </a:lnTo>
                <a:lnTo>
                  <a:pt x="420" y="1"/>
                </a:lnTo>
                <a:lnTo>
                  <a:pt x="401" y="4"/>
                </a:lnTo>
                <a:lnTo>
                  <a:pt x="384" y="9"/>
                </a:lnTo>
                <a:lnTo>
                  <a:pt x="369" y="14"/>
                </a:lnTo>
                <a:lnTo>
                  <a:pt x="354" y="22"/>
                </a:lnTo>
                <a:lnTo>
                  <a:pt x="340" y="30"/>
                </a:lnTo>
                <a:lnTo>
                  <a:pt x="328" y="40"/>
                </a:lnTo>
                <a:lnTo>
                  <a:pt x="317" y="50"/>
                </a:lnTo>
                <a:lnTo>
                  <a:pt x="307" y="60"/>
                </a:lnTo>
                <a:lnTo>
                  <a:pt x="297" y="70"/>
                </a:lnTo>
                <a:lnTo>
                  <a:pt x="289" y="81"/>
                </a:lnTo>
                <a:lnTo>
                  <a:pt x="282" y="90"/>
                </a:lnTo>
                <a:lnTo>
                  <a:pt x="271" y="109"/>
                </a:lnTo>
                <a:lnTo>
                  <a:pt x="263" y="123"/>
                </a:lnTo>
                <a:lnTo>
                  <a:pt x="251" y="124"/>
                </a:lnTo>
                <a:lnTo>
                  <a:pt x="239" y="127"/>
                </a:lnTo>
                <a:lnTo>
                  <a:pt x="229" y="130"/>
                </a:lnTo>
                <a:lnTo>
                  <a:pt x="219" y="134"/>
                </a:lnTo>
                <a:lnTo>
                  <a:pt x="209" y="141"/>
                </a:lnTo>
                <a:lnTo>
                  <a:pt x="200" y="146"/>
                </a:lnTo>
                <a:lnTo>
                  <a:pt x="191" y="153"/>
                </a:lnTo>
                <a:lnTo>
                  <a:pt x="184" y="160"/>
                </a:lnTo>
                <a:lnTo>
                  <a:pt x="170" y="174"/>
                </a:lnTo>
                <a:lnTo>
                  <a:pt x="158" y="188"/>
                </a:lnTo>
                <a:lnTo>
                  <a:pt x="149" y="201"/>
                </a:lnTo>
                <a:lnTo>
                  <a:pt x="143" y="212"/>
                </a:lnTo>
                <a:lnTo>
                  <a:pt x="106" y="212"/>
                </a:lnTo>
                <a:lnTo>
                  <a:pt x="98" y="212"/>
                </a:lnTo>
                <a:lnTo>
                  <a:pt x="89" y="213"/>
                </a:lnTo>
                <a:lnTo>
                  <a:pt x="81" y="215"/>
                </a:lnTo>
                <a:lnTo>
                  <a:pt x="72" y="218"/>
                </a:lnTo>
                <a:lnTo>
                  <a:pt x="62" y="222"/>
                </a:lnTo>
                <a:lnTo>
                  <a:pt x="54" y="227"/>
                </a:lnTo>
                <a:lnTo>
                  <a:pt x="45" y="232"/>
                </a:lnTo>
                <a:lnTo>
                  <a:pt x="38" y="238"/>
                </a:lnTo>
                <a:lnTo>
                  <a:pt x="30" y="246"/>
                </a:lnTo>
                <a:lnTo>
                  <a:pt x="23" y="253"/>
                </a:lnTo>
                <a:lnTo>
                  <a:pt x="16" y="262"/>
                </a:lnTo>
                <a:lnTo>
                  <a:pt x="11" y="272"/>
                </a:lnTo>
                <a:lnTo>
                  <a:pt x="7" y="282"/>
                </a:lnTo>
                <a:lnTo>
                  <a:pt x="3" y="293"/>
                </a:lnTo>
                <a:lnTo>
                  <a:pt x="1" y="305"/>
                </a:lnTo>
                <a:lnTo>
                  <a:pt x="0" y="317"/>
                </a:lnTo>
                <a:lnTo>
                  <a:pt x="1" y="330"/>
                </a:lnTo>
                <a:lnTo>
                  <a:pt x="2" y="340"/>
                </a:lnTo>
                <a:lnTo>
                  <a:pt x="5" y="351"/>
                </a:lnTo>
                <a:lnTo>
                  <a:pt x="8" y="362"/>
                </a:lnTo>
                <a:lnTo>
                  <a:pt x="12" y="371"/>
                </a:lnTo>
                <a:lnTo>
                  <a:pt x="17" y="380"/>
                </a:lnTo>
                <a:lnTo>
                  <a:pt x="23" y="387"/>
                </a:lnTo>
                <a:lnTo>
                  <a:pt x="29" y="395"/>
                </a:lnTo>
                <a:lnTo>
                  <a:pt x="37" y="401"/>
                </a:lnTo>
                <a:lnTo>
                  <a:pt x="44" y="407"/>
                </a:lnTo>
                <a:lnTo>
                  <a:pt x="53" y="412"/>
                </a:lnTo>
                <a:lnTo>
                  <a:pt x="62" y="415"/>
                </a:lnTo>
                <a:lnTo>
                  <a:pt x="72" y="419"/>
                </a:lnTo>
                <a:lnTo>
                  <a:pt x="83" y="421"/>
                </a:lnTo>
                <a:lnTo>
                  <a:pt x="95" y="422"/>
                </a:lnTo>
                <a:lnTo>
                  <a:pt x="106" y="423"/>
                </a:lnTo>
                <a:lnTo>
                  <a:pt x="281" y="423"/>
                </a:lnTo>
                <a:lnTo>
                  <a:pt x="424" y="567"/>
                </a:lnTo>
                <a:lnTo>
                  <a:pt x="424" y="634"/>
                </a:lnTo>
                <a:lnTo>
                  <a:pt x="258" y="634"/>
                </a:lnTo>
                <a:lnTo>
                  <a:pt x="253" y="635"/>
                </a:lnTo>
                <a:lnTo>
                  <a:pt x="250" y="636"/>
                </a:lnTo>
                <a:lnTo>
                  <a:pt x="248" y="638"/>
                </a:lnTo>
                <a:lnTo>
                  <a:pt x="245" y="642"/>
                </a:lnTo>
                <a:lnTo>
                  <a:pt x="244" y="645"/>
                </a:lnTo>
                <a:lnTo>
                  <a:pt x="243" y="648"/>
                </a:lnTo>
                <a:lnTo>
                  <a:pt x="243" y="651"/>
                </a:lnTo>
                <a:lnTo>
                  <a:pt x="244" y="656"/>
                </a:lnTo>
                <a:lnTo>
                  <a:pt x="334" y="897"/>
                </a:lnTo>
                <a:lnTo>
                  <a:pt x="336" y="901"/>
                </a:lnTo>
                <a:lnTo>
                  <a:pt x="339" y="903"/>
                </a:lnTo>
                <a:lnTo>
                  <a:pt x="343" y="905"/>
                </a:lnTo>
                <a:lnTo>
                  <a:pt x="348" y="906"/>
                </a:lnTo>
                <a:lnTo>
                  <a:pt x="529" y="906"/>
                </a:lnTo>
                <a:lnTo>
                  <a:pt x="534" y="905"/>
                </a:lnTo>
                <a:lnTo>
                  <a:pt x="538" y="903"/>
                </a:lnTo>
                <a:lnTo>
                  <a:pt x="541" y="901"/>
                </a:lnTo>
                <a:lnTo>
                  <a:pt x="544" y="897"/>
                </a:lnTo>
                <a:lnTo>
                  <a:pt x="634" y="656"/>
                </a:lnTo>
                <a:lnTo>
                  <a:pt x="635" y="651"/>
                </a:lnTo>
                <a:lnTo>
                  <a:pt x="635" y="648"/>
                </a:lnTo>
                <a:lnTo>
                  <a:pt x="634" y="645"/>
                </a:lnTo>
                <a:lnTo>
                  <a:pt x="632" y="642"/>
                </a:lnTo>
                <a:lnTo>
                  <a:pt x="630" y="638"/>
                </a:lnTo>
                <a:lnTo>
                  <a:pt x="627" y="636"/>
                </a:lnTo>
                <a:lnTo>
                  <a:pt x="623" y="635"/>
                </a:lnTo>
                <a:lnTo>
                  <a:pt x="620" y="634"/>
                </a:lnTo>
                <a:lnTo>
                  <a:pt x="454" y="634"/>
                </a:lnTo>
                <a:lnTo>
                  <a:pt x="454" y="567"/>
                </a:lnTo>
                <a:lnTo>
                  <a:pt x="595" y="423"/>
                </a:lnTo>
                <a:lnTo>
                  <a:pt x="771" y="423"/>
                </a:lnTo>
                <a:lnTo>
                  <a:pt x="783" y="422"/>
                </a:lnTo>
                <a:lnTo>
                  <a:pt x="794" y="421"/>
                </a:lnTo>
                <a:lnTo>
                  <a:pt x="805" y="419"/>
                </a:lnTo>
                <a:lnTo>
                  <a:pt x="815" y="415"/>
                </a:lnTo>
                <a:lnTo>
                  <a:pt x="825" y="412"/>
                </a:lnTo>
                <a:lnTo>
                  <a:pt x="834" y="407"/>
                </a:lnTo>
                <a:lnTo>
                  <a:pt x="841" y="401"/>
                </a:lnTo>
                <a:lnTo>
                  <a:pt x="849" y="395"/>
                </a:lnTo>
                <a:lnTo>
                  <a:pt x="855" y="387"/>
                </a:lnTo>
                <a:lnTo>
                  <a:pt x="860" y="380"/>
                </a:lnTo>
                <a:lnTo>
                  <a:pt x="866" y="371"/>
                </a:lnTo>
                <a:lnTo>
                  <a:pt x="869" y="362"/>
                </a:lnTo>
                <a:lnTo>
                  <a:pt x="872" y="351"/>
                </a:lnTo>
                <a:lnTo>
                  <a:pt x="875" y="340"/>
                </a:lnTo>
                <a:lnTo>
                  <a:pt x="876" y="330"/>
                </a:lnTo>
                <a:lnTo>
                  <a:pt x="876" y="317"/>
                </a:lnTo>
                <a:lnTo>
                  <a:pt x="876" y="305"/>
                </a:lnTo>
                <a:lnTo>
                  <a:pt x="874" y="293"/>
                </a:lnTo>
                <a:lnTo>
                  <a:pt x="871" y="282"/>
                </a:lnTo>
                <a:lnTo>
                  <a:pt x="867" y="272"/>
                </a:lnTo>
                <a:lnTo>
                  <a:pt x="861" y="262"/>
                </a:lnTo>
                <a:lnTo>
                  <a:pt x="855" y="253"/>
                </a:lnTo>
                <a:lnTo>
                  <a:pt x="848" y="246"/>
                </a:lnTo>
                <a:lnTo>
                  <a:pt x="840" y="238"/>
                </a:lnTo>
                <a:lnTo>
                  <a:pt x="833" y="232"/>
                </a:lnTo>
                <a:lnTo>
                  <a:pt x="824" y="227"/>
                </a:lnTo>
                <a:lnTo>
                  <a:pt x="814" y="222"/>
                </a:lnTo>
                <a:lnTo>
                  <a:pt x="806" y="218"/>
                </a:lnTo>
                <a:lnTo>
                  <a:pt x="797" y="215"/>
                </a:lnTo>
                <a:lnTo>
                  <a:pt x="787" y="213"/>
                </a:lnTo>
                <a:lnTo>
                  <a:pt x="779" y="212"/>
                </a:lnTo>
                <a:lnTo>
                  <a:pt x="771" y="212"/>
                </a:lnTo>
                <a:close/>
              </a:path>
            </a:pathLst>
          </a:custGeom>
          <a:solidFill>
            <a:schemeClr val="accent1">
              <a:lumMod val="75000"/>
            </a:schemeClr>
          </a:solidFill>
          <a:ln>
            <a:noFill/>
          </a:ln>
        </p:spPr>
        <p:style>
          <a:lnRef idx="0"/>
          <a:fillRef idx="0"/>
          <a:effectRef idx="0"/>
          <a:fontRef idx="minor"/>
        </p:style>
      </p:sp>
      <p:grpSp>
        <p:nvGrpSpPr>
          <p:cNvPr id="167" name="Group 46"/>
          <p:cNvGrpSpPr/>
          <p:nvPr/>
        </p:nvGrpSpPr>
        <p:grpSpPr>
          <a:xfrm>
            <a:off x="4363200" y="2278800"/>
            <a:ext cx="380160" cy="331560"/>
            <a:chOff x="4363200" y="2278800"/>
            <a:chExt cx="380160" cy="331560"/>
          </a:xfrm>
        </p:grpSpPr>
        <p:sp>
          <p:nvSpPr>
            <p:cNvPr id="168" name="CustomShape 47"/>
            <p:cNvSpPr/>
            <p:nvPr/>
          </p:nvSpPr>
          <p:spPr>
            <a:xfrm>
              <a:off x="4363200" y="2278800"/>
              <a:ext cx="299520" cy="331200"/>
            </a:xfrm>
            <a:custGeom>
              <a:avLst/>
              <a:gdLst/>
              <a:ahLst/>
              <a:rect l="l" t="t"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solidFill>
              <a:schemeClr val="accent3">
                <a:lumMod val="40000"/>
                <a:lumOff val="60000"/>
              </a:schemeClr>
            </a:solidFill>
            <a:ln>
              <a:noFill/>
            </a:ln>
          </p:spPr>
          <p:style>
            <a:lnRef idx="0"/>
            <a:fillRef idx="0"/>
            <a:effectRef idx="0"/>
            <a:fontRef idx="minor"/>
          </p:style>
        </p:sp>
        <p:sp>
          <p:nvSpPr>
            <p:cNvPr id="169" name="CustomShape 48"/>
            <p:cNvSpPr/>
            <p:nvPr/>
          </p:nvSpPr>
          <p:spPr>
            <a:xfrm>
              <a:off x="4593600" y="2280960"/>
              <a:ext cx="149760" cy="329400"/>
            </a:xfrm>
            <a:custGeom>
              <a:avLst/>
              <a:gdLst/>
              <a:ahLst/>
              <a:rect l="l" t="t"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solidFill>
              <a:schemeClr val="accent3">
                <a:lumMod val="40000"/>
                <a:lumOff val="60000"/>
              </a:schemeClr>
            </a:solidFill>
            <a:ln>
              <a:noFill/>
            </a:ln>
          </p:spPr>
          <p:style>
            <a:lnRef idx="0"/>
            <a:fillRef idx="0"/>
            <a:effectRef idx="0"/>
            <a:fontRef idx="minor"/>
          </p:style>
        </p:sp>
      </p:grpSp>
      <p:grpSp>
        <p:nvGrpSpPr>
          <p:cNvPr id="170" name="Group 49"/>
          <p:cNvGrpSpPr/>
          <p:nvPr/>
        </p:nvGrpSpPr>
        <p:grpSpPr>
          <a:xfrm>
            <a:off x="5894640" y="4823640"/>
            <a:ext cx="402120" cy="382320"/>
            <a:chOff x="5894640" y="4823640"/>
            <a:chExt cx="402120" cy="382320"/>
          </a:xfrm>
        </p:grpSpPr>
        <p:sp>
          <p:nvSpPr>
            <p:cNvPr id="171" name="CustomShape 50"/>
            <p:cNvSpPr/>
            <p:nvPr/>
          </p:nvSpPr>
          <p:spPr>
            <a:xfrm>
              <a:off x="6063840" y="4946040"/>
              <a:ext cx="106200" cy="106200"/>
            </a:xfrm>
            <a:custGeom>
              <a:avLst/>
              <a:gdLst/>
              <a:ahLst/>
              <a:rect l="l" t="t" r="r" b="b"/>
              <a:pathLst>
                <a:path w="241" h="241">
                  <a:moveTo>
                    <a:pt x="106" y="75"/>
                  </a:moveTo>
                  <a:lnTo>
                    <a:pt x="106" y="72"/>
                  </a:lnTo>
                  <a:lnTo>
                    <a:pt x="107" y="70"/>
                  </a:lnTo>
                  <a:lnTo>
                    <a:pt x="108" y="66"/>
                  </a:lnTo>
                  <a:lnTo>
                    <a:pt x="110" y="64"/>
                  </a:lnTo>
                  <a:lnTo>
                    <a:pt x="112" y="63"/>
                  </a:lnTo>
                  <a:lnTo>
                    <a:pt x="115" y="61"/>
                  </a:lnTo>
                  <a:lnTo>
                    <a:pt x="117" y="61"/>
                  </a:lnTo>
                  <a:lnTo>
                    <a:pt x="121" y="60"/>
                  </a:lnTo>
                  <a:lnTo>
                    <a:pt x="124" y="60"/>
                  </a:lnTo>
                  <a:lnTo>
                    <a:pt x="126" y="61"/>
                  </a:lnTo>
                  <a:lnTo>
                    <a:pt x="129" y="63"/>
                  </a:lnTo>
                  <a:lnTo>
                    <a:pt x="131" y="64"/>
                  </a:lnTo>
                  <a:lnTo>
                    <a:pt x="133" y="66"/>
                  </a:lnTo>
                  <a:lnTo>
                    <a:pt x="134" y="70"/>
                  </a:lnTo>
                  <a:lnTo>
                    <a:pt x="136" y="72"/>
                  </a:lnTo>
                  <a:lnTo>
                    <a:pt x="136" y="75"/>
                  </a:lnTo>
                  <a:lnTo>
                    <a:pt x="136" y="165"/>
                  </a:lnTo>
                  <a:lnTo>
                    <a:pt x="136" y="168"/>
                  </a:lnTo>
                  <a:lnTo>
                    <a:pt x="134" y="171"/>
                  </a:lnTo>
                  <a:lnTo>
                    <a:pt x="133" y="174"/>
                  </a:lnTo>
                  <a:lnTo>
                    <a:pt x="131" y="176"/>
                  </a:lnTo>
                  <a:lnTo>
                    <a:pt x="129" y="178"/>
                  </a:lnTo>
                  <a:lnTo>
                    <a:pt x="126" y="179"/>
                  </a:lnTo>
                  <a:lnTo>
                    <a:pt x="124" y="180"/>
                  </a:lnTo>
                  <a:lnTo>
                    <a:pt x="121" y="180"/>
                  </a:lnTo>
                  <a:lnTo>
                    <a:pt x="117" y="180"/>
                  </a:lnTo>
                  <a:lnTo>
                    <a:pt x="115" y="179"/>
                  </a:lnTo>
                  <a:lnTo>
                    <a:pt x="112" y="178"/>
                  </a:lnTo>
                  <a:lnTo>
                    <a:pt x="110" y="176"/>
                  </a:lnTo>
                  <a:lnTo>
                    <a:pt x="108" y="174"/>
                  </a:lnTo>
                  <a:lnTo>
                    <a:pt x="107" y="171"/>
                  </a:lnTo>
                  <a:lnTo>
                    <a:pt x="106" y="168"/>
                  </a:lnTo>
                  <a:lnTo>
                    <a:pt x="106" y="165"/>
                  </a:lnTo>
                  <a:lnTo>
                    <a:pt x="106" y="75"/>
                  </a:lnTo>
                  <a:close/>
                  <a:moveTo>
                    <a:pt x="121" y="241"/>
                  </a:moveTo>
                  <a:lnTo>
                    <a:pt x="132" y="240"/>
                  </a:lnTo>
                  <a:lnTo>
                    <a:pt x="145" y="238"/>
                  </a:lnTo>
                  <a:lnTo>
                    <a:pt x="156" y="236"/>
                  </a:lnTo>
                  <a:lnTo>
                    <a:pt x="168" y="232"/>
                  </a:lnTo>
                  <a:lnTo>
                    <a:pt x="177" y="226"/>
                  </a:lnTo>
                  <a:lnTo>
                    <a:pt x="188" y="220"/>
                  </a:lnTo>
                  <a:lnTo>
                    <a:pt x="197" y="213"/>
                  </a:lnTo>
                  <a:lnTo>
                    <a:pt x="205" y="206"/>
                  </a:lnTo>
                  <a:lnTo>
                    <a:pt x="214" y="197"/>
                  </a:lnTo>
                  <a:lnTo>
                    <a:pt x="220" y="188"/>
                  </a:lnTo>
                  <a:lnTo>
                    <a:pt x="227" y="178"/>
                  </a:lnTo>
                  <a:lnTo>
                    <a:pt x="231" y="167"/>
                  </a:lnTo>
                  <a:lnTo>
                    <a:pt x="235" y="156"/>
                  </a:lnTo>
                  <a:lnTo>
                    <a:pt x="238" y="145"/>
                  </a:lnTo>
                  <a:lnTo>
                    <a:pt x="241" y="133"/>
                  </a:lnTo>
                  <a:lnTo>
                    <a:pt x="241" y="120"/>
                  </a:lnTo>
                  <a:lnTo>
                    <a:pt x="241" y="108"/>
                  </a:lnTo>
                  <a:lnTo>
                    <a:pt x="238" y="96"/>
                  </a:lnTo>
                  <a:lnTo>
                    <a:pt x="235" y="85"/>
                  </a:lnTo>
                  <a:lnTo>
                    <a:pt x="231" y="74"/>
                  </a:lnTo>
                  <a:lnTo>
                    <a:pt x="227" y="63"/>
                  </a:lnTo>
                  <a:lnTo>
                    <a:pt x="220" y="53"/>
                  </a:lnTo>
                  <a:lnTo>
                    <a:pt x="214" y="44"/>
                  </a:lnTo>
                  <a:lnTo>
                    <a:pt x="205" y="35"/>
                  </a:lnTo>
                  <a:lnTo>
                    <a:pt x="197" y="28"/>
                  </a:lnTo>
                  <a:lnTo>
                    <a:pt x="188" y="20"/>
                  </a:lnTo>
                  <a:lnTo>
                    <a:pt x="177" y="15"/>
                  </a:lnTo>
                  <a:lnTo>
                    <a:pt x="168" y="9"/>
                  </a:lnTo>
                  <a:lnTo>
                    <a:pt x="156" y="5"/>
                  </a:lnTo>
                  <a:lnTo>
                    <a:pt x="145" y="2"/>
                  </a:lnTo>
                  <a:lnTo>
                    <a:pt x="132" y="1"/>
                  </a:lnTo>
                  <a:lnTo>
                    <a:pt x="121" y="0"/>
                  </a:lnTo>
                  <a:lnTo>
                    <a:pt x="109" y="1"/>
                  </a:lnTo>
                  <a:lnTo>
                    <a:pt x="96" y="2"/>
                  </a:lnTo>
                  <a:lnTo>
                    <a:pt x="85" y="5"/>
                  </a:lnTo>
                  <a:lnTo>
                    <a:pt x="73" y="9"/>
                  </a:lnTo>
                  <a:lnTo>
                    <a:pt x="64" y="15"/>
                  </a:lnTo>
                  <a:lnTo>
                    <a:pt x="53" y="20"/>
                  </a:lnTo>
                  <a:lnTo>
                    <a:pt x="44" y="28"/>
                  </a:lnTo>
                  <a:lnTo>
                    <a:pt x="36" y="35"/>
                  </a:lnTo>
                  <a:lnTo>
                    <a:pt x="27" y="44"/>
                  </a:lnTo>
                  <a:lnTo>
                    <a:pt x="21" y="53"/>
                  </a:lnTo>
                  <a:lnTo>
                    <a:pt x="14" y="63"/>
                  </a:lnTo>
                  <a:lnTo>
                    <a:pt x="10" y="74"/>
                  </a:lnTo>
                  <a:lnTo>
                    <a:pt x="6" y="85"/>
                  </a:lnTo>
                  <a:lnTo>
                    <a:pt x="3" y="96"/>
                  </a:lnTo>
                  <a:lnTo>
                    <a:pt x="0" y="108"/>
                  </a:lnTo>
                  <a:lnTo>
                    <a:pt x="0" y="120"/>
                  </a:lnTo>
                  <a:lnTo>
                    <a:pt x="0" y="133"/>
                  </a:lnTo>
                  <a:lnTo>
                    <a:pt x="3" y="145"/>
                  </a:lnTo>
                  <a:lnTo>
                    <a:pt x="6" y="156"/>
                  </a:lnTo>
                  <a:lnTo>
                    <a:pt x="10" y="167"/>
                  </a:lnTo>
                  <a:lnTo>
                    <a:pt x="14" y="178"/>
                  </a:lnTo>
                  <a:lnTo>
                    <a:pt x="21" y="188"/>
                  </a:lnTo>
                  <a:lnTo>
                    <a:pt x="27" y="197"/>
                  </a:lnTo>
                  <a:lnTo>
                    <a:pt x="36" y="206"/>
                  </a:lnTo>
                  <a:lnTo>
                    <a:pt x="44" y="213"/>
                  </a:lnTo>
                  <a:lnTo>
                    <a:pt x="53" y="220"/>
                  </a:lnTo>
                  <a:lnTo>
                    <a:pt x="64" y="226"/>
                  </a:lnTo>
                  <a:lnTo>
                    <a:pt x="73" y="232"/>
                  </a:lnTo>
                  <a:lnTo>
                    <a:pt x="85" y="236"/>
                  </a:lnTo>
                  <a:lnTo>
                    <a:pt x="96" y="238"/>
                  </a:lnTo>
                  <a:lnTo>
                    <a:pt x="109" y="240"/>
                  </a:lnTo>
                  <a:lnTo>
                    <a:pt x="121" y="241"/>
                  </a:lnTo>
                  <a:close/>
                </a:path>
              </a:pathLst>
            </a:custGeom>
            <a:solidFill>
              <a:schemeClr val="accent1"/>
            </a:solidFill>
            <a:ln>
              <a:noFill/>
            </a:ln>
          </p:spPr>
          <p:style>
            <a:lnRef idx="0"/>
            <a:fillRef idx="0"/>
            <a:effectRef idx="0"/>
            <a:fontRef idx="minor"/>
          </p:style>
        </p:sp>
        <p:sp>
          <p:nvSpPr>
            <p:cNvPr id="172" name="CustomShape 51"/>
            <p:cNvSpPr/>
            <p:nvPr/>
          </p:nvSpPr>
          <p:spPr>
            <a:xfrm>
              <a:off x="6143760" y="4823640"/>
              <a:ext cx="106200" cy="108720"/>
            </a:xfrm>
            <a:custGeom>
              <a:avLst/>
              <a:gdLst/>
              <a:ahLst/>
              <a:rect l="l" t="t" r="r" b="b"/>
              <a:pathLst>
                <a:path w="241" h="242">
                  <a:moveTo>
                    <a:pt x="105" y="77"/>
                  </a:moveTo>
                  <a:lnTo>
                    <a:pt x="106" y="73"/>
                  </a:lnTo>
                  <a:lnTo>
                    <a:pt x="107" y="70"/>
                  </a:lnTo>
                  <a:lnTo>
                    <a:pt x="108" y="68"/>
                  </a:lnTo>
                  <a:lnTo>
                    <a:pt x="110" y="66"/>
                  </a:lnTo>
                  <a:lnTo>
                    <a:pt x="112" y="64"/>
                  </a:lnTo>
                  <a:lnTo>
                    <a:pt x="114" y="63"/>
                  </a:lnTo>
                  <a:lnTo>
                    <a:pt x="118" y="62"/>
                  </a:lnTo>
                  <a:lnTo>
                    <a:pt x="120" y="62"/>
                  </a:lnTo>
                  <a:lnTo>
                    <a:pt x="123" y="62"/>
                  </a:lnTo>
                  <a:lnTo>
                    <a:pt x="126" y="63"/>
                  </a:lnTo>
                  <a:lnTo>
                    <a:pt x="128" y="64"/>
                  </a:lnTo>
                  <a:lnTo>
                    <a:pt x="130" y="66"/>
                  </a:lnTo>
                  <a:lnTo>
                    <a:pt x="133" y="68"/>
                  </a:lnTo>
                  <a:lnTo>
                    <a:pt x="134" y="70"/>
                  </a:lnTo>
                  <a:lnTo>
                    <a:pt x="135" y="73"/>
                  </a:lnTo>
                  <a:lnTo>
                    <a:pt x="135" y="77"/>
                  </a:lnTo>
                  <a:lnTo>
                    <a:pt x="135" y="167"/>
                  </a:lnTo>
                  <a:lnTo>
                    <a:pt x="135" y="170"/>
                  </a:lnTo>
                  <a:lnTo>
                    <a:pt x="134" y="172"/>
                  </a:lnTo>
                  <a:lnTo>
                    <a:pt x="133" y="175"/>
                  </a:lnTo>
                  <a:lnTo>
                    <a:pt x="130" y="177"/>
                  </a:lnTo>
                  <a:lnTo>
                    <a:pt x="128" y="178"/>
                  </a:lnTo>
                  <a:lnTo>
                    <a:pt x="126" y="181"/>
                  </a:lnTo>
                  <a:lnTo>
                    <a:pt x="123" y="182"/>
                  </a:lnTo>
                  <a:lnTo>
                    <a:pt x="120" y="182"/>
                  </a:lnTo>
                  <a:lnTo>
                    <a:pt x="118" y="182"/>
                  </a:lnTo>
                  <a:lnTo>
                    <a:pt x="114" y="181"/>
                  </a:lnTo>
                  <a:lnTo>
                    <a:pt x="112" y="178"/>
                  </a:lnTo>
                  <a:lnTo>
                    <a:pt x="110" y="177"/>
                  </a:lnTo>
                  <a:lnTo>
                    <a:pt x="108" y="175"/>
                  </a:lnTo>
                  <a:lnTo>
                    <a:pt x="107" y="172"/>
                  </a:lnTo>
                  <a:lnTo>
                    <a:pt x="106" y="170"/>
                  </a:lnTo>
                  <a:lnTo>
                    <a:pt x="105" y="167"/>
                  </a:lnTo>
                  <a:lnTo>
                    <a:pt x="105" y="77"/>
                  </a:lnTo>
                  <a:close/>
                  <a:moveTo>
                    <a:pt x="120" y="242"/>
                  </a:moveTo>
                  <a:lnTo>
                    <a:pt x="133" y="241"/>
                  </a:lnTo>
                  <a:lnTo>
                    <a:pt x="144" y="240"/>
                  </a:lnTo>
                  <a:lnTo>
                    <a:pt x="156" y="236"/>
                  </a:lnTo>
                  <a:lnTo>
                    <a:pt x="167" y="232"/>
                  </a:lnTo>
                  <a:lnTo>
                    <a:pt x="178" y="227"/>
                  </a:lnTo>
                  <a:lnTo>
                    <a:pt x="187" y="221"/>
                  </a:lnTo>
                  <a:lnTo>
                    <a:pt x="197" y="214"/>
                  </a:lnTo>
                  <a:lnTo>
                    <a:pt x="206" y="206"/>
                  </a:lnTo>
                  <a:lnTo>
                    <a:pt x="213" y="198"/>
                  </a:lnTo>
                  <a:lnTo>
                    <a:pt x="221" y="188"/>
                  </a:lnTo>
                  <a:lnTo>
                    <a:pt x="226" y="178"/>
                  </a:lnTo>
                  <a:lnTo>
                    <a:pt x="231" y="168"/>
                  </a:lnTo>
                  <a:lnTo>
                    <a:pt x="236" y="157"/>
                  </a:lnTo>
                  <a:lnTo>
                    <a:pt x="238" y="145"/>
                  </a:lnTo>
                  <a:lnTo>
                    <a:pt x="240" y="133"/>
                  </a:lnTo>
                  <a:lnTo>
                    <a:pt x="241" y="122"/>
                  </a:lnTo>
                  <a:lnTo>
                    <a:pt x="240" y="109"/>
                  </a:lnTo>
                  <a:lnTo>
                    <a:pt x="238" y="97"/>
                  </a:lnTo>
                  <a:lnTo>
                    <a:pt x="236" y="85"/>
                  </a:lnTo>
                  <a:lnTo>
                    <a:pt x="231" y="74"/>
                  </a:lnTo>
                  <a:lnTo>
                    <a:pt x="226" y="64"/>
                  </a:lnTo>
                  <a:lnTo>
                    <a:pt x="221" y="54"/>
                  </a:lnTo>
                  <a:lnTo>
                    <a:pt x="213" y="44"/>
                  </a:lnTo>
                  <a:lnTo>
                    <a:pt x="206" y="36"/>
                  </a:lnTo>
                  <a:lnTo>
                    <a:pt x="197" y="28"/>
                  </a:lnTo>
                  <a:lnTo>
                    <a:pt x="187" y="22"/>
                  </a:lnTo>
                  <a:lnTo>
                    <a:pt x="178" y="15"/>
                  </a:lnTo>
                  <a:lnTo>
                    <a:pt x="167" y="10"/>
                  </a:lnTo>
                  <a:lnTo>
                    <a:pt x="156" y="7"/>
                  </a:lnTo>
                  <a:lnTo>
                    <a:pt x="144" y="4"/>
                  </a:lnTo>
                  <a:lnTo>
                    <a:pt x="133" y="2"/>
                  </a:lnTo>
                  <a:lnTo>
                    <a:pt x="120" y="0"/>
                  </a:lnTo>
                  <a:lnTo>
                    <a:pt x="108" y="2"/>
                  </a:lnTo>
                  <a:lnTo>
                    <a:pt x="96" y="4"/>
                  </a:lnTo>
                  <a:lnTo>
                    <a:pt x="84" y="6"/>
                  </a:lnTo>
                  <a:lnTo>
                    <a:pt x="74" y="10"/>
                  </a:lnTo>
                  <a:lnTo>
                    <a:pt x="63" y="15"/>
                  </a:lnTo>
                  <a:lnTo>
                    <a:pt x="53" y="22"/>
                  </a:lnTo>
                  <a:lnTo>
                    <a:pt x="44" y="28"/>
                  </a:lnTo>
                  <a:lnTo>
                    <a:pt x="35" y="36"/>
                  </a:lnTo>
                  <a:lnTo>
                    <a:pt x="27" y="44"/>
                  </a:lnTo>
                  <a:lnTo>
                    <a:pt x="20" y="54"/>
                  </a:lnTo>
                  <a:lnTo>
                    <a:pt x="15" y="64"/>
                  </a:lnTo>
                  <a:lnTo>
                    <a:pt x="9" y="74"/>
                  </a:lnTo>
                  <a:lnTo>
                    <a:pt x="5" y="85"/>
                  </a:lnTo>
                  <a:lnTo>
                    <a:pt x="2" y="97"/>
                  </a:lnTo>
                  <a:lnTo>
                    <a:pt x="1" y="109"/>
                  </a:lnTo>
                  <a:lnTo>
                    <a:pt x="0" y="122"/>
                  </a:lnTo>
                  <a:lnTo>
                    <a:pt x="1" y="133"/>
                  </a:lnTo>
                  <a:lnTo>
                    <a:pt x="2" y="145"/>
                  </a:lnTo>
                  <a:lnTo>
                    <a:pt x="5" y="157"/>
                  </a:lnTo>
                  <a:lnTo>
                    <a:pt x="9" y="168"/>
                  </a:lnTo>
                  <a:lnTo>
                    <a:pt x="15" y="178"/>
                  </a:lnTo>
                  <a:lnTo>
                    <a:pt x="20" y="188"/>
                  </a:lnTo>
                  <a:lnTo>
                    <a:pt x="27" y="198"/>
                  </a:lnTo>
                  <a:lnTo>
                    <a:pt x="35" y="206"/>
                  </a:lnTo>
                  <a:lnTo>
                    <a:pt x="44" y="214"/>
                  </a:lnTo>
                  <a:lnTo>
                    <a:pt x="53" y="221"/>
                  </a:lnTo>
                  <a:lnTo>
                    <a:pt x="63" y="227"/>
                  </a:lnTo>
                  <a:lnTo>
                    <a:pt x="74" y="232"/>
                  </a:lnTo>
                  <a:lnTo>
                    <a:pt x="84" y="236"/>
                  </a:lnTo>
                  <a:lnTo>
                    <a:pt x="96" y="240"/>
                  </a:lnTo>
                  <a:lnTo>
                    <a:pt x="108" y="241"/>
                  </a:lnTo>
                  <a:lnTo>
                    <a:pt x="120" y="242"/>
                  </a:lnTo>
                  <a:close/>
                </a:path>
              </a:pathLst>
            </a:custGeom>
            <a:solidFill>
              <a:schemeClr val="accent1"/>
            </a:solidFill>
            <a:ln>
              <a:noFill/>
            </a:ln>
          </p:spPr>
          <p:style>
            <a:lnRef idx="0"/>
            <a:fillRef idx="0"/>
            <a:effectRef idx="0"/>
            <a:fontRef idx="minor"/>
          </p:style>
        </p:sp>
        <p:sp>
          <p:nvSpPr>
            <p:cNvPr id="173" name="CustomShape 52"/>
            <p:cNvSpPr/>
            <p:nvPr/>
          </p:nvSpPr>
          <p:spPr>
            <a:xfrm>
              <a:off x="5894640" y="5046120"/>
              <a:ext cx="79560" cy="133200"/>
            </a:xfrm>
            <a:custGeom>
              <a:avLst/>
              <a:gdLst/>
              <a:ahLst/>
              <a:rect l="l" t="t" r="r" b="b"/>
              <a:pathLst>
                <a:path w="180" h="302">
                  <a:moveTo>
                    <a:pt x="165" y="0"/>
                  </a:moveTo>
                  <a:lnTo>
                    <a:pt x="15" y="0"/>
                  </a:lnTo>
                  <a:lnTo>
                    <a:pt x="12" y="0"/>
                  </a:lnTo>
                  <a:lnTo>
                    <a:pt x="9" y="1"/>
                  </a:lnTo>
                  <a:lnTo>
                    <a:pt x="6" y="2"/>
                  </a:lnTo>
                  <a:lnTo>
                    <a:pt x="4" y="4"/>
                  </a:lnTo>
                  <a:lnTo>
                    <a:pt x="2" y="7"/>
                  </a:lnTo>
                  <a:lnTo>
                    <a:pt x="1" y="9"/>
                  </a:lnTo>
                  <a:lnTo>
                    <a:pt x="0" y="12"/>
                  </a:lnTo>
                  <a:lnTo>
                    <a:pt x="0" y="15"/>
                  </a:lnTo>
                  <a:lnTo>
                    <a:pt x="0" y="287"/>
                  </a:lnTo>
                  <a:lnTo>
                    <a:pt x="0" y="289"/>
                  </a:lnTo>
                  <a:lnTo>
                    <a:pt x="1" y="292"/>
                  </a:lnTo>
                  <a:lnTo>
                    <a:pt x="2" y="294"/>
                  </a:lnTo>
                  <a:lnTo>
                    <a:pt x="4" y="296"/>
                  </a:lnTo>
                  <a:lnTo>
                    <a:pt x="6" y="298"/>
                  </a:lnTo>
                  <a:lnTo>
                    <a:pt x="9" y="299"/>
                  </a:lnTo>
                  <a:lnTo>
                    <a:pt x="12" y="301"/>
                  </a:lnTo>
                  <a:lnTo>
                    <a:pt x="15" y="302"/>
                  </a:lnTo>
                  <a:lnTo>
                    <a:pt x="165" y="302"/>
                  </a:lnTo>
                  <a:lnTo>
                    <a:pt x="168" y="301"/>
                  </a:lnTo>
                  <a:lnTo>
                    <a:pt x="172" y="299"/>
                  </a:lnTo>
                  <a:lnTo>
                    <a:pt x="174" y="298"/>
                  </a:lnTo>
                  <a:lnTo>
                    <a:pt x="176" y="296"/>
                  </a:lnTo>
                  <a:lnTo>
                    <a:pt x="178" y="294"/>
                  </a:lnTo>
                  <a:lnTo>
                    <a:pt x="179" y="292"/>
                  </a:lnTo>
                  <a:lnTo>
                    <a:pt x="180" y="289"/>
                  </a:lnTo>
                  <a:lnTo>
                    <a:pt x="180" y="287"/>
                  </a:lnTo>
                  <a:lnTo>
                    <a:pt x="180" y="15"/>
                  </a:lnTo>
                  <a:lnTo>
                    <a:pt x="180" y="12"/>
                  </a:lnTo>
                  <a:lnTo>
                    <a:pt x="179" y="9"/>
                  </a:lnTo>
                  <a:lnTo>
                    <a:pt x="178" y="7"/>
                  </a:lnTo>
                  <a:lnTo>
                    <a:pt x="176" y="4"/>
                  </a:lnTo>
                  <a:lnTo>
                    <a:pt x="174" y="2"/>
                  </a:lnTo>
                  <a:lnTo>
                    <a:pt x="172" y="1"/>
                  </a:lnTo>
                  <a:lnTo>
                    <a:pt x="168" y="0"/>
                  </a:lnTo>
                  <a:lnTo>
                    <a:pt x="165" y="0"/>
                  </a:lnTo>
                  <a:close/>
                </a:path>
              </a:pathLst>
            </a:custGeom>
            <a:solidFill>
              <a:schemeClr val="accent1"/>
            </a:solidFill>
            <a:ln>
              <a:noFill/>
            </a:ln>
          </p:spPr>
          <p:style>
            <a:lnRef idx="0"/>
            <a:fillRef idx="0"/>
            <a:effectRef idx="0"/>
            <a:fontRef idx="minor"/>
          </p:style>
        </p:sp>
        <p:sp>
          <p:nvSpPr>
            <p:cNvPr id="174" name="CustomShape 53"/>
            <p:cNvSpPr/>
            <p:nvPr/>
          </p:nvSpPr>
          <p:spPr>
            <a:xfrm>
              <a:off x="5981400" y="5059440"/>
              <a:ext cx="315360" cy="146520"/>
            </a:xfrm>
            <a:custGeom>
              <a:avLst/>
              <a:gdLst/>
              <a:ahLst/>
              <a:rect l="l" t="t" r="r" b="b"/>
              <a:pathLst>
                <a:path w="708" h="331">
                  <a:moveTo>
                    <a:pt x="704" y="125"/>
                  </a:moveTo>
                  <a:lnTo>
                    <a:pt x="695" y="117"/>
                  </a:lnTo>
                  <a:lnTo>
                    <a:pt x="688" y="110"/>
                  </a:lnTo>
                  <a:lnTo>
                    <a:pt x="680" y="104"/>
                  </a:lnTo>
                  <a:lnTo>
                    <a:pt x="673" y="99"/>
                  </a:lnTo>
                  <a:lnTo>
                    <a:pt x="665" y="95"/>
                  </a:lnTo>
                  <a:lnTo>
                    <a:pt x="658" y="91"/>
                  </a:lnTo>
                  <a:lnTo>
                    <a:pt x="650" y="89"/>
                  </a:lnTo>
                  <a:lnTo>
                    <a:pt x="644" y="87"/>
                  </a:lnTo>
                  <a:lnTo>
                    <a:pt x="636" y="85"/>
                  </a:lnTo>
                  <a:lnTo>
                    <a:pt x="629" y="85"/>
                  </a:lnTo>
                  <a:lnTo>
                    <a:pt x="622" y="85"/>
                  </a:lnTo>
                  <a:lnTo>
                    <a:pt x="615" y="85"/>
                  </a:lnTo>
                  <a:lnTo>
                    <a:pt x="599" y="88"/>
                  </a:lnTo>
                  <a:lnTo>
                    <a:pt x="583" y="91"/>
                  </a:lnTo>
                  <a:lnTo>
                    <a:pt x="507" y="115"/>
                  </a:lnTo>
                  <a:lnTo>
                    <a:pt x="505" y="127"/>
                  </a:lnTo>
                  <a:lnTo>
                    <a:pt x="502" y="137"/>
                  </a:lnTo>
                  <a:lnTo>
                    <a:pt x="497" y="147"/>
                  </a:lnTo>
                  <a:lnTo>
                    <a:pt x="491" y="157"/>
                  </a:lnTo>
                  <a:lnTo>
                    <a:pt x="486" y="162"/>
                  </a:lnTo>
                  <a:lnTo>
                    <a:pt x="480" y="166"/>
                  </a:lnTo>
                  <a:lnTo>
                    <a:pt x="474" y="171"/>
                  </a:lnTo>
                  <a:lnTo>
                    <a:pt x="468" y="175"/>
                  </a:lnTo>
                  <a:lnTo>
                    <a:pt x="460" y="177"/>
                  </a:lnTo>
                  <a:lnTo>
                    <a:pt x="453" y="179"/>
                  </a:lnTo>
                  <a:lnTo>
                    <a:pt x="445" y="180"/>
                  </a:lnTo>
                  <a:lnTo>
                    <a:pt x="437" y="180"/>
                  </a:lnTo>
                  <a:lnTo>
                    <a:pt x="422" y="180"/>
                  </a:lnTo>
                  <a:lnTo>
                    <a:pt x="226" y="180"/>
                  </a:lnTo>
                  <a:lnTo>
                    <a:pt x="223" y="180"/>
                  </a:lnTo>
                  <a:lnTo>
                    <a:pt x="220" y="179"/>
                  </a:lnTo>
                  <a:lnTo>
                    <a:pt x="218" y="178"/>
                  </a:lnTo>
                  <a:lnTo>
                    <a:pt x="216" y="176"/>
                  </a:lnTo>
                  <a:lnTo>
                    <a:pt x="214" y="174"/>
                  </a:lnTo>
                  <a:lnTo>
                    <a:pt x="213" y="172"/>
                  </a:lnTo>
                  <a:lnTo>
                    <a:pt x="211" y="169"/>
                  </a:lnTo>
                  <a:lnTo>
                    <a:pt x="211" y="165"/>
                  </a:lnTo>
                  <a:lnTo>
                    <a:pt x="211" y="162"/>
                  </a:lnTo>
                  <a:lnTo>
                    <a:pt x="213" y="160"/>
                  </a:lnTo>
                  <a:lnTo>
                    <a:pt x="214" y="157"/>
                  </a:lnTo>
                  <a:lnTo>
                    <a:pt x="216" y="155"/>
                  </a:lnTo>
                  <a:lnTo>
                    <a:pt x="218" y="154"/>
                  </a:lnTo>
                  <a:lnTo>
                    <a:pt x="220" y="151"/>
                  </a:lnTo>
                  <a:lnTo>
                    <a:pt x="223" y="151"/>
                  </a:lnTo>
                  <a:lnTo>
                    <a:pt x="226" y="150"/>
                  </a:lnTo>
                  <a:lnTo>
                    <a:pt x="422" y="150"/>
                  </a:lnTo>
                  <a:lnTo>
                    <a:pt x="437" y="150"/>
                  </a:lnTo>
                  <a:lnTo>
                    <a:pt x="446" y="149"/>
                  </a:lnTo>
                  <a:lnTo>
                    <a:pt x="455" y="147"/>
                  </a:lnTo>
                  <a:lnTo>
                    <a:pt x="461" y="143"/>
                  </a:lnTo>
                  <a:lnTo>
                    <a:pt x="468" y="137"/>
                  </a:lnTo>
                  <a:lnTo>
                    <a:pt x="472" y="130"/>
                  </a:lnTo>
                  <a:lnTo>
                    <a:pt x="475" y="122"/>
                  </a:lnTo>
                  <a:lnTo>
                    <a:pt x="477" y="114"/>
                  </a:lnTo>
                  <a:lnTo>
                    <a:pt x="478" y="105"/>
                  </a:lnTo>
                  <a:lnTo>
                    <a:pt x="478" y="102"/>
                  </a:lnTo>
                  <a:lnTo>
                    <a:pt x="478" y="98"/>
                  </a:lnTo>
                  <a:lnTo>
                    <a:pt x="474" y="90"/>
                  </a:lnTo>
                  <a:lnTo>
                    <a:pt x="470" y="84"/>
                  </a:lnTo>
                  <a:lnTo>
                    <a:pt x="465" y="76"/>
                  </a:lnTo>
                  <a:lnTo>
                    <a:pt x="458" y="71"/>
                  </a:lnTo>
                  <a:lnTo>
                    <a:pt x="451" y="67"/>
                  </a:lnTo>
                  <a:lnTo>
                    <a:pt x="442" y="63"/>
                  </a:lnTo>
                  <a:lnTo>
                    <a:pt x="432" y="61"/>
                  </a:lnTo>
                  <a:lnTo>
                    <a:pt x="422" y="60"/>
                  </a:lnTo>
                  <a:lnTo>
                    <a:pt x="410" y="60"/>
                  </a:lnTo>
                  <a:lnTo>
                    <a:pt x="399" y="60"/>
                  </a:lnTo>
                  <a:lnTo>
                    <a:pt x="389" y="60"/>
                  </a:lnTo>
                  <a:lnTo>
                    <a:pt x="381" y="60"/>
                  </a:lnTo>
                  <a:lnTo>
                    <a:pt x="373" y="60"/>
                  </a:lnTo>
                  <a:lnTo>
                    <a:pt x="365" y="60"/>
                  </a:lnTo>
                  <a:lnTo>
                    <a:pt x="356" y="60"/>
                  </a:lnTo>
                  <a:lnTo>
                    <a:pt x="349" y="60"/>
                  </a:lnTo>
                  <a:lnTo>
                    <a:pt x="339" y="60"/>
                  </a:lnTo>
                  <a:lnTo>
                    <a:pt x="330" y="60"/>
                  </a:lnTo>
                  <a:lnTo>
                    <a:pt x="320" y="60"/>
                  </a:lnTo>
                  <a:lnTo>
                    <a:pt x="307" y="60"/>
                  </a:lnTo>
                  <a:lnTo>
                    <a:pt x="288" y="46"/>
                  </a:lnTo>
                  <a:lnTo>
                    <a:pt x="267" y="33"/>
                  </a:lnTo>
                  <a:lnTo>
                    <a:pt x="246" y="24"/>
                  </a:lnTo>
                  <a:lnTo>
                    <a:pt x="225" y="15"/>
                  </a:lnTo>
                  <a:lnTo>
                    <a:pt x="204" y="9"/>
                  </a:lnTo>
                  <a:lnTo>
                    <a:pt x="181" y="3"/>
                  </a:lnTo>
                  <a:lnTo>
                    <a:pt x="159" y="1"/>
                  </a:lnTo>
                  <a:lnTo>
                    <a:pt x="136" y="0"/>
                  </a:lnTo>
                  <a:lnTo>
                    <a:pt x="15" y="0"/>
                  </a:lnTo>
                  <a:lnTo>
                    <a:pt x="13" y="0"/>
                  </a:lnTo>
                  <a:lnTo>
                    <a:pt x="10" y="1"/>
                  </a:lnTo>
                  <a:lnTo>
                    <a:pt x="8" y="2"/>
                  </a:lnTo>
                  <a:lnTo>
                    <a:pt x="4" y="4"/>
                  </a:lnTo>
                  <a:lnTo>
                    <a:pt x="3" y="7"/>
                  </a:lnTo>
                  <a:lnTo>
                    <a:pt x="1" y="10"/>
                  </a:lnTo>
                  <a:lnTo>
                    <a:pt x="1" y="12"/>
                  </a:lnTo>
                  <a:lnTo>
                    <a:pt x="0" y="15"/>
                  </a:lnTo>
                  <a:lnTo>
                    <a:pt x="0" y="223"/>
                  </a:lnTo>
                  <a:lnTo>
                    <a:pt x="1" y="229"/>
                  </a:lnTo>
                  <a:lnTo>
                    <a:pt x="3" y="232"/>
                  </a:lnTo>
                  <a:lnTo>
                    <a:pt x="7" y="236"/>
                  </a:lnTo>
                  <a:lnTo>
                    <a:pt x="11" y="238"/>
                  </a:lnTo>
                  <a:lnTo>
                    <a:pt x="53" y="252"/>
                  </a:lnTo>
                  <a:lnTo>
                    <a:pt x="90" y="265"/>
                  </a:lnTo>
                  <a:lnTo>
                    <a:pt x="123" y="277"/>
                  </a:lnTo>
                  <a:lnTo>
                    <a:pt x="154" y="288"/>
                  </a:lnTo>
                  <a:lnTo>
                    <a:pt x="205" y="306"/>
                  </a:lnTo>
                  <a:lnTo>
                    <a:pt x="247" y="320"/>
                  </a:lnTo>
                  <a:lnTo>
                    <a:pt x="264" y="325"/>
                  </a:lnTo>
                  <a:lnTo>
                    <a:pt x="281" y="328"/>
                  </a:lnTo>
                  <a:lnTo>
                    <a:pt x="296" y="331"/>
                  </a:lnTo>
                  <a:lnTo>
                    <a:pt x="311" y="331"/>
                  </a:lnTo>
                  <a:lnTo>
                    <a:pt x="321" y="331"/>
                  </a:lnTo>
                  <a:lnTo>
                    <a:pt x="329" y="329"/>
                  </a:lnTo>
                  <a:lnTo>
                    <a:pt x="338" y="328"/>
                  </a:lnTo>
                  <a:lnTo>
                    <a:pt x="348" y="326"/>
                  </a:lnTo>
                  <a:lnTo>
                    <a:pt x="366" y="321"/>
                  </a:lnTo>
                  <a:lnTo>
                    <a:pt x="386" y="313"/>
                  </a:lnTo>
                  <a:lnTo>
                    <a:pt x="408" y="303"/>
                  </a:lnTo>
                  <a:lnTo>
                    <a:pt x="433" y="291"/>
                  </a:lnTo>
                  <a:lnTo>
                    <a:pt x="461" y="276"/>
                  </a:lnTo>
                  <a:lnTo>
                    <a:pt x="494" y="258"/>
                  </a:lnTo>
                  <a:lnTo>
                    <a:pt x="513" y="247"/>
                  </a:lnTo>
                  <a:lnTo>
                    <a:pt x="533" y="236"/>
                  </a:lnTo>
                  <a:lnTo>
                    <a:pt x="557" y="223"/>
                  </a:lnTo>
                  <a:lnTo>
                    <a:pt x="581" y="210"/>
                  </a:lnTo>
                  <a:lnTo>
                    <a:pt x="607" y="196"/>
                  </a:lnTo>
                  <a:lnTo>
                    <a:pt x="636" y="181"/>
                  </a:lnTo>
                  <a:lnTo>
                    <a:pt x="667" y="165"/>
                  </a:lnTo>
                  <a:lnTo>
                    <a:pt x="699" y="149"/>
                  </a:lnTo>
                  <a:lnTo>
                    <a:pt x="703" y="147"/>
                  </a:lnTo>
                  <a:lnTo>
                    <a:pt x="705" y="145"/>
                  </a:lnTo>
                  <a:lnTo>
                    <a:pt x="707" y="142"/>
                  </a:lnTo>
                  <a:lnTo>
                    <a:pt x="708" y="139"/>
                  </a:lnTo>
                  <a:lnTo>
                    <a:pt x="708" y="134"/>
                  </a:lnTo>
                  <a:lnTo>
                    <a:pt x="707" y="131"/>
                  </a:lnTo>
                  <a:lnTo>
                    <a:pt x="706" y="128"/>
                  </a:lnTo>
                  <a:lnTo>
                    <a:pt x="704" y="125"/>
                  </a:lnTo>
                  <a:lnTo>
                    <a:pt x="704" y="125"/>
                  </a:lnTo>
                  <a:close/>
                </a:path>
              </a:pathLst>
            </a:custGeom>
            <a:solidFill>
              <a:schemeClr val="accent1"/>
            </a:solidFill>
            <a:ln>
              <a:noFill/>
            </a:ln>
          </p:spPr>
          <p:style>
            <a:lnRef idx="0"/>
            <a:fillRef idx="0"/>
            <a:effectRef idx="0"/>
            <a:fontRef idx="minor"/>
          </p:style>
        </p:sp>
      </p:grpSp>
      <p:grpSp>
        <p:nvGrpSpPr>
          <p:cNvPr id="175" name="Group 54"/>
          <p:cNvGrpSpPr/>
          <p:nvPr/>
        </p:nvGrpSpPr>
        <p:grpSpPr>
          <a:xfrm>
            <a:off x="7454520" y="2240280"/>
            <a:ext cx="367560" cy="369720"/>
            <a:chOff x="7454520" y="2240280"/>
            <a:chExt cx="367560" cy="369720"/>
          </a:xfrm>
        </p:grpSpPr>
        <p:sp>
          <p:nvSpPr>
            <p:cNvPr id="176" name="CustomShape 55"/>
            <p:cNvSpPr/>
            <p:nvPr/>
          </p:nvSpPr>
          <p:spPr>
            <a:xfrm>
              <a:off x="7454520" y="2240280"/>
              <a:ext cx="240120" cy="313560"/>
            </a:xfrm>
            <a:custGeom>
              <a:avLst/>
              <a:gdLst/>
              <a:ahLst/>
              <a:rect l="l" t="t"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solidFill>
              <a:schemeClr val="accent1">
                <a:lumMod val="75000"/>
              </a:schemeClr>
            </a:solidFill>
            <a:ln>
              <a:noFill/>
            </a:ln>
          </p:spPr>
          <p:style>
            <a:lnRef idx="0"/>
            <a:fillRef idx="0"/>
            <a:effectRef idx="0"/>
            <a:fontRef idx="minor"/>
          </p:style>
        </p:sp>
        <p:sp>
          <p:nvSpPr>
            <p:cNvPr id="177" name="CustomShape 56"/>
            <p:cNvSpPr/>
            <p:nvPr/>
          </p:nvSpPr>
          <p:spPr>
            <a:xfrm>
              <a:off x="7648920" y="2434680"/>
              <a:ext cx="173160" cy="175320"/>
            </a:xfrm>
            <a:custGeom>
              <a:avLst/>
              <a:gdLst/>
              <a:ahLst/>
              <a:rect l="l" t="t"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solidFill>
              <a:schemeClr val="accent1">
                <a:lumMod val="75000"/>
              </a:schemeClr>
            </a:solidFill>
            <a:ln>
              <a:noFill/>
            </a:ln>
          </p:spPr>
          <p:style>
            <a:lnRef idx="0"/>
            <a:fillRef idx="0"/>
            <a:effectRef idx="0"/>
            <a:fontRef idx="minor"/>
          </p:style>
        </p:sp>
      </p:grpSp>
      <p:grpSp>
        <p:nvGrpSpPr>
          <p:cNvPr id="178" name="Group 57"/>
          <p:cNvGrpSpPr/>
          <p:nvPr/>
        </p:nvGrpSpPr>
        <p:grpSpPr>
          <a:xfrm>
            <a:off x="8989920" y="4823640"/>
            <a:ext cx="382320" cy="381960"/>
            <a:chOff x="8989920" y="4823640"/>
            <a:chExt cx="382320" cy="381960"/>
          </a:xfrm>
        </p:grpSpPr>
        <p:sp>
          <p:nvSpPr>
            <p:cNvPr id="179" name="CustomShape 58"/>
            <p:cNvSpPr/>
            <p:nvPr/>
          </p:nvSpPr>
          <p:spPr>
            <a:xfrm>
              <a:off x="8989920" y="4823640"/>
              <a:ext cx="240480" cy="316440"/>
            </a:xfrm>
            <a:custGeom>
              <a:avLst/>
              <a:gdLst/>
              <a:ahLst/>
              <a:rect l="l" t="t" r="r" b="b"/>
              <a:pathLst>
                <a:path w="456" h="602">
                  <a:moveTo>
                    <a:pt x="456" y="399"/>
                  </a:moveTo>
                  <a:lnTo>
                    <a:pt x="424" y="388"/>
                  </a:lnTo>
                  <a:lnTo>
                    <a:pt x="412" y="384"/>
                  </a:lnTo>
                  <a:lnTo>
                    <a:pt x="401" y="379"/>
                  </a:lnTo>
                  <a:lnTo>
                    <a:pt x="389" y="375"/>
                  </a:lnTo>
                  <a:lnTo>
                    <a:pt x="376" y="370"/>
                  </a:lnTo>
                  <a:lnTo>
                    <a:pt x="368" y="368"/>
                  </a:lnTo>
                  <a:lnTo>
                    <a:pt x="361" y="364"/>
                  </a:lnTo>
                  <a:lnTo>
                    <a:pt x="361" y="307"/>
                  </a:lnTo>
                  <a:lnTo>
                    <a:pt x="366" y="302"/>
                  </a:lnTo>
                  <a:lnTo>
                    <a:pt x="372" y="297"/>
                  </a:lnTo>
                  <a:lnTo>
                    <a:pt x="379" y="288"/>
                  </a:lnTo>
                  <a:lnTo>
                    <a:pt x="385" y="279"/>
                  </a:lnTo>
                  <a:lnTo>
                    <a:pt x="392" y="266"/>
                  </a:lnTo>
                  <a:lnTo>
                    <a:pt x="397" y="252"/>
                  </a:lnTo>
                  <a:lnTo>
                    <a:pt x="401" y="235"/>
                  </a:lnTo>
                  <a:lnTo>
                    <a:pt x="402" y="216"/>
                  </a:lnTo>
                  <a:lnTo>
                    <a:pt x="406" y="214"/>
                  </a:lnTo>
                  <a:lnTo>
                    <a:pt x="410" y="211"/>
                  </a:lnTo>
                  <a:lnTo>
                    <a:pt x="412" y="207"/>
                  </a:lnTo>
                  <a:lnTo>
                    <a:pt x="415" y="202"/>
                  </a:lnTo>
                  <a:lnTo>
                    <a:pt x="417" y="197"/>
                  </a:lnTo>
                  <a:lnTo>
                    <a:pt x="419"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2" y="27"/>
                  </a:lnTo>
                  <a:lnTo>
                    <a:pt x="397" y="24"/>
                  </a:lnTo>
                  <a:lnTo>
                    <a:pt x="390" y="18"/>
                  </a:lnTo>
                  <a:lnTo>
                    <a:pt x="383" y="15"/>
                  </a:lnTo>
                  <a:lnTo>
                    <a:pt x="376" y="12"/>
                  </a:lnTo>
                  <a:lnTo>
                    <a:pt x="359" y="7"/>
                  </a:lnTo>
                  <a:lnTo>
                    <a:pt x="342" y="3"/>
                  </a:lnTo>
                  <a:lnTo>
                    <a:pt x="325" y="0"/>
                  </a:lnTo>
                  <a:lnTo>
                    <a:pt x="307" y="0"/>
                  </a:lnTo>
                  <a:lnTo>
                    <a:pt x="291" y="0"/>
                  </a:lnTo>
                  <a:lnTo>
                    <a:pt x="276" y="2"/>
                  </a:lnTo>
                  <a:lnTo>
                    <a:pt x="261" y="6"/>
                  </a:lnTo>
                  <a:lnTo>
                    <a:pt x="245" y="9"/>
                  </a:lnTo>
                  <a:lnTo>
                    <a:pt x="231" y="16"/>
                  </a:lnTo>
                  <a:lnTo>
                    <a:pt x="218" y="22"/>
                  </a:lnTo>
                  <a:lnTo>
                    <a:pt x="213" y="27"/>
                  </a:lnTo>
                  <a:lnTo>
                    <a:pt x="209" y="31"/>
                  </a:lnTo>
                  <a:lnTo>
                    <a:pt x="204" y="36"/>
                  </a:lnTo>
                  <a:lnTo>
                    <a:pt x="202" y="42"/>
                  </a:lnTo>
                  <a:lnTo>
                    <a:pt x="194" y="42"/>
                  </a:lnTo>
                  <a:lnTo>
                    <a:pt x="187" y="43"/>
                  </a:lnTo>
                  <a:lnTo>
                    <a:pt x="181" y="44"/>
                  </a:lnTo>
                  <a:lnTo>
                    <a:pt x="176" y="45"/>
                  </a:lnTo>
                  <a:lnTo>
                    <a:pt x="168" y="51"/>
                  </a:lnTo>
                  <a:lnTo>
                    <a:pt x="163" y="56"/>
                  </a:lnTo>
                  <a:lnTo>
                    <a:pt x="158" y="65"/>
                  </a:lnTo>
                  <a:lnTo>
                    <a:pt x="155" y="75"/>
                  </a:lnTo>
                  <a:lnTo>
                    <a:pt x="154"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7" y="206"/>
                  </a:lnTo>
                  <a:lnTo>
                    <a:pt x="159" y="210"/>
                  </a:lnTo>
                  <a:lnTo>
                    <a:pt x="163" y="214"/>
                  </a:lnTo>
                  <a:lnTo>
                    <a:pt x="167" y="216"/>
                  </a:lnTo>
                  <a:lnTo>
                    <a:pt x="168" y="227"/>
                  </a:lnTo>
                  <a:lnTo>
                    <a:pt x="169" y="237"/>
                  </a:lnTo>
                  <a:lnTo>
                    <a:pt x="171" y="246"/>
                  </a:lnTo>
                  <a:lnTo>
                    <a:pt x="173" y="255"/>
                  </a:lnTo>
                  <a:lnTo>
                    <a:pt x="180" y="271"/>
                  </a:lnTo>
                  <a:lnTo>
                    <a:pt x="187" y="286"/>
                  </a:lnTo>
                  <a:lnTo>
                    <a:pt x="195" y="297"/>
                  </a:lnTo>
                  <a:lnTo>
                    <a:pt x="203" y="306"/>
                  </a:lnTo>
                  <a:lnTo>
                    <a:pt x="211" y="314"/>
                  </a:lnTo>
                  <a:lnTo>
                    <a:pt x="216" y="319"/>
                  </a:lnTo>
                  <a:lnTo>
                    <a:pt x="216" y="364"/>
                  </a:lnTo>
                  <a:lnTo>
                    <a:pt x="202" y="369"/>
                  </a:lnTo>
                  <a:lnTo>
                    <a:pt x="186" y="375"/>
                  </a:lnTo>
                  <a:lnTo>
                    <a:pt x="171" y="381"/>
                  </a:lnTo>
                  <a:lnTo>
                    <a:pt x="155" y="384"/>
                  </a:lnTo>
                  <a:lnTo>
                    <a:pt x="130" y="393"/>
                  </a:lnTo>
                  <a:lnTo>
                    <a:pt x="107"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8" y="600"/>
                  </a:lnTo>
                  <a:lnTo>
                    <a:pt x="11" y="602"/>
                  </a:lnTo>
                  <a:lnTo>
                    <a:pt x="395" y="602"/>
                  </a:lnTo>
                  <a:lnTo>
                    <a:pt x="383" y="581"/>
                  </a:lnTo>
                  <a:lnTo>
                    <a:pt x="374" y="559"/>
                  </a:lnTo>
                  <a:lnTo>
                    <a:pt x="371" y="549"/>
                  </a:lnTo>
                  <a:lnTo>
                    <a:pt x="368" y="539"/>
                  </a:lnTo>
                  <a:lnTo>
                    <a:pt x="366" y="528"/>
                  </a:lnTo>
                  <a:lnTo>
                    <a:pt x="366" y="518"/>
                  </a:lnTo>
                  <a:lnTo>
                    <a:pt x="366" y="505"/>
                  </a:lnTo>
                  <a:lnTo>
                    <a:pt x="367" y="494"/>
                  </a:lnTo>
                  <a:lnTo>
                    <a:pt x="370" y="483"/>
                  </a:lnTo>
                  <a:lnTo>
                    <a:pt x="374" y="473"/>
                  </a:lnTo>
                  <a:lnTo>
                    <a:pt x="377" y="463"/>
                  </a:lnTo>
                  <a:lnTo>
                    <a:pt x="381" y="454"/>
                  </a:lnTo>
                  <a:lnTo>
                    <a:pt x="388" y="445"/>
                  </a:lnTo>
                  <a:lnTo>
                    <a:pt x="393" y="437"/>
                  </a:lnTo>
                  <a:lnTo>
                    <a:pt x="399" y="431"/>
                  </a:lnTo>
                  <a:lnTo>
                    <a:pt x="407" y="424"/>
                  </a:lnTo>
                  <a:lnTo>
                    <a:pt x="413" y="418"/>
                  </a:lnTo>
                  <a:lnTo>
                    <a:pt x="422" y="413"/>
                  </a:lnTo>
                  <a:lnTo>
                    <a:pt x="430" y="409"/>
                  </a:lnTo>
                  <a:lnTo>
                    <a:pt x="438" y="405"/>
                  </a:lnTo>
                  <a:lnTo>
                    <a:pt x="447" y="401"/>
                  </a:lnTo>
                  <a:lnTo>
                    <a:pt x="456" y="399"/>
                  </a:lnTo>
                  <a:close/>
                </a:path>
              </a:pathLst>
            </a:custGeom>
            <a:solidFill>
              <a:schemeClr val="accent3">
                <a:lumMod val="40000"/>
                <a:lumOff val="60000"/>
              </a:schemeClr>
            </a:solidFill>
            <a:ln>
              <a:noFill/>
            </a:ln>
          </p:spPr>
          <p:style>
            <a:lnRef idx="0"/>
            <a:fillRef idx="0"/>
            <a:effectRef idx="0"/>
            <a:fontRef idx="minor"/>
          </p:style>
        </p:sp>
        <p:sp>
          <p:nvSpPr>
            <p:cNvPr id="180" name="CustomShape 59"/>
            <p:cNvSpPr/>
            <p:nvPr/>
          </p:nvSpPr>
          <p:spPr>
            <a:xfrm>
              <a:off x="9197280" y="5045400"/>
              <a:ext cx="174960" cy="160200"/>
            </a:xfrm>
            <a:custGeom>
              <a:avLst/>
              <a:gdLst/>
              <a:ahLst/>
              <a:rect l="l" t="t" r="r" b="b"/>
              <a:pathLst>
                <a:path w="330" h="304">
                  <a:moveTo>
                    <a:pt x="243" y="0"/>
                  </a:moveTo>
                  <a:lnTo>
                    <a:pt x="238" y="0"/>
                  </a:lnTo>
                  <a:lnTo>
                    <a:pt x="233" y="2"/>
                  </a:lnTo>
                  <a:lnTo>
                    <a:pt x="233" y="2"/>
                  </a:lnTo>
                  <a:lnTo>
                    <a:pt x="233" y="2"/>
                  </a:lnTo>
                  <a:lnTo>
                    <a:pt x="228" y="2"/>
                  </a:lnTo>
                  <a:lnTo>
                    <a:pt x="222" y="3"/>
                  </a:lnTo>
                  <a:lnTo>
                    <a:pt x="221" y="4"/>
                  </a:lnTo>
                  <a:lnTo>
                    <a:pt x="221" y="4"/>
                  </a:lnTo>
                  <a:lnTo>
                    <a:pt x="217" y="6"/>
                  </a:lnTo>
                  <a:lnTo>
                    <a:pt x="212" y="7"/>
                  </a:lnTo>
                  <a:lnTo>
                    <a:pt x="211" y="7"/>
                  </a:lnTo>
                  <a:lnTo>
                    <a:pt x="211" y="8"/>
                  </a:lnTo>
                  <a:lnTo>
                    <a:pt x="206" y="9"/>
                  </a:lnTo>
                  <a:lnTo>
                    <a:pt x="202" y="12"/>
                  </a:lnTo>
                  <a:lnTo>
                    <a:pt x="202" y="13"/>
                  </a:lnTo>
                  <a:lnTo>
                    <a:pt x="201" y="13"/>
                  </a:lnTo>
                  <a:lnTo>
                    <a:pt x="197" y="16"/>
                  </a:lnTo>
                  <a:lnTo>
                    <a:pt x="192" y="18"/>
                  </a:lnTo>
                  <a:lnTo>
                    <a:pt x="192" y="20"/>
                  </a:lnTo>
                  <a:lnTo>
                    <a:pt x="190" y="20"/>
                  </a:lnTo>
                  <a:lnTo>
                    <a:pt x="184" y="26"/>
                  </a:lnTo>
                  <a:lnTo>
                    <a:pt x="178" y="34"/>
                  </a:lnTo>
                  <a:lnTo>
                    <a:pt x="171" y="43"/>
                  </a:lnTo>
                  <a:lnTo>
                    <a:pt x="166" y="53"/>
                  </a:lnTo>
                  <a:lnTo>
                    <a:pt x="160" y="43"/>
                  </a:lnTo>
                  <a:lnTo>
                    <a:pt x="153" y="34"/>
                  </a:lnTo>
                  <a:lnTo>
                    <a:pt x="147" y="26"/>
                  </a:lnTo>
                  <a:lnTo>
                    <a:pt x="140" y="20"/>
                  </a:lnTo>
                  <a:lnTo>
                    <a:pt x="127" y="12"/>
                  </a:lnTo>
                  <a:lnTo>
                    <a:pt x="116" y="6"/>
                  </a:lnTo>
                  <a:lnTo>
                    <a:pt x="102" y="2"/>
                  </a:lnTo>
                  <a:lnTo>
                    <a:pt x="88" y="0"/>
                  </a:lnTo>
                  <a:lnTo>
                    <a:pt x="77" y="2"/>
                  </a:lnTo>
                  <a:lnTo>
                    <a:pt x="66" y="4"/>
                  </a:lnTo>
                  <a:lnTo>
                    <a:pt x="56" y="8"/>
                  </a:lnTo>
                  <a:lnTo>
                    <a:pt x="45" y="13"/>
                  </a:lnTo>
                  <a:lnTo>
                    <a:pt x="35" y="20"/>
                  </a:lnTo>
                  <a:lnTo>
                    <a:pt x="26" y="27"/>
                  </a:lnTo>
                  <a:lnTo>
                    <a:pt x="18" y="38"/>
                  </a:lnTo>
                  <a:lnTo>
                    <a:pt x="12" y="48"/>
                  </a:lnTo>
                  <a:lnTo>
                    <a:pt x="7" y="59"/>
                  </a:lnTo>
                  <a:lnTo>
                    <a:pt x="3" y="71"/>
                  </a:lnTo>
                  <a:lnTo>
                    <a:pt x="0" y="84"/>
                  </a:lnTo>
                  <a:lnTo>
                    <a:pt x="0" y="98"/>
                  </a:lnTo>
                  <a:lnTo>
                    <a:pt x="0" y="110"/>
                  </a:lnTo>
                  <a:lnTo>
                    <a:pt x="3" y="121"/>
                  </a:lnTo>
                  <a:lnTo>
                    <a:pt x="7" y="133"/>
                  </a:lnTo>
                  <a:lnTo>
                    <a:pt x="12" y="146"/>
                  </a:lnTo>
                  <a:lnTo>
                    <a:pt x="18" y="157"/>
                  </a:lnTo>
                  <a:lnTo>
                    <a:pt x="26" y="170"/>
                  </a:lnTo>
                  <a:lnTo>
                    <a:pt x="35" y="182"/>
                  </a:lnTo>
                  <a:lnTo>
                    <a:pt x="44" y="194"/>
                  </a:lnTo>
                  <a:lnTo>
                    <a:pt x="45" y="196"/>
                  </a:lnTo>
                  <a:lnTo>
                    <a:pt x="47" y="198"/>
                  </a:lnTo>
                  <a:lnTo>
                    <a:pt x="50" y="201"/>
                  </a:lnTo>
                  <a:lnTo>
                    <a:pt x="53" y="205"/>
                  </a:lnTo>
                  <a:lnTo>
                    <a:pt x="67" y="220"/>
                  </a:lnTo>
                  <a:lnTo>
                    <a:pt x="81" y="235"/>
                  </a:lnTo>
                  <a:lnTo>
                    <a:pt x="97" y="250"/>
                  </a:lnTo>
                  <a:lnTo>
                    <a:pt x="111" y="262"/>
                  </a:lnTo>
                  <a:lnTo>
                    <a:pt x="135" y="283"/>
                  </a:lnTo>
                  <a:lnTo>
                    <a:pt x="152" y="297"/>
                  </a:lnTo>
                  <a:lnTo>
                    <a:pt x="156" y="300"/>
                  </a:lnTo>
                  <a:lnTo>
                    <a:pt x="158" y="301"/>
                  </a:lnTo>
                  <a:lnTo>
                    <a:pt x="158" y="301"/>
                  </a:lnTo>
                  <a:lnTo>
                    <a:pt x="158" y="301"/>
                  </a:lnTo>
                  <a:lnTo>
                    <a:pt x="162" y="304"/>
                  </a:lnTo>
                  <a:lnTo>
                    <a:pt x="166" y="304"/>
                  </a:lnTo>
                  <a:lnTo>
                    <a:pt x="169" y="304"/>
                  </a:lnTo>
                  <a:lnTo>
                    <a:pt x="172" y="301"/>
                  </a:lnTo>
                  <a:lnTo>
                    <a:pt x="172" y="301"/>
                  </a:lnTo>
                  <a:lnTo>
                    <a:pt x="172" y="301"/>
                  </a:lnTo>
                  <a:lnTo>
                    <a:pt x="175" y="300"/>
                  </a:lnTo>
                  <a:lnTo>
                    <a:pt x="179" y="297"/>
                  </a:lnTo>
                  <a:lnTo>
                    <a:pt x="196" y="283"/>
                  </a:lnTo>
                  <a:lnTo>
                    <a:pt x="220" y="262"/>
                  </a:lnTo>
                  <a:lnTo>
                    <a:pt x="234" y="250"/>
                  </a:lnTo>
                  <a:lnTo>
                    <a:pt x="249" y="235"/>
                  </a:lnTo>
                  <a:lnTo>
                    <a:pt x="264" y="220"/>
                  </a:lnTo>
                  <a:lnTo>
                    <a:pt x="278" y="205"/>
                  </a:lnTo>
                  <a:lnTo>
                    <a:pt x="280" y="201"/>
                  </a:lnTo>
                  <a:lnTo>
                    <a:pt x="284" y="198"/>
                  </a:lnTo>
                  <a:lnTo>
                    <a:pt x="285" y="196"/>
                  </a:lnTo>
                  <a:lnTo>
                    <a:pt x="287" y="194"/>
                  </a:lnTo>
                  <a:lnTo>
                    <a:pt x="302" y="174"/>
                  </a:lnTo>
                  <a:lnTo>
                    <a:pt x="315" y="152"/>
                  </a:lnTo>
                  <a:lnTo>
                    <a:pt x="320" y="142"/>
                  </a:lnTo>
                  <a:lnTo>
                    <a:pt x="324" y="131"/>
                  </a:lnTo>
                  <a:lnTo>
                    <a:pt x="328" y="121"/>
                  </a:lnTo>
                  <a:lnTo>
                    <a:pt x="329" y="112"/>
                  </a:lnTo>
                  <a:lnTo>
                    <a:pt x="329" y="111"/>
                  </a:lnTo>
                  <a:lnTo>
                    <a:pt x="330" y="110"/>
                  </a:lnTo>
                  <a:lnTo>
                    <a:pt x="330" y="103"/>
                  </a:lnTo>
                  <a:lnTo>
                    <a:pt x="330" y="98"/>
                  </a:lnTo>
                  <a:lnTo>
                    <a:pt x="330" y="86"/>
                  </a:lnTo>
                  <a:lnTo>
                    <a:pt x="329" y="76"/>
                  </a:lnTo>
                  <a:lnTo>
                    <a:pt x="327" y="66"/>
                  </a:lnTo>
                  <a:lnTo>
                    <a:pt x="323" y="57"/>
                  </a:lnTo>
                  <a:lnTo>
                    <a:pt x="319" y="48"/>
                  </a:lnTo>
                  <a:lnTo>
                    <a:pt x="315" y="40"/>
                  </a:lnTo>
                  <a:lnTo>
                    <a:pt x="309" y="33"/>
                  </a:lnTo>
                  <a:lnTo>
                    <a:pt x="303" y="26"/>
                  </a:lnTo>
                  <a:lnTo>
                    <a:pt x="297" y="21"/>
                  </a:lnTo>
                  <a:lnTo>
                    <a:pt x="289" y="16"/>
                  </a:lnTo>
                  <a:lnTo>
                    <a:pt x="283" y="11"/>
                  </a:lnTo>
                  <a:lnTo>
                    <a:pt x="275" y="7"/>
                  </a:lnTo>
                  <a:lnTo>
                    <a:pt x="267" y="4"/>
                  </a:lnTo>
                  <a:lnTo>
                    <a:pt x="258" y="3"/>
                  </a:lnTo>
                  <a:lnTo>
                    <a:pt x="251" y="2"/>
                  </a:lnTo>
                  <a:lnTo>
                    <a:pt x="243" y="0"/>
                  </a:lnTo>
                  <a:close/>
                </a:path>
              </a:pathLst>
            </a:custGeom>
            <a:solidFill>
              <a:schemeClr val="accent3">
                <a:lumMod val="40000"/>
                <a:lumOff val="60000"/>
              </a:schemeClr>
            </a:solidFill>
            <a:ln>
              <a:noFill/>
            </a:ln>
          </p:spPr>
          <p:style>
            <a:lnRef idx="0"/>
            <a:fillRef idx="0"/>
            <a:effectRef idx="0"/>
            <a:fontRef idx="minor"/>
          </p:style>
        </p:sp>
      </p:grpSp>
      <p:grpSp>
        <p:nvGrpSpPr>
          <p:cNvPr id="181" name="Group 60"/>
          <p:cNvGrpSpPr/>
          <p:nvPr/>
        </p:nvGrpSpPr>
        <p:grpSpPr>
          <a:xfrm>
            <a:off x="10534680" y="2237040"/>
            <a:ext cx="378000" cy="376200"/>
            <a:chOff x="10534680" y="2237040"/>
            <a:chExt cx="378000" cy="376200"/>
          </a:xfrm>
        </p:grpSpPr>
        <p:sp>
          <p:nvSpPr>
            <p:cNvPr id="182" name="CustomShape 61"/>
            <p:cNvSpPr/>
            <p:nvPr/>
          </p:nvSpPr>
          <p:spPr>
            <a:xfrm>
              <a:off x="10731240" y="2534040"/>
              <a:ext cx="39240" cy="72720"/>
            </a:xfrm>
            <a:custGeom>
              <a:avLst/>
              <a:gdLst/>
              <a:ahLst/>
              <a:rect l="l" t="t" r="r" b="b"/>
              <a:pathLst>
                <a:path w="76" h="141">
                  <a:moveTo>
                    <a:pt x="35" y="0"/>
                  </a:moveTo>
                  <a:lnTo>
                    <a:pt x="0" y="35"/>
                  </a:lnTo>
                  <a:lnTo>
                    <a:pt x="40" y="141"/>
                  </a:lnTo>
                  <a:lnTo>
                    <a:pt x="76" y="35"/>
                  </a:lnTo>
                  <a:lnTo>
                    <a:pt x="35" y="0"/>
                  </a:lnTo>
                  <a:close/>
                </a:path>
              </a:pathLst>
            </a:custGeom>
            <a:solidFill>
              <a:schemeClr val="accent1"/>
            </a:solidFill>
            <a:ln>
              <a:noFill/>
            </a:ln>
          </p:spPr>
          <p:style>
            <a:lnRef idx="0"/>
            <a:fillRef idx="0"/>
            <a:effectRef idx="0"/>
            <a:fontRef idx="minor"/>
          </p:style>
        </p:sp>
        <p:sp>
          <p:nvSpPr>
            <p:cNvPr id="183" name="CustomShape 62"/>
            <p:cNvSpPr/>
            <p:nvPr/>
          </p:nvSpPr>
          <p:spPr>
            <a:xfrm>
              <a:off x="10764720" y="2494440"/>
              <a:ext cx="147960" cy="118800"/>
            </a:xfrm>
            <a:custGeom>
              <a:avLst/>
              <a:gdLst/>
              <a:ahLst/>
              <a:rect l="l" t="t" r="r" b="b"/>
              <a:pathLst>
                <a:path w="283" h="229">
                  <a:moveTo>
                    <a:pt x="181" y="155"/>
                  </a:moveTo>
                  <a:lnTo>
                    <a:pt x="105" y="155"/>
                  </a:lnTo>
                  <a:lnTo>
                    <a:pt x="101" y="154"/>
                  </a:lnTo>
                  <a:lnTo>
                    <a:pt x="97" y="152"/>
                  </a:lnTo>
                  <a:lnTo>
                    <a:pt x="95" y="148"/>
                  </a:lnTo>
                  <a:lnTo>
                    <a:pt x="93" y="143"/>
                  </a:lnTo>
                  <a:lnTo>
                    <a:pt x="95" y="139"/>
                  </a:lnTo>
                  <a:lnTo>
                    <a:pt x="97" y="135"/>
                  </a:lnTo>
                  <a:lnTo>
                    <a:pt x="101" y="132"/>
                  </a:lnTo>
                  <a:lnTo>
                    <a:pt x="105" y="131"/>
                  </a:lnTo>
                  <a:lnTo>
                    <a:pt x="181" y="131"/>
                  </a:lnTo>
                  <a:lnTo>
                    <a:pt x="186" y="132"/>
                  </a:lnTo>
                  <a:lnTo>
                    <a:pt x="190" y="135"/>
                  </a:lnTo>
                  <a:lnTo>
                    <a:pt x="192" y="139"/>
                  </a:lnTo>
                  <a:lnTo>
                    <a:pt x="193" y="143"/>
                  </a:lnTo>
                  <a:lnTo>
                    <a:pt x="192" y="148"/>
                  </a:lnTo>
                  <a:lnTo>
                    <a:pt x="190" y="152"/>
                  </a:lnTo>
                  <a:lnTo>
                    <a:pt x="186" y="154"/>
                  </a:lnTo>
                  <a:lnTo>
                    <a:pt x="181" y="155"/>
                  </a:lnTo>
                  <a:close/>
                  <a:moveTo>
                    <a:pt x="253" y="105"/>
                  </a:moveTo>
                  <a:lnTo>
                    <a:pt x="250" y="96"/>
                  </a:lnTo>
                  <a:lnTo>
                    <a:pt x="246" y="89"/>
                  </a:lnTo>
                  <a:lnTo>
                    <a:pt x="240" y="81"/>
                  </a:lnTo>
                  <a:lnTo>
                    <a:pt x="233" y="74"/>
                  </a:lnTo>
                  <a:lnTo>
                    <a:pt x="226" y="68"/>
                  </a:lnTo>
                  <a:lnTo>
                    <a:pt x="218" y="62"/>
                  </a:lnTo>
                  <a:lnTo>
                    <a:pt x="208" y="55"/>
                  </a:lnTo>
                  <a:lnTo>
                    <a:pt x="196" y="49"/>
                  </a:lnTo>
                  <a:lnTo>
                    <a:pt x="172" y="36"/>
                  </a:lnTo>
                  <a:lnTo>
                    <a:pt x="145" y="24"/>
                  </a:lnTo>
                  <a:lnTo>
                    <a:pt x="114" y="13"/>
                  </a:lnTo>
                  <a:lnTo>
                    <a:pt x="79" y="0"/>
                  </a:lnTo>
                  <a:lnTo>
                    <a:pt x="39" y="113"/>
                  </a:lnTo>
                  <a:lnTo>
                    <a:pt x="39" y="113"/>
                  </a:lnTo>
                  <a:lnTo>
                    <a:pt x="38" y="113"/>
                  </a:lnTo>
                  <a:lnTo>
                    <a:pt x="0" y="229"/>
                  </a:lnTo>
                  <a:lnTo>
                    <a:pt x="272" y="229"/>
                  </a:lnTo>
                  <a:lnTo>
                    <a:pt x="277" y="227"/>
                  </a:lnTo>
                  <a:lnTo>
                    <a:pt x="281" y="225"/>
                  </a:lnTo>
                  <a:lnTo>
                    <a:pt x="283" y="221"/>
                  </a:lnTo>
                  <a:lnTo>
                    <a:pt x="283" y="217"/>
                  </a:lnTo>
                  <a:lnTo>
                    <a:pt x="283" y="207"/>
                  </a:lnTo>
                  <a:lnTo>
                    <a:pt x="280" y="184"/>
                  </a:lnTo>
                  <a:lnTo>
                    <a:pt x="276" y="167"/>
                  </a:lnTo>
                  <a:lnTo>
                    <a:pt x="271" y="148"/>
                  </a:lnTo>
                  <a:lnTo>
                    <a:pt x="263" y="127"/>
                  </a:lnTo>
                  <a:lnTo>
                    <a:pt x="253" y="105"/>
                  </a:lnTo>
                  <a:close/>
                </a:path>
              </a:pathLst>
            </a:custGeom>
            <a:solidFill>
              <a:schemeClr val="accent1"/>
            </a:solidFill>
            <a:ln>
              <a:noFill/>
            </a:ln>
          </p:spPr>
          <p:style>
            <a:lnRef idx="0"/>
            <a:fillRef idx="0"/>
            <a:effectRef idx="0"/>
            <a:fontRef idx="minor"/>
          </p:style>
        </p:sp>
        <p:sp>
          <p:nvSpPr>
            <p:cNvPr id="184" name="CustomShape 63"/>
            <p:cNvSpPr/>
            <p:nvPr/>
          </p:nvSpPr>
          <p:spPr>
            <a:xfrm>
              <a:off x="10676880" y="2534040"/>
              <a:ext cx="39240" cy="72720"/>
            </a:xfrm>
            <a:custGeom>
              <a:avLst/>
              <a:gdLst/>
              <a:ahLst/>
              <a:rect l="l" t="t" r="r" b="b"/>
              <a:pathLst>
                <a:path w="76" h="141">
                  <a:moveTo>
                    <a:pt x="0" y="37"/>
                  </a:moveTo>
                  <a:lnTo>
                    <a:pt x="35" y="141"/>
                  </a:lnTo>
                  <a:lnTo>
                    <a:pt x="76" y="35"/>
                  </a:lnTo>
                  <a:lnTo>
                    <a:pt x="41" y="0"/>
                  </a:lnTo>
                  <a:lnTo>
                    <a:pt x="0" y="37"/>
                  </a:lnTo>
                  <a:close/>
                </a:path>
              </a:pathLst>
            </a:custGeom>
            <a:solidFill>
              <a:schemeClr val="accent1"/>
            </a:solidFill>
            <a:ln>
              <a:noFill/>
            </a:ln>
          </p:spPr>
          <p:style>
            <a:lnRef idx="0"/>
            <a:fillRef idx="0"/>
            <a:effectRef idx="0"/>
            <a:fontRef idx="minor"/>
          </p:style>
        </p:sp>
        <p:sp>
          <p:nvSpPr>
            <p:cNvPr id="185" name="CustomShape 64"/>
            <p:cNvSpPr/>
            <p:nvPr/>
          </p:nvSpPr>
          <p:spPr>
            <a:xfrm>
              <a:off x="10656000" y="2485800"/>
              <a:ext cx="56160" cy="54000"/>
            </a:xfrm>
            <a:custGeom>
              <a:avLst/>
              <a:gdLst/>
              <a:ahLst/>
              <a:rect l="l" t="t" r="r" b="b"/>
              <a:pathLst>
                <a:path w="108" h="107">
                  <a:moveTo>
                    <a:pt x="74" y="68"/>
                  </a:moveTo>
                  <a:lnTo>
                    <a:pt x="108" y="39"/>
                  </a:lnTo>
                  <a:lnTo>
                    <a:pt x="22" y="0"/>
                  </a:lnTo>
                  <a:lnTo>
                    <a:pt x="11" y="4"/>
                  </a:lnTo>
                  <a:lnTo>
                    <a:pt x="0" y="8"/>
                  </a:lnTo>
                  <a:lnTo>
                    <a:pt x="32" y="107"/>
                  </a:lnTo>
                  <a:lnTo>
                    <a:pt x="72" y="71"/>
                  </a:lnTo>
                  <a:lnTo>
                    <a:pt x="73" y="70"/>
                  </a:lnTo>
                  <a:lnTo>
                    <a:pt x="74" y="68"/>
                  </a:lnTo>
                  <a:close/>
                </a:path>
              </a:pathLst>
            </a:custGeom>
            <a:solidFill>
              <a:schemeClr val="accent1"/>
            </a:solidFill>
            <a:ln>
              <a:noFill/>
            </a:ln>
          </p:spPr>
          <p:style>
            <a:lnRef idx="0"/>
            <a:fillRef idx="0"/>
            <a:effectRef idx="0"/>
            <a:fontRef idx="minor"/>
          </p:style>
        </p:sp>
        <p:sp>
          <p:nvSpPr>
            <p:cNvPr id="186" name="CustomShape 65"/>
            <p:cNvSpPr/>
            <p:nvPr/>
          </p:nvSpPr>
          <p:spPr>
            <a:xfrm>
              <a:off x="10645560" y="2337480"/>
              <a:ext cx="156600" cy="158400"/>
            </a:xfrm>
            <a:custGeom>
              <a:avLst/>
              <a:gdLst/>
              <a:ahLst/>
              <a:rect l="l" t="t" r="r" b="b"/>
              <a:pathLst>
                <a:path w="302" h="306">
                  <a:moveTo>
                    <a:pt x="248" y="209"/>
                  </a:moveTo>
                  <a:lnTo>
                    <a:pt x="257" y="196"/>
                  </a:lnTo>
                  <a:lnTo>
                    <a:pt x="269" y="176"/>
                  </a:lnTo>
                  <a:lnTo>
                    <a:pt x="274" y="164"/>
                  </a:lnTo>
                  <a:lnTo>
                    <a:pt x="279" y="149"/>
                  </a:lnTo>
                  <a:lnTo>
                    <a:pt x="283" y="133"/>
                  </a:lnTo>
                  <a:lnTo>
                    <a:pt x="284" y="115"/>
                  </a:lnTo>
                  <a:lnTo>
                    <a:pt x="288" y="111"/>
                  </a:lnTo>
                  <a:lnTo>
                    <a:pt x="292" y="106"/>
                  </a:lnTo>
                  <a:lnTo>
                    <a:pt x="296" y="101"/>
                  </a:lnTo>
                  <a:lnTo>
                    <a:pt x="297" y="94"/>
                  </a:lnTo>
                  <a:lnTo>
                    <a:pt x="301" y="81"/>
                  </a:lnTo>
                  <a:lnTo>
                    <a:pt x="302" y="70"/>
                  </a:lnTo>
                  <a:lnTo>
                    <a:pt x="302" y="63"/>
                  </a:lnTo>
                  <a:lnTo>
                    <a:pt x="301" y="57"/>
                  </a:lnTo>
                  <a:lnTo>
                    <a:pt x="298" y="52"/>
                  </a:lnTo>
                  <a:lnTo>
                    <a:pt x="296" y="47"/>
                  </a:lnTo>
                  <a:lnTo>
                    <a:pt x="290" y="40"/>
                  </a:lnTo>
                  <a:lnTo>
                    <a:pt x="284" y="36"/>
                  </a:lnTo>
                  <a:lnTo>
                    <a:pt x="284" y="13"/>
                  </a:lnTo>
                  <a:lnTo>
                    <a:pt x="284" y="8"/>
                  </a:lnTo>
                  <a:lnTo>
                    <a:pt x="281" y="4"/>
                  </a:lnTo>
                  <a:lnTo>
                    <a:pt x="278" y="2"/>
                  </a:lnTo>
                  <a:lnTo>
                    <a:pt x="273" y="0"/>
                  </a:lnTo>
                  <a:lnTo>
                    <a:pt x="30" y="0"/>
                  </a:lnTo>
                  <a:lnTo>
                    <a:pt x="26" y="2"/>
                  </a:lnTo>
                  <a:lnTo>
                    <a:pt x="22" y="4"/>
                  </a:lnTo>
                  <a:lnTo>
                    <a:pt x="20" y="8"/>
                  </a:lnTo>
                  <a:lnTo>
                    <a:pt x="18" y="13"/>
                  </a:lnTo>
                  <a:lnTo>
                    <a:pt x="18" y="36"/>
                  </a:lnTo>
                  <a:lnTo>
                    <a:pt x="12" y="40"/>
                  </a:lnTo>
                  <a:lnTo>
                    <a:pt x="7" y="47"/>
                  </a:lnTo>
                  <a:lnTo>
                    <a:pt x="4" y="52"/>
                  </a:lnTo>
                  <a:lnTo>
                    <a:pt x="2" y="57"/>
                  </a:lnTo>
                  <a:lnTo>
                    <a:pt x="2" y="63"/>
                  </a:lnTo>
                  <a:lnTo>
                    <a:pt x="0" y="70"/>
                  </a:lnTo>
                  <a:lnTo>
                    <a:pt x="2" y="81"/>
                  </a:lnTo>
                  <a:lnTo>
                    <a:pt x="5" y="94"/>
                  </a:lnTo>
                  <a:lnTo>
                    <a:pt x="8" y="101"/>
                  </a:lnTo>
                  <a:lnTo>
                    <a:pt x="11" y="106"/>
                  </a:lnTo>
                  <a:lnTo>
                    <a:pt x="14" y="111"/>
                  </a:lnTo>
                  <a:lnTo>
                    <a:pt x="18" y="115"/>
                  </a:lnTo>
                  <a:lnTo>
                    <a:pt x="21" y="133"/>
                  </a:lnTo>
                  <a:lnTo>
                    <a:pt x="23" y="149"/>
                  </a:lnTo>
                  <a:lnTo>
                    <a:pt x="28" y="164"/>
                  </a:lnTo>
                  <a:lnTo>
                    <a:pt x="34" y="176"/>
                  </a:lnTo>
                  <a:lnTo>
                    <a:pt x="45" y="196"/>
                  </a:lnTo>
                  <a:lnTo>
                    <a:pt x="55" y="209"/>
                  </a:lnTo>
                  <a:lnTo>
                    <a:pt x="55" y="262"/>
                  </a:lnTo>
                  <a:lnTo>
                    <a:pt x="152" y="306"/>
                  </a:lnTo>
                  <a:lnTo>
                    <a:pt x="248" y="262"/>
                  </a:lnTo>
                  <a:lnTo>
                    <a:pt x="248" y="209"/>
                  </a:lnTo>
                  <a:close/>
                </a:path>
              </a:pathLst>
            </a:custGeom>
            <a:solidFill>
              <a:schemeClr val="accent1"/>
            </a:solidFill>
            <a:ln>
              <a:noFill/>
            </a:ln>
          </p:spPr>
          <p:style>
            <a:lnRef idx="0"/>
            <a:fillRef idx="0"/>
            <a:effectRef idx="0"/>
            <a:fontRef idx="minor"/>
          </p:style>
        </p:sp>
        <p:sp>
          <p:nvSpPr>
            <p:cNvPr id="187" name="CustomShape 66"/>
            <p:cNvSpPr/>
            <p:nvPr/>
          </p:nvSpPr>
          <p:spPr>
            <a:xfrm>
              <a:off x="10534680" y="2492280"/>
              <a:ext cx="147960" cy="120960"/>
            </a:xfrm>
            <a:custGeom>
              <a:avLst/>
              <a:gdLst/>
              <a:ahLst/>
              <a:rect l="l" t="t" r="r" b="b"/>
              <a:pathLst>
                <a:path w="284" h="230">
                  <a:moveTo>
                    <a:pt x="31" y="106"/>
                  </a:moveTo>
                  <a:lnTo>
                    <a:pt x="26" y="119"/>
                  </a:lnTo>
                  <a:lnTo>
                    <a:pt x="19" y="136"/>
                  </a:lnTo>
                  <a:lnTo>
                    <a:pt x="14" y="154"/>
                  </a:lnTo>
                  <a:lnTo>
                    <a:pt x="10" y="172"/>
                  </a:lnTo>
                  <a:lnTo>
                    <a:pt x="2" y="201"/>
                  </a:lnTo>
                  <a:lnTo>
                    <a:pt x="0" y="215"/>
                  </a:lnTo>
                  <a:lnTo>
                    <a:pt x="0" y="221"/>
                  </a:lnTo>
                  <a:lnTo>
                    <a:pt x="2" y="226"/>
                  </a:lnTo>
                  <a:lnTo>
                    <a:pt x="6" y="228"/>
                  </a:lnTo>
                  <a:lnTo>
                    <a:pt x="11" y="230"/>
                  </a:lnTo>
                  <a:lnTo>
                    <a:pt x="284" y="230"/>
                  </a:lnTo>
                  <a:lnTo>
                    <a:pt x="207" y="0"/>
                  </a:lnTo>
                  <a:lnTo>
                    <a:pt x="173" y="13"/>
                  </a:lnTo>
                  <a:lnTo>
                    <a:pt x="141" y="25"/>
                  </a:lnTo>
                  <a:lnTo>
                    <a:pt x="113" y="37"/>
                  </a:lnTo>
                  <a:lnTo>
                    <a:pt x="89" y="48"/>
                  </a:lnTo>
                  <a:lnTo>
                    <a:pt x="77" y="55"/>
                  </a:lnTo>
                  <a:lnTo>
                    <a:pt x="67" y="61"/>
                  </a:lnTo>
                  <a:lnTo>
                    <a:pt x="58" y="68"/>
                  </a:lnTo>
                  <a:lnTo>
                    <a:pt x="50" y="75"/>
                  </a:lnTo>
                  <a:lnTo>
                    <a:pt x="44" y="82"/>
                  </a:lnTo>
                  <a:lnTo>
                    <a:pt x="38" y="90"/>
                  </a:lnTo>
                  <a:lnTo>
                    <a:pt x="33" y="97"/>
                  </a:lnTo>
                  <a:lnTo>
                    <a:pt x="31" y="106"/>
                  </a:lnTo>
                  <a:close/>
                </a:path>
              </a:pathLst>
            </a:custGeom>
            <a:solidFill>
              <a:schemeClr val="accent1"/>
            </a:solidFill>
            <a:ln>
              <a:noFill/>
            </a:ln>
          </p:spPr>
          <p:style>
            <a:lnRef idx="0"/>
            <a:fillRef idx="0"/>
            <a:effectRef idx="0"/>
            <a:fontRef idx="minor"/>
          </p:style>
        </p:sp>
        <p:sp>
          <p:nvSpPr>
            <p:cNvPr id="188" name="CustomShape 67"/>
            <p:cNvSpPr/>
            <p:nvPr/>
          </p:nvSpPr>
          <p:spPr>
            <a:xfrm>
              <a:off x="10614240" y="2237040"/>
              <a:ext cx="219240" cy="93600"/>
            </a:xfrm>
            <a:custGeom>
              <a:avLst/>
              <a:gdLst/>
              <a:ahLst/>
              <a:rect l="l" t="t" r="r" b="b"/>
              <a:pathLst>
                <a:path w="418" h="179">
                  <a:moveTo>
                    <a:pt x="12" y="179"/>
                  </a:moveTo>
                  <a:lnTo>
                    <a:pt x="69" y="179"/>
                  </a:lnTo>
                  <a:lnTo>
                    <a:pt x="69" y="179"/>
                  </a:lnTo>
                  <a:lnTo>
                    <a:pt x="69" y="179"/>
                  </a:lnTo>
                  <a:lnTo>
                    <a:pt x="69" y="179"/>
                  </a:lnTo>
                  <a:lnTo>
                    <a:pt x="69" y="179"/>
                  </a:lnTo>
                  <a:lnTo>
                    <a:pt x="406" y="179"/>
                  </a:lnTo>
                  <a:lnTo>
                    <a:pt x="411" y="178"/>
                  </a:lnTo>
                  <a:lnTo>
                    <a:pt x="415" y="175"/>
                  </a:lnTo>
                  <a:lnTo>
                    <a:pt x="418" y="171"/>
                  </a:lnTo>
                  <a:lnTo>
                    <a:pt x="418" y="167"/>
                  </a:lnTo>
                  <a:lnTo>
                    <a:pt x="418" y="162"/>
                  </a:lnTo>
                  <a:lnTo>
                    <a:pt x="415" y="158"/>
                  </a:lnTo>
                  <a:lnTo>
                    <a:pt x="411" y="156"/>
                  </a:lnTo>
                  <a:lnTo>
                    <a:pt x="406" y="155"/>
                  </a:lnTo>
                  <a:lnTo>
                    <a:pt x="357" y="155"/>
                  </a:lnTo>
                  <a:lnTo>
                    <a:pt x="296" y="8"/>
                  </a:lnTo>
                  <a:lnTo>
                    <a:pt x="293" y="3"/>
                  </a:lnTo>
                  <a:lnTo>
                    <a:pt x="289" y="0"/>
                  </a:lnTo>
                  <a:lnTo>
                    <a:pt x="284" y="0"/>
                  </a:lnTo>
                  <a:lnTo>
                    <a:pt x="279" y="2"/>
                  </a:lnTo>
                  <a:lnTo>
                    <a:pt x="242" y="24"/>
                  </a:lnTo>
                  <a:lnTo>
                    <a:pt x="235" y="27"/>
                  </a:lnTo>
                  <a:lnTo>
                    <a:pt x="226" y="30"/>
                  </a:lnTo>
                  <a:lnTo>
                    <a:pt x="219" y="31"/>
                  </a:lnTo>
                  <a:lnTo>
                    <a:pt x="210" y="33"/>
                  </a:lnTo>
                  <a:lnTo>
                    <a:pt x="201" y="31"/>
                  </a:lnTo>
                  <a:lnTo>
                    <a:pt x="192" y="30"/>
                  </a:lnTo>
                  <a:lnTo>
                    <a:pt x="184" y="27"/>
                  </a:lnTo>
                  <a:lnTo>
                    <a:pt x="176" y="24"/>
                  </a:lnTo>
                  <a:lnTo>
                    <a:pt x="139" y="2"/>
                  </a:lnTo>
                  <a:lnTo>
                    <a:pt x="135" y="0"/>
                  </a:lnTo>
                  <a:lnTo>
                    <a:pt x="130" y="0"/>
                  </a:lnTo>
                  <a:lnTo>
                    <a:pt x="125" y="3"/>
                  </a:lnTo>
                  <a:lnTo>
                    <a:pt x="122" y="8"/>
                  </a:lnTo>
                  <a:lnTo>
                    <a:pt x="61" y="155"/>
                  </a:lnTo>
                  <a:lnTo>
                    <a:pt x="12" y="155"/>
                  </a:lnTo>
                  <a:lnTo>
                    <a:pt x="8" y="156"/>
                  </a:lnTo>
                  <a:lnTo>
                    <a:pt x="4" y="158"/>
                  </a:lnTo>
                  <a:lnTo>
                    <a:pt x="2" y="162"/>
                  </a:lnTo>
                  <a:lnTo>
                    <a:pt x="0" y="167"/>
                  </a:lnTo>
                  <a:lnTo>
                    <a:pt x="2" y="171"/>
                  </a:lnTo>
                  <a:lnTo>
                    <a:pt x="4" y="175"/>
                  </a:lnTo>
                  <a:lnTo>
                    <a:pt x="8" y="178"/>
                  </a:lnTo>
                  <a:lnTo>
                    <a:pt x="12" y="179"/>
                  </a:lnTo>
                  <a:close/>
                </a:path>
              </a:pathLst>
            </a:custGeom>
            <a:solidFill>
              <a:schemeClr val="accent1"/>
            </a:solidFill>
            <a:ln>
              <a:noFill/>
            </a:ln>
          </p:spPr>
          <p:style>
            <a:lnRef idx="0"/>
            <a:fillRef idx="0"/>
            <a:effectRef idx="0"/>
            <a:fontRef idx="minor"/>
          </p:style>
        </p:sp>
        <p:sp>
          <p:nvSpPr>
            <p:cNvPr id="189" name="CustomShape 68"/>
            <p:cNvSpPr/>
            <p:nvPr/>
          </p:nvSpPr>
          <p:spPr>
            <a:xfrm>
              <a:off x="10735560" y="2481840"/>
              <a:ext cx="58320" cy="58320"/>
            </a:xfrm>
            <a:custGeom>
              <a:avLst/>
              <a:gdLst/>
              <a:ahLst/>
              <a:rect l="l" t="t" r="r" b="b"/>
              <a:pathLst>
                <a:path w="113" h="111">
                  <a:moveTo>
                    <a:pt x="0" y="44"/>
                  </a:moveTo>
                  <a:lnTo>
                    <a:pt x="77" y="111"/>
                  </a:lnTo>
                  <a:lnTo>
                    <a:pt x="113" y="9"/>
                  </a:lnTo>
                  <a:lnTo>
                    <a:pt x="97" y="0"/>
                  </a:lnTo>
                  <a:lnTo>
                    <a:pt x="0" y="44"/>
                  </a:lnTo>
                  <a:close/>
                </a:path>
              </a:pathLst>
            </a:custGeom>
            <a:solidFill>
              <a:schemeClr val="accent1"/>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flipH="1" rot="5400000">
            <a:off x="-720" y="5372280"/>
            <a:ext cx="1485720" cy="1485720"/>
          </a:xfrm>
          <a:prstGeom prst="rtTriangle">
            <a:avLst/>
          </a:prstGeom>
          <a:ln>
            <a:noFill/>
          </a:ln>
        </p:spPr>
        <p:style>
          <a:lnRef idx="2">
            <a:schemeClr val="accent1">
              <a:shade val="50000"/>
            </a:schemeClr>
          </a:lnRef>
          <a:fillRef idx="1">
            <a:schemeClr val="accent1"/>
          </a:fillRef>
          <a:effectRef idx="0">
            <a:schemeClr val="accent1"/>
          </a:effectRef>
          <a:fontRef idx="minor"/>
        </p:style>
      </p:sp>
      <p:sp>
        <p:nvSpPr>
          <p:cNvPr id="191" name="CustomShape 2"/>
          <p:cNvSpPr/>
          <p:nvPr/>
        </p:nvSpPr>
        <p:spPr>
          <a:xfrm>
            <a:off x="10058400" y="97560"/>
            <a:ext cx="2133360" cy="17748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92" name="CustomShape 3"/>
          <p:cNvSpPr/>
          <p:nvPr/>
        </p:nvSpPr>
        <p:spPr>
          <a:xfrm>
            <a:off x="690480" y="314280"/>
            <a:ext cx="10807920" cy="549000"/>
          </a:xfrm>
          <a:prstGeom prst="rect">
            <a:avLst/>
          </a:prstGeom>
          <a:noFill/>
          <a:ln>
            <a:noFill/>
          </a:ln>
        </p:spPr>
        <p:style>
          <a:lnRef idx="0"/>
          <a:fillRef idx="0"/>
          <a:effectRef idx="0"/>
          <a:fontRef idx="minor"/>
        </p:style>
        <p:txBody>
          <a:bodyPr lIns="0" rIns="0" tIns="0" bIns="0">
            <a:spAutoFit/>
          </a:bodyPr>
          <a:p>
            <a:pPr>
              <a:lnSpc>
                <a:spcPct val="100000"/>
              </a:lnSpc>
            </a:pPr>
            <a:r>
              <a:rPr b="0" lang="en-GB" sz="3600" spc="-1" strike="noStrike">
                <a:solidFill>
                  <a:srgbClr val="000000"/>
                </a:solidFill>
                <a:latin typeface="Segoe UI"/>
              </a:rPr>
              <a:t>RESPONSIBLE BUSINESS</a:t>
            </a:r>
            <a:endParaRPr b="0" lang="en-GB" sz="3600" spc="-1" strike="noStrike">
              <a:latin typeface="Arial"/>
            </a:endParaRPr>
          </a:p>
        </p:txBody>
      </p:sp>
      <p:sp>
        <p:nvSpPr>
          <p:cNvPr id="193" name="TextShape 4"/>
          <p:cNvSpPr txBox="1"/>
          <p:nvPr/>
        </p:nvSpPr>
        <p:spPr>
          <a:xfrm>
            <a:off x="838080" y="6356520"/>
            <a:ext cx="2742840" cy="364680"/>
          </a:xfrm>
          <a:prstGeom prst="rect">
            <a:avLst/>
          </a:prstGeom>
          <a:noFill/>
          <a:ln>
            <a:noFill/>
          </a:ln>
        </p:spPr>
        <p:txBody>
          <a:bodyPr anchor="ctr">
            <a:noAutofit/>
          </a:bodyPr>
          <a:p>
            <a:pPr>
              <a:lnSpc>
                <a:spcPct val="100000"/>
              </a:lnSpc>
            </a:pPr>
            <a:fld id="{24A3F31F-026F-4E62-B4AE-13D9A9DC5F55}" type="datetime1">
              <a:rPr b="0" lang="en-GB" sz="1200" spc="-1" strike="noStrike">
                <a:solidFill>
                  <a:srgbClr val="8b8b8b"/>
                </a:solidFill>
                <a:latin typeface="Calibri Light"/>
              </a:rPr>
              <a:t>24/04/2019</a:t>
            </a:fld>
            <a:endParaRPr b="0" lang="en-GB" sz="1200" spc="-1" strike="noStrike">
              <a:latin typeface="Times New Roman"/>
            </a:endParaRPr>
          </a:p>
        </p:txBody>
      </p:sp>
      <p:sp>
        <p:nvSpPr>
          <p:cNvPr id="194" name="TextShape 5"/>
          <p:cNvSpPr txBox="1"/>
          <p:nvPr/>
        </p:nvSpPr>
        <p:spPr>
          <a:xfrm>
            <a:off x="8610480" y="6356520"/>
            <a:ext cx="2742840" cy="364680"/>
          </a:xfrm>
          <a:prstGeom prst="rect">
            <a:avLst/>
          </a:prstGeom>
          <a:noFill/>
          <a:ln>
            <a:noFill/>
          </a:ln>
        </p:spPr>
        <p:txBody>
          <a:bodyPr anchor="ctr">
            <a:noAutofit/>
          </a:bodyPr>
          <a:p>
            <a:pPr algn="r">
              <a:lnSpc>
                <a:spcPct val="100000"/>
              </a:lnSpc>
            </a:pPr>
            <a:fld id="{5415D0DE-16B4-4322-A130-E822C9AB1C2F}" type="slidenum">
              <a:rPr b="0" lang="en-GB" sz="1200" spc="-1" strike="noStrike">
                <a:solidFill>
                  <a:srgbClr val="8b8b8b"/>
                </a:solidFill>
                <a:latin typeface="Calibri Light"/>
              </a:rPr>
              <a:t>&lt;number&gt;</a:t>
            </a:fld>
            <a:endParaRPr b="0" lang="en-GB" sz="1200" spc="-1" strike="noStrike">
              <a:latin typeface="Times New Roman"/>
            </a:endParaRPr>
          </a:p>
        </p:txBody>
      </p:sp>
      <p:grpSp>
        <p:nvGrpSpPr>
          <p:cNvPr id="195" name="Group 6"/>
          <p:cNvGrpSpPr/>
          <p:nvPr/>
        </p:nvGrpSpPr>
        <p:grpSpPr>
          <a:xfrm>
            <a:off x="1855080" y="1097280"/>
            <a:ext cx="8481600" cy="4766760"/>
            <a:chOff x="1855080" y="1097280"/>
            <a:chExt cx="8481600" cy="4766760"/>
          </a:xfrm>
        </p:grpSpPr>
        <p:sp>
          <p:nvSpPr>
            <p:cNvPr id="196" name="CustomShape 7"/>
            <p:cNvSpPr/>
            <p:nvPr/>
          </p:nvSpPr>
          <p:spPr>
            <a:xfrm>
              <a:off x="1855080" y="1097280"/>
              <a:ext cx="4766760" cy="476676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p:style>
        </p:sp>
        <p:sp>
          <p:nvSpPr>
            <p:cNvPr id="197" name="CustomShape 8"/>
            <p:cNvSpPr/>
            <p:nvPr/>
          </p:nvSpPr>
          <p:spPr>
            <a:xfrm>
              <a:off x="5569920" y="1097280"/>
              <a:ext cx="4766760" cy="4766760"/>
            </a:xfrm>
            <a:prstGeom prst="ellipse">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p:style>
        </p:sp>
      </p:grpSp>
      <p:sp>
        <p:nvSpPr>
          <p:cNvPr id="198" name="CustomShape 9"/>
          <p:cNvSpPr/>
          <p:nvPr/>
        </p:nvSpPr>
        <p:spPr>
          <a:xfrm>
            <a:off x="2237040" y="2671200"/>
            <a:ext cx="1599840" cy="1599840"/>
          </a:xfrm>
          <a:prstGeom prst="ellipse">
            <a:avLst/>
          </a:prstGeom>
          <a:solidFill>
            <a:schemeClr val="accent1">
              <a:lumMod val="90000"/>
            </a:schemeClr>
          </a:solidFill>
          <a:ln w="38160">
            <a:solidFill>
              <a:schemeClr val="bg1"/>
            </a:solidFill>
          </a:ln>
        </p:spPr>
        <p:style>
          <a:lnRef idx="2">
            <a:schemeClr val="accent1">
              <a:shade val="50000"/>
            </a:schemeClr>
          </a:lnRef>
          <a:fillRef idx="1">
            <a:schemeClr val="accent1"/>
          </a:fillRef>
          <a:effectRef idx="0">
            <a:schemeClr val="accent1"/>
          </a:effectRef>
          <a:fontRef idx="minor"/>
        </p:style>
      </p:sp>
      <p:sp>
        <p:nvSpPr>
          <p:cNvPr id="199" name="CustomShape 10"/>
          <p:cNvSpPr/>
          <p:nvPr/>
        </p:nvSpPr>
        <p:spPr>
          <a:xfrm>
            <a:off x="4219560" y="2671200"/>
            <a:ext cx="1599840" cy="1599840"/>
          </a:xfrm>
          <a:prstGeom prst="ellipse">
            <a:avLst/>
          </a:prstGeom>
          <a:solidFill>
            <a:schemeClr val="accent1">
              <a:lumMod val="75000"/>
            </a:schemeClr>
          </a:solidFill>
          <a:ln w="38160">
            <a:solidFill>
              <a:schemeClr val="bg1"/>
            </a:solidFill>
          </a:ln>
        </p:spPr>
        <p:style>
          <a:lnRef idx="2">
            <a:schemeClr val="accent1">
              <a:shade val="50000"/>
            </a:schemeClr>
          </a:lnRef>
          <a:fillRef idx="1">
            <a:schemeClr val="accent1"/>
          </a:fillRef>
          <a:effectRef idx="0">
            <a:schemeClr val="accent1"/>
          </a:effectRef>
          <a:fontRef idx="minor"/>
        </p:style>
      </p:sp>
      <p:sp>
        <p:nvSpPr>
          <p:cNvPr id="200" name="CustomShape 11"/>
          <p:cNvSpPr/>
          <p:nvPr/>
        </p:nvSpPr>
        <p:spPr>
          <a:xfrm>
            <a:off x="6202080" y="2671200"/>
            <a:ext cx="1599840" cy="1599840"/>
          </a:xfrm>
          <a:prstGeom prst="ellipse">
            <a:avLst/>
          </a:prstGeom>
          <a:solidFill>
            <a:schemeClr val="accent3">
              <a:lumMod val="20000"/>
              <a:lumOff val="80000"/>
            </a:schemeClr>
          </a:solidFill>
          <a:ln w="38160">
            <a:solidFill>
              <a:schemeClr val="bg1"/>
            </a:solidFill>
          </a:ln>
        </p:spPr>
        <p:style>
          <a:lnRef idx="2">
            <a:schemeClr val="accent1">
              <a:shade val="50000"/>
            </a:schemeClr>
          </a:lnRef>
          <a:fillRef idx="1">
            <a:schemeClr val="accent1"/>
          </a:fillRef>
          <a:effectRef idx="0">
            <a:schemeClr val="accent1"/>
          </a:effectRef>
          <a:fontRef idx="minor"/>
        </p:style>
      </p:sp>
      <p:sp>
        <p:nvSpPr>
          <p:cNvPr id="201" name="CustomShape 12"/>
          <p:cNvSpPr/>
          <p:nvPr/>
        </p:nvSpPr>
        <p:spPr>
          <a:xfrm>
            <a:off x="8184240" y="2671200"/>
            <a:ext cx="1599840" cy="1599840"/>
          </a:xfrm>
          <a:prstGeom prst="ellipse">
            <a:avLst/>
          </a:prstGeom>
          <a:solidFill>
            <a:schemeClr val="accent3">
              <a:lumMod val="40000"/>
              <a:lumOff val="60000"/>
            </a:schemeClr>
          </a:solidFill>
          <a:ln w="38160">
            <a:solidFill>
              <a:schemeClr val="bg1"/>
            </a:solidFill>
          </a:ln>
        </p:spPr>
        <p:style>
          <a:lnRef idx="2">
            <a:schemeClr val="accent1">
              <a:shade val="50000"/>
            </a:schemeClr>
          </a:lnRef>
          <a:fillRef idx="1">
            <a:schemeClr val="accent1"/>
          </a:fillRef>
          <a:effectRef idx="0">
            <a:schemeClr val="accent1"/>
          </a:effectRef>
          <a:fontRef idx="minor"/>
        </p:style>
      </p:sp>
      <p:sp>
        <p:nvSpPr>
          <p:cNvPr id="202" name="CustomShape 13"/>
          <p:cNvSpPr/>
          <p:nvPr/>
        </p:nvSpPr>
        <p:spPr>
          <a:xfrm>
            <a:off x="2346840" y="2288880"/>
            <a:ext cx="1380600" cy="243720"/>
          </a:xfrm>
          <a:prstGeom prst="rect">
            <a:avLst/>
          </a:prstGeom>
          <a:noFill/>
          <a:ln>
            <a:noFill/>
          </a:ln>
        </p:spPr>
        <p:style>
          <a:lnRef idx="0"/>
          <a:fillRef idx="0"/>
          <a:effectRef idx="0"/>
          <a:fontRef idx="minor"/>
        </p:style>
        <p:txBody>
          <a:bodyPr lIns="0" rIns="0" tIns="0" bIns="0" anchor="b">
            <a:spAutoFit/>
          </a:bodyPr>
          <a:p>
            <a:pPr algn="ctr">
              <a:lnSpc>
                <a:spcPct val="100000"/>
              </a:lnSpc>
            </a:pPr>
            <a:r>
              <a:rPr b="1" lang="en-GB" sz="1600" spc="-1" strike="noStrike">
                <a:solidFill>
                  <a:srgbClr val="000000"/>
                </a:solidFill>
                <a:latin typeface="Calibri Light"/>
              </a:rPr>
              <a:t>FOR PROFIT</a:t>
            </a:r>
            <a:endParaRPr b="0" lang="en-GB" sz="1600" spc="-1" strike="noStrike">
              <a:latin typeface="Arial"/>
            </a:endParaRPr>
          </a:p>
        </p:txBody>
      </p:sp>
      <p:sp>
        <p:nvSpPr>
          <p:cNvPr id="203" name="CustomShape 14"/>
          <p:cNvSpPr/>
          <p:nvPr/>
        </p:nvSpPr>
        <p:spPr>
          <a:xfrm>
            <a:off x="4329000" y="1559520"/>
            <a:ext cx="1380600" cy="973080"/>
          </a:xfrm>
          <a:prstGeom prst="rect">
            <a:avLst/>
          </a:prstGeom>
          <a:noFill/>
          <a:ln>
            <a:noFill/>
          </a:ln>
        </p:spPr>
        <p:style>
          <a:lnRef idx="0"/>
          <a:fillRef idx="0"/>
          <a:effectRef idx="0"/>
          <a:fontRef idx="minor"/>
        </p:style>
        <p:txBody>
          <a:bodyPr lIns="0" rIns="0" tIns="0" bIns="0" anchor="b">
            <a:spAutoFit/>
          </a:bodyPr>
          <a:p>
            <a:pPr algn="ctr">
              <a:lnSpc>
                <a:spcPct val="100000"/>
              </a:lnSpc>
            </a:pPr>
            <a:r>
              <a:rPr b="1" lang="en-GB" sz="1600" spc="-1" strike="noStrike">
                <a:solidFill>
                  <a:srgbClr val="000000"/>
                </a:solidFill>
                <a:latin typeface="Calibri Light"/>
              </a:rPr>
              <a:t>CORPORATE SOCIAL CONSCIENCE</a:t>
            </a:r>
            <a:endParaRPr b="0" lang="en-GB" sz="1600" spc="-1" strike="noStrike">
              <a:latin typeface="Arial"/>
            </a:endParaRPr>
          </a:p>
        </p:txBody>
      </p:sp>
      <p:sp>
        <p:nvSpPr>
          <p:cNvPr id="204" name="CustomShape 15"/>
          <p:cNvSpPr/>
          <p:nvPr/>
        </p:nvSpPr>
        <p:spPr>
          <a:xfrm>
            <a:off x="6311520" y="1802880"/>
            <a:ext cx="1380600" cy="729720"/>
          </a:xfrm>
          <a:prstGeom prst="rect">
            <a:avLst/>
          </a:prstGeom>
          <a:noFill/>
          <a:ln>
            <a:noFill/>
          </a:ln>
        </p:spPr>
        <p:style>
          <a:lnRef idx="0"/>
          <a:fillRef idx="0"/>
          <a:effectRef idx="0"/>
          <a:fontRef idx="minor"/>
        </p:style>
        <p:txBody>
          <a:bodyPr lIns="0" rIns="0" tIns="0" bIns="0" anchor="b">
            <a:spAutoFit/>
          </a:bodyPr>
          <a:p>
            <a:pPr algn="ctr">
              <a:lnSpc>
                <a:spcPct val="100000"/>
              </a:lnSpc>
            </a:pPr>
            <a:r>
              <a:rPr b="1" lang="en-GB" sz="1600" spc="-1" strike="noStrike">
                <a:solidFill>
                  <a:srgbClr val="000000"/>
                </a:solidFill>
                <a:latin typeface="Calibri Light"/>
              </a:rPr>
              <a:t>SOCIAL PURPOSE BUSINESS</a:t>
            </a:r>
            <a:endParaRPr b="0" lang="en-GB" sz="1600" spc="-1" strike="noStrike">
              <a:latin typeface="Arial"/>
            </a:endParaRPr>
          </a:p>
        </p:txBody>
      </p:sp>
      <p:sp>
        <p:nvSpPr>
          <p:cNvPr id="205" name="CustomShape 16"/>
          <p:cNvSpPr/>
          <p:nvPr/>
        </p:nvSpPr>
        <p:spPr>
          <a:xfrm>
            <a:off x="8294040" y="1802880"/>
            <a:ext cx="1380600" cy="729720"/>
          </a:xfrm>
          <a:prstGeom prst="rect">
            <a:avLst/>
          </a:prstGeom>
          <a:noFill/>
          <a:ln>
            <a:noFill/>
          </a:ln>
        </p:spPr>
        <p:style>
          <a:lnRef idx="0"/>
          <a:fillRef idx="0"/>
          <a:effectRef idx="0"/>
          <a:fontRef idx="minor"/>
        </p:style>
        <p:txBody>
          <a:bodyPr lIns="0" rIns="0" tIns="0" bIns="0" anchor="b">
            <a:spAutoFit/>
          </a:bodyPr>
          <a:p>
            <a:pPr algn="ctr">
              <a:lnSpc>
                <a:spcPct val="100000"/>
              </a:lnSpc>
            </a:pPr>
            <a:r>
              <a:rPr b="1" lang="en-GB" sz="1600" spc="-1" strike="noStrike">
                <a:solidFill>
                  <a:srgbClr val="000000"/>
                </a:solidFill>
                <a:latin typeface="Calibri Light"/>
              </a:rPr>
              <a:t>NON-PROFIT/CHARITY</a:t>
            </a:r>
            <a:endParaRPr b="0" lang="en-GB" sz="1600" spc="-1" strike="noStrike">
              <a:latin typeface="Arial"/>
            </a:endParaRPr>
          </a:p>
        </p:txBody>
      </p:sp>
      <p:sp>
        <p:nvSpPr>
          <p:cNvPr id="206" name="CustomShape 17"/>
          <p:cNvSpPr/>
          <p:nvPr/>
        </p:nvSpPr>
        <p:spPr>
          <a:xfrm>
            <a:off x="2346840" y="4454280"/>
            <a:ext cx="1380600" cy="48636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600" spc="-1" strike="noStrike">
                <a:solidFill>
                  <a:srgbClr val="000000"/>
                </a:solidFill>
                <a:latin typeface="Calibri Light"/>
              </a:rPr>
              <a:t>MAKING MONEY</a:t>
            </a:r>
            <a:endParaRPr b="0" lang="en-GB" sz="1600" spc="-1" strike="noStrike">
              <a:latin typeface="Arial"/>
            </a:endParaRPr>
          </a:p>
        </p:txBody>
      </p:sp>
      <p:sp>
        <p:nvSpPr>
          <p:cNvPr id="207" name="CustomShape 18"/>
          <p:cNvSpPr/>
          <p:nvPr/>
        </p:nvSpPr>
        <p:spPr>
          <a:xfrm>
            <a:off x="4329000" y="4454280"/>
            <a:ext cx="1380600" cy="73044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600" spc="-1" strike="noStrike">
                <a:solidFill>
                  <a:srgbClr val="000000"/>
                </a:solidFill>
                <a:latin typeface="Calibri Light"/>
              </a:rPr>
              <a:t>MAKING MONEY AND GIVING BACK</a:t>
            </a:r>
            <a:endParaRPr b="0" lang="en-GB" sz="1600" spc="-1" strike="noStrike">
              <a:latin typeface="Arial"/>
            </a:endParaRPr>
          </a:p>
        </p:txBody>
      </p:sp>
      <p:sp>
        <p:nvSpPr>
          <p:cNvPr id="208" name="CustomShape 19"/>
          <p:cNvSpPr/>
          <p:nvPr/>
        </p:nvSpPr>
        <p:spPr>
          <a:xfrm>
            <a:off x="6311520" y="4454280"/>
            <a:ext cx="1380600" cy="73044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600" spc="-1" strike="noStrike">
                <a:solidFill>
                  <a:srgbClr val="000000"/>
                </a:solidFill>
                <a:latin typeface="Calibri Light"/>
              </a:rPr>
              <a:t>DOING GOOD AND MAKING MONEY</a:t>
            </a:r>
            <a:endParaRPr b="0" lang="en-GB" sz="1600" spc="-1" strike="noStrike">
              <a:latin typeface="Arial"/>
            </a:endParaRPr>
          </a:p>
        </p:txBody>
      </p:sp>
      <p:sp>
        <p:nvSpPr>
          <p:cNvPr id="209" name="CustomShape 20"/>
          <p:cNvSpPr/>
          <p:nvPr/>
        </p:nvSpPr>
        <p:spPr>
          <a:xfrm>
            <a:off x="8294040" y="4454280"/>
            <a:ext cx="1380600" cy="24372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600" spc="-1" strike="noStrike">
                <a:solidFill>
                  <a:srgbClr val="000000"/>
                </a:solidFill>
                <a:latin typeface="Calibri Light"/>
              </a:rPr>
              <a:t>DOING GOOD</a:t>
            </a:r>
            <a:endParaRPr b="0" lang="en-GB" sz="1600" spc="-1" strike="noStrike">
              <a:latin typeface="Arial"/>
            </a:endParaRPr>
          </a:p>
        </p:txBody>
      </p:sp>
      <p:grpSp>
        <p:nvGrpSpPr>
          <p:cNvPr id="210" name="Group 21"/>
          <p:cNvGrpSpPr/>
          <p:nvPr/>
        </p:nvGrpSpPr>
        <p:grpSpPr>
          <a:xfrm>
            <a:off x="2812320" y="3264840"/>
            <a:ext cx="449640" cy="412200"/>
            <a:chOff x="2812320" y="3264840"/>
            <a:chExt cx="449640" cy="412200"/>
          </a:xfrm>
        </p:grpSpPr>
        <p:sp>
          <p:nvSpPr>
            <p:cNvPr id="211" name="CustomShape 22"/>
            <p:cNvSpPr/>
            <p:nvPr/>
          </p:nvSpPr>
          <p:spPr>
            <a:xfrm>
              <a:off x="2886840" y="3625200"/>
              <a:ext cx="76680" cy="51840"/>
            </a:xfrm>
            <a:custGeom>
              <a:avLst/>
              <a:gdLst/>
              <a:ahLst/>
              <a:rect l="l" t="t" r="r" b="b"/>
              <a:pathLst>
                <a:path w="151" h="106">
                  <a:moveTo>
                    <a:pt x="0" y="0"/>
                  </a:moveTo>
                  <a:lnTo>
                    <a:pt x="0" y="106"/>
                  </a:lnTo>
                  <a:lnTo>
                    <a:pt x="151" y="106"/>
                  </a:lnTo>
                  <a:lnTo>
                    <a:pt x="151" y="0"/>
                  </a:lnTo>
                  <a:lnTo>
                    <a:pt x="136" y="0"/>
                  </a:lnTo>
                  <a:lnTo>
                    <a:pt x="0" y="0"/>
                  </a:lnTo>
                  <a:close/>
                </a:path>
              </a:pathLst>
            </a:custGeom>
            <a:solidFill>
              <a:schemeClr val="bg1"/>
            </a:solidFill>
            <a:ln>
              <a:noFill/>
            </a:ln>
          </p:spPr>
          <p:style>
            <a:lnRef idx="0"/>
            <a:fillRef idx="0"/>
            <a:effectRef idx="0"/>
            <a:fontRef idx="minor"/>
          </p:style>
        </p:sp>
        <p:sp>
          <p:nvSpPr>
            <p:cNvPr id="212" name="CustomShape 23"/>
            <p:cNvSpPr/>
            <p:nvPr/>
          </p:nvSpPr>
          <p:spPr>
            <a:xfrm>
              <a:off x="2979000" y="3625200"/>
              <a:ext cx="44280" cy="51840"/>
            </a:xfrm>
            <a:custGeom>
              <a:avLst/>
              <a:gdLst/>
              <a:ahLst/>
              <a:rect l="l" t="t" r="r" b="b"/>
              <a:pathLst>
                <a:path w="90" h="106">
                  <a:moveTo>
                    <a:pt x="75" y="0"/>
                  </a:moveTo>
                  <a:lnTo>
                    <a:pt x="0" y="0"/>
                  </a:lnTo>
                  <a:lnTo>
                    <a:pt x="0" y="106"/>
                  </a:lnTo>
                  <a:lnTo>
                    <a:pt x="75" y="106"/>
                  </a:lnTo>
                  <a:lnTo>
                    <a:pt x="78" y="106"/>
                  </a:lnTo>
                  <a:lnTo>
                    <a:pt x="80" y="104"/>
                  </a:lnTo>
                  <a:lnTo>
                    <a:pt x="84" y="103"/>
                  </a:lnTo>
                  <a:lnTo>
                    <a:pt x="86" y="101"/>
                  </a:lnTo>
                  <a:lnTo>
                    <a:pt x="88" y="99"/>
                  </a:lnTo>
                  <a:lnTo>
                    <a:pt x="89" y="97"/>
                  </a:lnTo>
                  <a:lnTo>
                    <a:pt x="90" y="94"/>
                  </a:lnTo>
                  <a:lnTo>
                    <a:pt x="90" y="91"/>
                  </a:lnTo>
                  <a:lnTo>
                    <a:pt x="90" y="15"/>
                  </a:lnTo>
                  <a:lnTo>
                    <a:pt x="90" y="12"/>
                  </a:lnTo>
                  <a:lnTo>
                    <a:pt x="89" y="10"/>
                  </a:lnTo>
                  <a:lnTo>
                    <a:pt x="88" y="7"/>
                  </a:lnTo>
                  <a:lnTo>
                    <a:pt x="86" y="5"/>
                  </a:lnTo>
                  <a:lnTo>
                    <a:pt x="84" y="4"/>
                  </a:lnTo>
                  <a:lnTo>
                    <a:pt x="80" y="2"/>
                  </a:lnTo>
                  <a:lnTo>
                    <a:pt x="78" y="2"/>
                  </a:lnTo>
                  <a:lnTo>
                    <a:pt x="75" y="0"/>
                  </a:lnTo>
                  <a:lnTo>
                    <a:pt x="75" y="0"/>
                  </a:lnTo>
                  <a:close/>
                </a:path>
              </a:pathLst>
            </a:custGeom>
            <a:solidFill>
              <a:schemeClr val="bg1"/>
            </a:solidFill>
            <a:ln>
              <a:noFill/>
            </a:ln>
          </p:spPr>
          <p:style>
            <a:lnRef idx="0"/>
            <a:fillRef idx="0"/>
            <a:effectRef idx="0"/>
            <a:fontRef idx="minor"/>
          </p:style>
        </p:sp>
        <p:sp>
          <p:nvSpPr>
            <p:cNvPr id="213" name="CustomShape 24"/>
            <p:cNvSpPr/>
            <p:nvPr/>
          </p:nvSpPr>
          <p:spPr>
            <a:xfrm>
              <a:off x="2827080" y="3625200"/>
              <a:ext cx="44280" cy="51840"/>
            </a:xfrm>
            <a:custGeom>
              <a:avLst/>
              <a:gdLst/>
              <a:ahLst/>
              <a:rect l="l" t="t" r="r" b="b"/>
              <a:pathLst>
                <a:path w="90" h="106">
                  <a:moveTo>
                    <a:pt x="15" y="0"/>
                  </a:moveTo>
                  <a:lnTo>
                    <a:pt x="11" y="0"/>
                  </a:lnTo>
                  <a:lnTo>
                    <a:pt x="9" y="2"/>
                  </a:lnTo>
                  <a:lnTo>
                    <a:pt x="6" y="4"/>
                  </a:lnTo>
                  <a:lnTo>
                    <a:pt x="4" y="5"/>
                  </a:lnTo>
                  <a:lnTo>
                    <a:pt x="3" y="7"/>
                  </a:lnTo>
                  <a:lnTo>
                    <a:pt x="1" y="10"/>
                  </a:lnTo>
                  <a:lnTo>
                    <a:pt x="0" y="12"/>
                  </a:lnTo>
                  <a:lnTo>
                    <a:pt x="0" y="15"/>
                  </a:lnTo>
                  <a:lnTo>
                    <a:pt x="0" y="91"/>
                  </a:lnTo>
                  <a:lnTo>
                    <a:pt x="0" y="94"/>
                  </a:lnTo>
                  <a:lnTo>
                    <a:pt x="1" y="97"/>
                  </a:lnTo>
                  <a:lnTo>
                    <a:pt x="3" y="99"/>
                  </a:lnTo>
                  <a:lnTo>
                    <a:pt x="4" y="101"/>
                  </a:lnTo>
                  <a:lnTo>
                    <a:pt x="6" y="103"/>
                  </a:lnTo>
                  <a:lnTo>
                    <a:pt x="9" y="104"/>
                  </a:lnTo>
                  <a:lnTo>
                    <a:pt x="11" y="106"/>
                  </a:lnTo>
                  <a:lnTo>
                    <a:pt x="15" y="106"/>
                  </a:lnTo>
                  <a:lnTo>
                    <a:pt x="90" y="106"/>
                  </a:lnTo>
                  <a:lnTo>
                    <a:pt x="90" y="0"/>
                  </a:lnTo>
                  <a:lnTo>
                    <a:pt x="75" y="0"/>
                  </a:lnTo>
                  <a:lnTo>
                    <a:pt x="15" y="0"/>
                  </a:lnTo>
                  <a:close/>
                </a:path>
              </a:pathLst>
            </a:custGeom>
            <a:solidFill>
              <a:schemeClr val="bg1"/>
            </a:solidFill>
            <a:ln>
              <a:noFill/>
            </a:ln>
          </p:spPr>
          <p:style>
            <a:lnRef idx="0"/>
            <a:fillRef idx="0"/>
            <a:effectRef idx="0"/>
            <a:fontRef idx="minor"/>
          </p:style>
        </p:sp>
        <p:sp>
          <p:nvSpPr>
            <p:cNvPr id="214" name="CustomShape 25"/>
            <p:cNvSpPr/>
            <p:nvPr/>
          </p:nvSpPr>
          <p:spPr>
            <a:xfrm>
              <a:off x="2886840" y="3506040"/>
              <a:ext cx="76680" cy="51840"/>
            </a:xfrm>
            <a:custGeom>
              <a:avLst/>
              <a:gdLst/>
              <a:ahLst/>
              <a:rect l="l" t="t" r="r" b="b"/>
              <a:pathLst>
                <a:path w="151" h="105">
                  <a:moveTo>
                    <a:pt x="151" y="105"/>
                  </a:moveTo>
                  <a:lnTo>
                    <a:pt x="151" y="0"/>
                  </a:lnTo>
                  <a:lnTo>
                    <a:pt x="136" y="0"/>
                  </a:lnTo>
                  <a:lnTo>
                    <a:pt x="0" y="0"/>
                  </a:lnTo>
                  <a:lnTo>
                    <a:pt x="0" y="105"/>
                  </a:lnTo>
                  <a:lnTo>
                    <a:pt x="136" y="105"/>
                  </a:lnTo>
                  <a:lnTo>
                    <a:pt x="151" y="105"/>
                  </a:lnTo>
                  <a:close/>
                </a:path>
              </a:pathLst>
            </a:custGeom>
            <a:solidFill>
              <a:schemeClr val="bg1"/>
            </a:solidFill>
            <a:ln>
              <a:noFill/>
            </a:ln>
          </p:spPr>
          <p:style>
            <a:lnRef idx="0"/>
            <a:fillRef idx="0"/>
            <a:effectRef idx="0"/>
            <a:fontRef idx="minor"/>
          </p:style>
        </p:sp>
        <p:sp>
          <p:nvSpPr>
            <p:cNvPr id="215" name="CustomShape 26"/>
            <p:cNvSpPr/>
            <p:nvPr/>
          </p:nvSpPr>
          <p:spPr>
            <a:xfrm>
              <a:off x="2827080" y="3506040"/>
              <a:ext cx="44280" cy="51840"/>
            </a:xfrm>
            <a:custGeom>
              <a:avLst/>
              <a:gdLst/>
              <a:ahLst/>
              <a:rect l="l" t="t" r="r" b="b"/>
              <a:pathLst>
                <a:path w="90" h="105">
                  <a:moveTo>
                    <a:pt x="15" y="0"/>
                  </a:moveTo>
                  <a:lnTo>
                    <a:pt x="11" y="0"/>
                  </a:lnTo>
                  <a:lnTo>
                    <a:pt x="9" y="1"/>
                  </a:lnTo>
                  <a:lnTo>
                    <a:pt x="6" y="2"/>
                  </a:lnTo>
                  <a:lnTo>
                    <a:pt x="4" y="4"/>
                  </a:lnTo>
                  <a:lnTo>
                    <a:pt x="3" y="7"/>
                  </a:lnTo>
                  <a:lnTo>
                    <a:pt x="1" y="9"/>
                  </a:lnTo>
                  <a:lnTo>
                    <a:pt x="0" y="12"/>
                  </a:lnTo>
                  <a:lnTo>
                    <a:pt x="0" y="15"/>
                  </a:lnTo>
                  <a:lnTo>
                    <a:pt x="0" y="90"/>
                  </a:lnTo>
                  <a:lnTo>
                    <a:pt x="0" y="93"/>
                  </a:lnTo>
                  <a:lnTo>
                    <a:pt x="1" y="96"/>
                  </a:lnTo>
                  <a:lnTo>
                    <a:pt x="3" y="99"/>
                  </a:lnTo>
                  <a:lnTo>
                    <a:pt x="4" y="101"/>
                  </a:lnTo>
                  <a:lnTo>
                    <a:pt x="6" y="102"/>
                  </a:lnTo>
                  <a:lnTo>
                    <a:pt x="9" y="104"/>
                  </a:lnTo>
                  <a:lnTo>
                    <a:pt x="11" y="105"/>
                  </a:lnTo>
                  <a:lnTo>
                    <a:pt x="15" y="105"/>
                  </a:lnTo>
                  <a:lnTo>
                    <a:pt x="75" y="105"/>
                  </a:lnTo>
                  <a:lnTo>
                    <a:pt x="90" y="105"/>
                  </a:lnTo>
                  <a:lnTo>
                    <a:pt x="90" y="0"/>
                  </a:lnTo>
                  <a:lnTo>
                    <a:pt x="75" y="0"/>
                  </a:lnTo>
                  <a:lnTo>
                    <a:pt x="15" y="0"/>
                  </a:lnTo>
                  <a:close/>
                </a:path>
              </a:pathLst>
            </a:custGeom>
            <a:solidFill>
              <a:schemeClr val="bg1"/>
            </a:solidFill>
            <a:ln>
              <a:noFill/>
            </a:ln>
          </p:spPr>
          <p:style>
            <a:lnRef idx="0"/>
            <a:fillRef idx="0"/>
            <a:effectRef idx="0"/>
            <a:fontRef idx="minor"/>
          </p:style>
        </p:sp>
        <p:sp>
          <p:nvSpPr>
            <p:cNvPr id="216" name="CustomShape 27"/>
            <p:cNvSpPr/>
            <p:nvPr/>
          </p:nvSpPr>
          <p:spPr>
            <a:xfrm>
              <a:off x="2979000" y="3506040"/>
              <a:ext cx="44280" cy="51840"/>
            </a:xfrm>
            <a:custGeom>
              <a:avLst/>
              <a:gdLst/>
              <a:ahLst/>
              <a:rect l="l" t="t" r="r" b="b"/>
              <a:pathLst>
                <a:path w="90" h="105">
                  <a:moveTo>
                    <a:pt x="75" y="0"/>
                  </a:moveTo>
                  <a:lnTo>
                    <a:pt x="0" y="0"/>
                  </a:lnTo>
                  <a:lnTo>
                    <a:pt x="0" y="105"/>
                  </a:lnTo>
                  <a:lnTo>
                    <a:pt x="75" y="105"/>
                  </a:lnTo>
                  <a:lnTo>
                    <a:pt x="78" y="105"/>
                  </a:lnTo>
                  <a:lnTo>
                    <a:pt x="80" y="104"/>
                  </a:lnTo>
                  <a:lnTo>
                    <a:pt x="84" y="102"/>
                  </a:lnTo>
                  <a:lnTo>
                    <a:pt x="86" y="101"/>
                  </a:lnTo>
                  <a:lnTo>
                    <a:pt x="88" y="99"/>
                  </a:lnTo>
                  <a:lnTo>
                    <a:pt x="89" y="96"/>
                  </a:lnTo>
                  <a:lnTo>
                    <a:pt x="90" y="93"/>
                  </a:lnTo>
                  <a:lnTo>
                    <a:pt x="90" y="90"/>
                  </a:lnTo>
                  <a:lnTo>
                    <a:pt x="90" y="15"/>
                  </a:lnTo>
                  <a:lnTo>
                    <a:pt x="90" y="12"/>
                  </a:lnTo>
                  <a:lnTo>
                    <a:pt x="89" y="9"/>
                  </a:lnTo>
                  <a:lnTo>
                    <a:pt x="88" y="7"/>
                  </a:lnTo>
                  <a:lnTo>
                    <a:pt x="86" y="4"/>
                  </a:lnTo>
                  <a:lnTo>
                    <a:pt x="84" y="2"/>
                  </a:lnTo>
                  <a:lnTo>
                    <a:pt x="80" y="1"/>
                  </a:lnTo>
                  <a:lnTo>
                    <a:pt x="78" y="0"/>
                  </a:lnTo>
                  <a:lnTo>
                    <a:pt x="75" y="0"/>
                  </a:lnTo>
                  <a:close/>
                </a:path>
              </a:pathLst>
            </a:custGeom>
            <a:solidFill>
              <a:schemeClr val="bg1"/>
            </a:solidFill>
            <a:ln>
              <a:noFill/>
            </a:ln>
          </p:spPr>
          <p:style>
            <a:lnRef idx="0"/>
            <a:fillRef idx="0"/>
            <a:effectRef idx="0"/>
            <a:fontRef idx="minor"/>
          </p:style>
        </p:sp>
        <p:sp>
          <p:nvSpPr>
            <p:cNvPr id="217" name="CustomShape 28"/>
            <p:cNvSpPr/>
            <p:nvPr/>
          </p:nvSpPr>
          <p:spPr>
            <a:xfrm>
              <a:off x="2842200" y="3386520"/>
              <a:ext cx="44280" cy="51840"/>
            </a:xfrm>
            <a:custGeom>
              <a:avLst/>
              <a:gdLst/>
              <a:ahLst/>
              <a:rect l="l" t="t" r="r" b="b"/>
              <a:pathLst>
                <a:path w="90" h="105">
                  <a:moveTo>
                    <a:pt x="90" y="0"/>
                  </a:moveTo>
                  <a:lnTo>
                    <a:pt x="15" y="0"/>
                  </a:lnTo>
                  <a:lnTo>
                    <a:pt x="11" y="0"/>
                  </a:lnTo>
                  <a:lnTo>
                    <a:pt x="9" y="1"/>
                  </a:lnTo>
                  <a:lnTo>
                    <a:pt x="6" y="2"/>
                  </a:lnTo>
                  <a:lnTo>
                    <a:pt x="4" y="4"/>
                  </a:lnTo>
                  <a:lnTo>
                    <a:pt x="3" y="6"/>
                  </a:lnTo>
                  <a:lnTo>
                    <a:pt x="1" y="9"/>
                  </a:lnTo>
                  <a:lnTo>
                    <a:pt x="0" y="12"/>
                  </a:lnTo>
                  <a:lnTo>
                    <a:pt x="0" y="15"/>
                  </a:lnTo>
                  <a:lnTo>
                    <a:pt x="0" y="90"/>
                  </a:lnTo>
                  <a:lnTo>
                    <a:pt x="0" y="93"/>
                  </a:lnTo>
                  <a:lnTo>
                    <a:pt x="1" y="96"/>
                  </a:lnTo>
                  <a:lnTo>
                    <a:pt x="3" y="99"/>
                  </a:lnTo>
                  <a:lnTo>
                    <a:pt x="4" y="101"/>
                  </a:lnTo>
                  <a:lnTo>
                    <a:pt x="6" y="103"/>
                  </a:lnTo>
                  <a:lnTo>
                    <a:pt x="9" y="104"/>
                  </a:lnTo>
                  <a:lnTo>
                    <a:pt x="11" y="105"/>
                  </a:lnTo>
                  <a:lnTo>
                    <a:pt x="15" y="105"/>
                  </a:lnTo>
                  <a:lnTo>
                    <a:pt x="45" y="105"/>
                  </a:lnTo>
                  <a:lnTo>
                    <a:pt x="90" y="105"/>
                  </a:lnTo>
                  <a:lnTo>
                    <a:pt x="90" y="0"/>
                  </a:lnTo>
                  <a:close/>
                </a:path>
              </a:pathLst>
            </a:custGeom>
            <a:solidFill>
              <a:schemeClr val="bg1"/>
            </a:solidFill>
            <a:ln>
              <a:noFill/>
            </a:ln>
          </p:spPr>
          <p:style>
            <a:lnRef idx="0"/>
            <a:fillRef idx="0"/>
            <a:effectRef idx="0"/>
            <a:fontRef idx="minor"/>
          </p:style>
        </p:sp>
        <p:sp>
          <p:nvSpPr>
            <p:cNvPr id="218" name="CustomShape 29"/>
            <p:cNvSpPr/>
            <p:nvPr/>
          </p:nvSpPr>
          <p:spPr>
            <a:xfrm>
              <a:off x="2901600" y="3386520"/>
              <a:ext cx="76680" cy="51840"/>
            </a:xfrm>
            <a:custGeom>
              <a:avLst/>
              <a:gdLst/>
              <a:ahLst/>
              <a:rect l="l" t="t" r="r" b="b"/>
              <a:pathLst>
                <a:path w="151" h="105">
                  <a:moveTo>
                    <a:pt x="151" y="0"/>
                  </a:moveTo>
                  <a:lnTo>
                    <a:pt x="46" y="0"/>
                  </a:lnTo>
                  <a:lnTo>
                    <a:pt x="0" y="0"/>
                  </a:lnTo>
                  <a:lnTo>
                    <a:pt x="0" y="105"/>
                  </a:lnTo>
                  <a:lnTo>
                    <a:pt x="106" y="105"/>
                  </a:lnTo>
                  <a:lnTo>
                    <a:pt x="151" y="105"/>
                  </a:lnTo>
                  <a:lnTo>
                    <a:pt x="151" y="0"/>
                  </a:lnTo>
                  <a:close/>
                </a:path>
              </a:pathLst>
            </a:custGeom>
            <a:solidFill>
              <a:schemeClr val="bg1"/>
            </a:solidFill>
            <a:ln>
              <a:noFill/>
            </a:ln>
          </p:spPr>
          <p:style>
            <a:lnRef idx="0"/>
            <a:fillRef idx="0"/>
            <a:effectRef idx="0"/>
            <a:fontRef idx="minor"/>
          </p:style>
        </p:sp>
        <p:sp>
          <p:nvSpPr>
            <p:cNvPr id="219" name="CustomShape 30"/>
            <p:cNvSpPr/>
            <p:nvPr/>
          </p:nvSpPr>
          <p:spPr>
            <a:xfrm>
              <a:off x="2993760" y="3386520"/>
              <a:ext cx="44280" cy="51840"/>
            </a:xfrm>
            <a:custGeom>
              <a:avLst/>
              <a:gdLst/>
              <a:ahLst/>
              <a:rect l="l" t="t" r="r" b="b"/>
              <a:pathLst>
                <a:path w="90" h="105">
                  <a:moveTo>
                    <a:pt x="90" y="15"/>
                  </a:moveTo>
                  <a:lnTo>
                    <a:pt x="90" y="12"/>
                  </a:lnTo>
                  <a:lnTo>
                    <a:pt x="89" y="9"/>
                  </a:lnTo>
                  <a:lnTo>
                    <a:pt x="88" y="6"/>
                  </a:lnTo>
                  <a:lnTo>
                    <a:pt x="86" y="4"/>
                  </a:lnTo>
                  <a:lnTo>
                    <a:pt x="84" y="2"/>
                  </a:lnTo>
                  <a:lnTo>
                    <a:pt x="81" y="1"/>
                  </a:lnTo>
                  <a:lnTo>
                    <a:pt x="78" y="0"/>
                  </a:lnTo>
                  <a:lnTo>
                    <a:pt x="75" y="0"/>
                  </a:lnTo>
                  <a:lnTo>
                    <a:pt x="45" y="0"/>
                  </a:lnTo>
                  <a:lnTo>
                    <a:pt x="0" y="0"/>
                  </a:lnTo>
                  <a:lnTo>
                    <a:pt x="0" y="105"/>
                  </a:lnTo>
                  <a:lnTo>
                    <a:pt x="75" y="105"/>
                  </a:lnTo>
                  <a:lnTo>
                    <a:pt x="78" y="105"/>
                  </a:lnTo>
                  <a:lnTo>
                    <a:pt x="81" y="104"/>
                  </a:lnTo>
                  <a:lnTo>
                    <a:pt x="84" y="103"/>
                  </a:lnTo>
                  <a:lnTo>
                    <a:pt x="86" y="101"/>
                  </a:lnTo>
                  <a:lnTo>
                    <a:pt x="88" y="99"/>
                  </a:lnTo>
                  <a:lnTo>
                    <a:pt x="89" y="96"/>
                  </a:lnTo>
                  <a:lnTo>
                    <a:pt x="90" y="93"/>
                  </a:lnTo>
                  <a:lnTo>
                    <a:pt x="90" y="90"/>
                  </a:lnTo>
                  <a:lnTo>
                    <a:pt x="90" y="15"/>
                  </a:lnTo>
                  <a:close/>
                </a:path>
              </a:pathLst>
            </a:custGeom>
            <a:solidFill>
              <a:schemeClr val="bg1"/>
            </a:solidFill>
            <a:ln>
              <a:noFill/>
            </a:ln>
          </p:spPr>
          <p:style>
            <a:lnRef idx="0"/>
            <a:fillRef idx="0"/>
            <a:effectRef idx="0"/>
            <a:fontRef idx="minor"/>
          </p:style>
        </p:sp>
        <p:sp>
          <p:nvSpPr>
            <p:cNvPr id="220" name="CustomShape 31"/>
            <p:cNvSpPr/>
            <p:nvPr/>
          </p:nvSpPr>
          <p:spPr>
            <a:xfrm>
              <a:off x="2872080" y="3327120"/>
              <a:ext cx="46800" cy="51840"/>
            </a:xfrm>
            <a:custGeom>
              <a:avLst/>
              <a:gdLst/>
              <a:ahLst/>
              <a:rect l="l" t="t" r="r" b="b"/>
              <a:pathLst>
                <a:path w="91" h="105">
                  <a:moveTo>
                    <a:pt x="0" y="90"/>
                  </a:moveTo>
                  <a:lnTo>
                    <a:pt x="1" y="93"/>
                  </a:lnTo>
                  <a:lnTo>
                    <a:pt x="1" y="95"/>
                  </a:lnTo>
                  <a:lnTo>
                    <a:pt x="3" y="98"/>
                  </a:lnTo>
                  <a:lnTo>
                    <a:pt x="4" y="101"/>
                  </a:lnTo>
                  <a:lnTo>
                    <a:pt x="7" y="103"/>
                  </a:lnTo>
                  <a:lnTo>
                    <a:pt x="9" y="104"/>
                  </a:lnTo>
                  <a:lnTo>
                    <a:pt x="13" y="105"/>
                  </a:lnTo>
                  <a:lnTo>
                    <a:pt x="15" y="105"/>
                  </a:lnTo>
                  <a:lnTo>
                    <a:pt x="45" y="105"/>
                  </a:lnTo>
                  <a:lnTo>
                    <a:pt x="91" y="105"/>
                  </a:lnTo>
                  <a:lnTo>
                    <a:pt x="91" y="0"/>
                  </a:lnTo>
                  <a:lnTo>
                    <a:pt x="15" y="0"/>
                  </a:lnTo>
                  <a:lnTo>
                    <a:pt x="13" y="0"/>
                  </a:lnTo>
                  <a:lnTo>
                    <a:pt x="9" y="1"/>
                  </a:lnTo>
                  <a:lnTo>
                    <a:pt x="7" y="2"/>
                  </a:lnTo>
                  <a:lnTo>
                    <a:pt x="4" y="4"/>
                  </a:lnTo>
                  <a:lnTo>
                    <a:pt x="3" y="6"/>
                  </a:lnTo>
                  <a:lnTo>
                    <a:pt x="1" y="8"/>
                  </a:lnTo>
                  <a:lnTo>
                    <a:pt x="1" y="11"/>
                  </a:lnTo>
                  <a:lnTo>
                    <a:pt x="0" y="15"/>
                  </a:lnTo>
                  <a:lnTo>
                    <a:pt x="0" y="90"/>
                  </a:lnTo>
                  <a:close/>
                </a:path>
              </a:pathLst>
            </a:custGeom>
            <a:solidFill>
              <a:schemeClr val="bg1"/>
            </a:solidFill>
            <a:ln>
              <a:noFill/>
            </a:ln>
          </p:spPr>
          <p:style>
            <a:lnRef idx="0"/>
            <a:fillRef idx="0"/>
            <a:effectRef idx="0"/>
            <a:fontRef idx="minor"/>
          </p:style>
        </p:sp>
        <p:sp>
          <p:nvSpPr>
            <p:cNvPr id="221" name="CustomShape 32"/>
            <p:cNvSpPr/>
            <p:nvPr/>
          </p:nvSpPr>
          <p:spPr>
            <a:xfrm>
              <a:off x="2934000" y="3327120"/>
              <a:ext cx="74160" cy="51840"/>
            </a:xfrm>
            <a:custGeom>
              <a:avLst/>
              <a:gdLst/>
              <a:ahLst/>
              <a:rect l="l" t="t" r="r" b="b"/>
              <a:pathLst>
                <a:path w="150" h="105">
                  <a:moveTo>
                    <a:pt x="0" y="105"/>
                  </a:moveTo>
                  <a:lnTo>
                    <a:pt x="105" y="105"/>
                  </a:lnTo>
                  <a:lnTo>
                    <a:pt x="150" y="105"/>
                  </a:lnTo>
                  <a:lnTo>
                    <a:pt x="150" y="0"/>
                  </a:lnTo>
                  <a:lnTo>
                    <a:pt x="75" y="0"/>
                  </a:lnTo>
                  <a:lnTo>
                    <a:pt x="0" y="0"/>
                  </a:lnTo>
                  <a:lnTo>
                    <a:pt x="0" y="105"/>
                  </a:lnTo>
                  <a:close/>
                </a:path>
              </a:pathLst>
            </a:custGeom>
            <a:solidFill>
              <a:schemeClr val="bg1"/>
            </a:solidFill>
            <a:ln>
              <a:noFill/>
            </a:ln>
          </p:spPr>
          <p:style>
            <a:lnRef idx="0"/>
            <a:fillRef idx="0"/>
            <a:effectRef idx="0"/>
            <a:fontRef idx="minor"/>
          </p:style>
        </p:sp>
        <p:sp>
          <p:nvSpPr>
            <p:cNvPr id="222" name="CustomShape 33"/>
            <p:cNvSpPr/>
            <p:nvPr/>
          </p:nvSpPr>
          <p:spPr>
            <a:xfrm>
              <a:off x="3023640" y="3327120"/>
              <a:ext cx="44280" cy="51840"/>
            </a:xfrm>
            <a:custGeom>
              <a:avLst/>
              <a:gdLst/>
              <a:ahLst/>
              <a:rect l="l" t="t" r="r" b="b"/>
              <a:pathLst>
                <a:path w="90" h="105">
                  <a:moveTo>
                    <a:pt x="0" y="105"/>
                  </a:moveTo>
                  <a:lnTo>
                    <a:pt x="75" y="105"/>
                  </a:lnTo>
                  <a:lnTo>
                    <a:pt x="78" y="105"/>
                  </a:lnTo>
                  <a:lnTo>
                    <a:pt x="82" y="104"/>
                  </a:lnTo>
                  <a:lnTo>
                    <a:pt x="84" y="103"/>
                  </a:lnTo>
                  <a:lnTo>
                    <a:pt x="86" y="101"/>
                  </a:lnTo>
                  <a:lnTo>
                    <a:pt x="88" y="98"/>
                  </a:lnTo>
                  <a:lnTo>
                    <a:pt x="89" y="95"/>
                  </a:lnTo>
                  <a:lnTo>
                    <a:pt x="90" y="93"/>
                  </a:lnTo>
                  <a:lnTo>
                    <a:pt x="90" y="90"/>
                  </a:lnTo>
                  <a:lnTo>
                    <a:pt x="90" y="15"/>
                  </a:lnTo>
                  <a:lnTo>
                    <a:pt x="90" y="11"/>
                  </a:lnTo>
                  <a:lnTo>
                    <a:pt x="89" y="8"/>
                  </a:lnTo>
                  <a:lnTo>
                    <a:pt x="88" y="6"/>
                  </a:lnTo>
                  <a:lnTo>
                    <a:pt x="86" y="4"/>
                  </a:lnTo>
                  <a:lnTo>
                    <a:pt x="84" y="2"/>
                  </a:lnTo>
                  <a:lnTo>
                    <a:pt x="82" y="1"/>
                  </a:lnTo>
                  <a:lnTo>
                    <a:pt x="78" y="0"/>
                  </a:lnTo>
                  <a:lnTo>
                    <a:pt x="75" y="0"/>
                  </a:lnTo>
                  <a:lnTo>
                    <a:pt x="0" y="0"/>
                  </a:lnTo>
                  <a:lnTo>
                    <a:pt x="0" y="105"/>
                  </a:lnTo>
                  <a:close/>
                </a:path>
              </a:pathLst>
            </a:custGeom>
            <a:solidFill>
              <a:schemeClr val="bg1"/>
            </a:solidFill>
            <a:ln>
              <a:noFill/>
            </a:ln>
          </p:spPr>
          <p:style>
            <a:lnRef idx="0"/>
            <a:fillRef idx="0"/>
            <a:effectRef idx="0"/>
            <a:fontRef idx="minor"/>
          </p:style>
        </p:sp>
        <p:sp>
          <p:nvSpPr>
            <p:cNvPr id="223" name="CustomShape 34"/>
            <p:cNvSpPr/>
            <p:nvPr/>
          </p:nvSpPr>
          <p:spPr>
            <a:xfrm>
              <a:off x="2963880" y="3565800"/>
              <a:ext cx="44280" cy="51840"/>
            </a:xfrm>
            <a:custGeom>
              <a:avLst/>
              <a:gdLst/>
              <a:ahLst/>
              <a:rect l="l" t="t" r="r" b="b"/>
              <a:pathLst>
                <a:path w="90" h="105">
                  <a:moveTo>
                    <a:pt x="90" y="90"/>
                  </a:moveTo>
                  <a:lnTo>
                    <a:pt x="90" y="15"/>
                  </a:lnTo>
                  <a:lnTo>
                    <a:pt x="90" y="12"/>
                  </a:lnTo>
                  <a:lnTo>
                    <a:pt x="89" y="9"/>
                  </a:lnTo>
                  <a:lnTo>
                    <a:pt x="88" y="7"/>
                  </a:lnTo>
                  <a:lnTo>
                    <a:pt x="86" y="5"/>
                  </a:lnTo>
                  <a:lnTo>
                    <a:pt x="84" y="2"/>
                  </a:lnTo>
                  <a:lnTo>
                    <a:pt x="80" y="1"/>
                  </a:lnTo>
                  <a:lnTo>
                    <a:pt x="78" y="0"/>
                  </a:lnTo>
                  <a:lnTo>
                    <a:pt x="75" y="0"/>
                  </a:lnTo>
                  <a:lnTo>
                    <a:pt x="15" y="0"/>
                  </a:lnTo>
                  <a:lnTo>
                    <a:pt x="0" y="0"/>
                  </a:lnTo>
                  <a:lnTo>
                    <a:pt x="0" y="105"/>
                  </a:lnTo>
                  <a:lnTo>
                    <a:pt x="15" y="105"/>
                  </a:lnTo>
                  <a:lnTo>
                    <a:pt x="75" y="105"/>
                  </a:lnTo>
                  <a:lnTo>
                    <a:pt x="78" y="105"/>
                  </a:lnTo>
                  <a:lnTo>
                    <a:pt x="80" y="104"/>
                  </a:lnTo>
                  <a:lnTo>
                    <a:pt x="84" y="103"/>
                  </a:lnTo>
                  <a:lnTo>
                    <a:pt x="86" y="101"/>
                  </a:lnTo>
                  <a:lnTo>
                    <a:pt x="88" y="99"/>
                  </a:lnTo>
                  <a:lnTo>
                    <a:pt x="89" y="97"/>
                  </a:lnTo>
                  <a:lnTo>
                    <a:pt x="90" y="94"/>
                  </a:lnTo>
                  <a:lnTo>
                    <a:pt x="90" y="90"/>
                  </a:lnTo>
                  <a:lnTo>
                    <a:pt x="90" y="90"/>
                  </a:lnTo>
                  <a:close/>
                </a:path>
              </a:pathLst>
            </a:custGeom>
            <a:solidFill>
              <a:schemeClr val="bg1"/>
            </a:solidFill>
            <a:ln>
              <a:noFill/>
            </a:ln>
          </p:spPr>
          <p:style>
            <a:lnRef idx="0"/>
            <a:fillRef idx="0"/>
            <a:effectRef idx="0"/>
            <a:fontRef idx="minor"/>
          </p:style>
        </p:sp>
        <p:sp>
          <p:nvSpPr>
            <p:cNvPr id="224" name="CustomShape 35"/>
            <p:cNvSpPr/>
            <p:nvPr/>
          </p:nvSpPr>
          <p:spPr>
            <a:xfrm>
              <a:off x="2872080" y="3565800"/>
              <a:ext cx="76680" cy="51840"/>
            </a:xfrm>
            <a:custGeom>
              <a:avLst/>
              <a:gdLst/>
              <a:ahLst/>
              <a:rect l="l" t="t" r="r" b="b"/>
              <a:pathLst>
                <a:path w="151" h="105">
                  <a:moveTo>
                    <a:pt x="151" y="0"/>
                  </a:moveTo>
                  <a:lnTo>
                    <a:pt x="15" y="0"/>
                  </a:lnTo>
                  <a:lnTo>
                    <a:pt x="0" y="0"/>
                  </a:lnTo>
                  <a:lnTo>
                    <a:pt x="0" y="105"/>
                  </a:lnTo>
                  <a:lnTo>
                    <a:pt x="15" y="105"/>
                  </a:lnTo>
                  <a:lnTo>
                    <a:pt x="151" y="105"/>
                  </a:lnTo>
                  <a:lnTo>
                    <a:pt x="151" y="0"/>
                  </a:lnTo>
                  <a:close/>
                </a:path>
              </a:pathLst>
            </a:custGeom>
            <a:solidFill>
              <a:schemeClr val="bg1"/>
            </a:solidFill>
            <a:ln>
              <a:noFill/>
            </a:ln>
          </p:spPr>
          <p:style>
            <a:lnRef idx="0"/>
            <a:fillRef idx="0"/>
            <a:effectRef idx="0"/>
            <a:fontRef idx="minor"/>
          </p:style>
        </p:sp>
        <p:sp>
          <p:nvSpPr>
            <p:cNvPr id="225" name="CustomShape 36"/>
            <p:cNvSpPr/>
            <p:nvPr/>
          </p:nvSpPr>
          <p:spPr>
            <a:xfrm>
              <a:off x="2812320" y="3565800"/>
              <a:ext cx="44280" cy="51840"/>
            </a:xfrm>
            <a:custGeom>
              <a:avLst/>
              <a:gdLst/>
              <a:ahLst/>
              <a:rect l="l" t="t" r="r" b="b"/>
              <a:pathLst>
                <a:path w="90" h="105">
                  <a:moveTo>
                    <a:pt x="90" y="0"/>
                  </a:moveTo>
                  <a:lnTo>
                    <a:pt x="15" y="0"/>
                  </a:lnTo>
                  <a:lnTo>
                    <a:pt x="11" y="0"/>
                  </a:lnTo>
                  <a:lnTo>
                    <a:pt x="9" y="1"/>
                  </a:lnTo>
                  <a:lnTo>
                    <a:pt x="6" y="2"/>
                  </a:lnTo>
                  <a:lnTo>
                    <a:pt x="4" y="5"/>
                  </a:lnTo>
                  <a:lnTo>
                    <a:pt x="2" y="7"/>
                  </a:lnTo>
                  <a:lnTo>
                    <a:pt x="1" y="10"/>
                  </a:lnTo>
                  <a:lnTo>
                    <a:pt x="0" y="12"/>
                  </a:lnTo>
                  <a:lnTo>
                    <a:pt x="0" y="15"/>
                  </a:lnTo>
                  <a:lnTo>
                    <a:pt x="0" y="90"/>
                  </a:lnTo>
                  <a:lnTo>
                    <a:pt x="0" y="94"/>
                  </a:lnTo>
                  <a:lnTo>
                    <a:pt x="1" y="97"/>
                  </a:lnTo>
                  <a:lnTo>
                    <a:pt x="2" y="99"/>
                  </a:lnTo>
                  <a:lnTo>
                    <a:pt x="4" y="101"/>
                  </a:lnTo>
                  <a:lnTo>
                    <a:pt x="6" y="103"/>
                  </a:lnTo>
                  <a:lnTo>
                    <a:pt x="9" y="104"/>
                  </a:lnTo>
                  <a:lnTo>
                    <a:pt x="11" y="105"/>
                  </a:lnTo>
                  <a:lnTo>
                    <a:pt x="15" y="105"/>
                  </a:lnTo>
                  <a:lnTo>
                    <a:pt x="90" y="105"/>
                  </a:lnTo>
                  <a:lnTo>
                    <a:pt x="90" y="0"/>
                  </a:lnTo>
                  <a:close/>
                </a:path>
              </a:pathLst>
            </a:custGeom>
            <a:solidFill>
              <a:schemeClr val="bg1"/>
            </a:solidFill>
            <a:ln>
              <a:noFill/>
            </a:ln>
          </p:spPr>
          <p:style>
            <a:lnRef idx="0"/>
            <a:fillRef idx="0"/>
            <a:effectRef idx="0"/>
            <a:fontRef idx="minor"/>
          </p:style>
        </p:sp>
        <p:sp>
          <p:nvSpPr>
            <p:cNvPr id="226" name="CustomShape 37"/>
            <p:cNvSpPr/>
            <p:nvPr/>
          </p:nvSpPr>
          <p:spPr>
            <a:xfrm>
              <a:off x="2872080" y="3446280"/>
              <a:ext cx="76680" cy="51840"/>
            </a:xfrm>
            <a:custGeom>
              <a:avLst/>
              <a:gdLst/>
              <a:ahLst/>
              <a:rect l="l" t="t" r="r" b="b"/>
              <a:pathLst>
                <a:path w="151" h="106">
                  <a:moveTo>
                    <a:pt x="151" y="106"/>
                  </a:moveTo>
                  <a:lnTo>
                    <a:pt x="151" y="0"/>
                  </a:lnTo>
                  <a:lnTo>
                    <a:pt x="45" y="0"/>
                  </a:lnTo>
                  <a:lnTo>
                    <a:pt x="0" y="0"/>
                  </a:lnTo>
                  <a:lnTo>
                    <a:pt x="0" y="106"/>
                  </a:lnTo>
                  <a:lnTo>
                    <a:pt x="15" y="106"/>
                  </a:lnTo>
                  <a:lnTo>
                    <a:pt x="151" y="106"/>
                  </a:lnTo>
                  <a:close/>
                </a:path>
              </a:pathLst>
            </a:custGeom>
            <a:solidFill>
              <a:schemeClr val="bg1"/>
            </a:solidFill>
            <a:ln>
              <a:noFill/>
            </a:ln>
          </p:spPr>
          <p:style>
            <a:lnRef idx="0"/>
            <a:fillRef idx="0"/>
            <a:effectRef idx="0"/>
            <a:fontRef idx="minor"/>
          </p:style>
        </p:sp>
        <p:sp>
          <p:nvSpPr>
            <p:cNvPr id="227" name="CustomShape 38"/>
            <p:cNvSpPr/>
            <p:nvPr/>
          </p:nvSpPr>
          <p:spPr>
            <a:xfrm>
              <a:off x="2963880" y="3446280"/>
              <a:ext cx="44280" cy="51840"/>
            </a:xfrm>
            <a:custGeom>
              <a:avLst/>
              <a:gdLst/>
              <a:ahLst/>
              <a:rect l="l" t="t" r="r" b="b"/>
              <a:pathLst>
                <a:path w="90" h="106">
                  <a:moveTo>
                    <a:pt x="75" y="106"/>
                  </a:moveTo>
                  <a:lnTo>
                    <a:pt x="78" y="105"/>
                  </a:lnTo>
                  <a:lnTo>
                    <a:pt x="80" y="104"/>
                  </a:lnTo>
                  <a:lnTo>
                    <a:pt x="84" y="103"/>
                  </a:lnTo>
                  <a:lnTo>
                    <a:pt x="86" y="101"/>
                  </a:lnTo>
                  <a:lnTo>
                    <a:pt x="88" y="99"/>
                  </a:lnTo>
                  <a:lnTo>
                    <a:pt x="89" y="96"/>
                  </a:lnTo>
                  <a:lnTo>
                    <a:pt x="90" y="93"/>
                  </a:lnTo>
                  <a:lnTo>
                    <a:pt x="90" y="91"/>
                  </a:lnTo>
                  <a:lnTo>
                    <a:pt x="90" y="15"/>
                  </a:lnTo>
                  <a:lnTo>
                    <a:pt x="90" y="13"/>
                  </a:lnTo>
                  <a:lnTo>
                    <a:pt x="89" y="10"/>
                  </a:lnTo>
                  <a:lnTo>
                    <a:pt x="88" y="7"/>
                  </a:lnTo>
                  <a:lnTo>
                    <a:pt x="86" y="4"/>
                  </a:lnTo>
                  <a:lnTo>
                    <a:pt x="84" y="3"/>
                  </a:lnTo>
                  <a:lnTo>
                    <a:pt x="80" y="1"/>
                  </a:lnTo>
                  <a:lnTo>
                    <a:pt x="78" y="1"/>
                  </a:lnTo>
                  <a:lnTo>
                    <a:pt x="75" y="0"/>
                  </a:lnTo>
                  <a:lnTo>
                    <a:pt x="45" y="0"/>
                  </a:lnTo>
                  <a:lnTo>
                    <a:pt x="0" y="0"/>
                  </a:lnTo>
                  <a:lnTo>
                    <a:pt x="0" y="106"/>
                  </a:lnTo>
                  <a:lnTo>
                    <a:pt x="15" y="106"/>
                  </a:lnTo>
                  <a:lnTo>
                    <a:pt x="75" y="106"/>
                  </a:lnTo>
                  <a:close/>
                </a:path>
              </a:pathLst>
            </a:custGeom>
            <a:solidFill>
              <a:schemeClr val="bg1"/>
            </a:solidFill>
            <a:ln>
              <a:noFill/>
            </a:ln>
          </p:spPr>
          <p:style>
            <a:lnRef idx="0"/>
            <a:fillRef idx="0"/>
            <a:effectRef idx="0"/>
            <a:fontRef idx="minor"/>
          </p:style>
        </p:sp>
        <p:sp>
          <p:nvSpPr>
            <p:cNvPr id="228" name="CustomShape 39"/>
            <p:cNvSpPr/>
            <p:nvPr/>
          </p:nvSpPr>
          <p:spPr>
            <a:xfrm>
              <a:off x="2812320" y="3446280"/>
              <a:ext cx="44280" cy="51840"/>
            </a:xfrm>
            <a:custGeom>
              <a:avLst/>
              <a:gdLst/>
              <a:ahLst/>
              <a:rect l="l" t="t" r="r" b="b"/>
              <a:pathLst>
                <a:path w="90" h="106">
                  <a:moveTo>
                    <a:pt x="15" y="106"/>
                  </a:moveTo>
                  <a:lnTo>
                    <a:pt x="90" y="106"/>
                  </a:lnTo>
                  <a:lnTo>
                    <a:pt x="90" y="0"/>
                  </a:lnTo>
                  <a:lnTo>
                    <a:pt x="15" y="0"/>
                  </a:lnTo>
                  <a:lnTo>
                    <a:pt x="11" y="1"/>
                  </a:lnTo>
                  <a:lnTo>
                    <a:pt x="9" y="1"/>
                  </a:lnTo>
                  <a:lnTo>
                    <a:pt x="6" y="3"/>
                  </a:lnTo>
                  <a:lnTo>
                    <a:pt x="4" y="4"/>
                  </a:lnTo>
                  <a:lnTo>
                    <a:pt x="2" y="7"/>
                  </a:lnTo>
                  <a:lnTo>
                    <a:pt x="1" y="10"/>
                  </a:lnTo>
                  <a:lnTo>
                    <a:pt x="0" y="13"/>
                  </a:lnTo>
                  <a:lnTo>
                    <a:pt x="0" y="15"/>
                  </a:lnTo>
                  <a:lnTo>
                    <a:pt x="0" y="90"/>
                  </a:lnTo>
                  <a:lnTo>
                    <a:pt x="0" y="93"/>
                  </a:lnTo>
                  <a:lnTo>
                    <a:pt x="1" y="96"/>
                  </a:lnTo>
                  <a:lnTo>
                    <a:pt x="2" y="99"/>
                  </a:lnTo>
                  <a:lnTo>
                    <a:pt x="4" y="101"/>
                  </a:lnTo>
                  <a:lnTo>
                    <a:pt x="6" y="103"/>
                  </a:lnTo>
                  <a:lnTo>
                    <a:pt x="9" y="104"/>
                  </a:lnTo>
                  <a:lnTo>
                    <a:pt x="11" y="105"/>
                  </a:lnTo>
                  <a:lnTo>
                    <a:pt x="15" y="106"/>
                  </a:lnTo>
                  <a:close/>
                </a:path>
              </a:pathLst>
            </a:custGeom>
            <a:solidFill>
              <a:schemeClr val="bg1"/>
            </a:solidFill>
            <a:ln>
              <a:noFill/>
            </a:ln>
          </p:spPr>
          <p:style>
            <a:lnRef idx="0"/>
            <a:fillRef idx="0"/>
            <a:effectRef idx="0"/>
            <a:fontRef idx="minor"/>
          </p:style>
        </p:sp>
        <p:sp>
          <p:nvSpPr>
            <p:cNvPr id="229" name="CustomShape 40"/>
            <p:cNvSpPr/>
            <p:nvPr/>
          </p:nvSpPr>
          <p:spPr>
            <a:xfrm>
              <a:off x="2979000" y="3264840"/>
              <a:ext cx="44280" cy="54360"/>
            </a:xfrm>
            <a:custGeom>
              <a:avLst/>
              <a:gdLst/>
              <a:ahLst/>
              <a:rect l="l" t="t" r="r" b="b"/>
              <a:pathLst>
                <a:path w="90" h="107">
                  <a:moveTo>
                    <a:pt x="90" y="92"/>
                  </a:moveTo>
                  <a:lnTo>
                    <a:pt x="90" y="15"/>
                  </a:lnTo>
                  <a:lnTo>
                    <a:pt x="90" y="13"/>
                  </a:lnTo>
                  <a:lnTo>
                    <a:pt x="89" y="10"/>
                  </a:lnTo>
                  <a:lnTo>
                    <a:pt x="88" y="8"/>
                  </a:lnTo>
                  <a:lnTo>
                    <a:pt x="86" y="6"/>
                  </a:lnTo>
                  <a:lnTo>
                    <a:pt x="84" y="4"/>
                  </a:lnTo>
                  <a:lnTo>
                    <a:pt x="80" y="3"/>
                  </a:lnTo>
                  <a:lnTo>
                    <a:pt x="78" y="2"/>
                  </a:lnTo>
                  <a:lnTo>
                    <a:pt x="75" y="2"/>
                  </a:lnTo>
                  <a:lnTo>
                    <a:pt x="0" y="0"/>
                  </a:lnTo>
                  <a:lnTo>
                    <a:pt x="0" y="107"/>
                  </a:lnTo>
                  <a:lnTo>
                    <a:pt x="75" y="107"/>
                  </a:lnTo>
                  <a:lnTo>
                    <a:pt x="78" y="106"/>
                  </a:lnTo>
                  <a:lnTo>
                    <a:pt x="80" y="106"/>
                  </a:lnTo>
                  <a:lnTo>
                    <a:pt x="84" y="103"/>
                  </a:lnTo>
                  <a:lnTo>
                    <a:pt x="86" y="102"/>
                  </a:lnTo>
                  <a:lnTo>
                    <a:pt x="88" y="100"/>
                  </a:lnTo>
                  <a:lnTo>
                    <a:pt x="89" y="97"/>
                  </a:lnTo>
                  <a:lnTo>
                    <a:pt x="90" y="95"/>
                  </a:lnTo>
                  <a:lnTo>
                    <a:pt x="90" y="92"/>
                  </a:lnTo>
                  <a:close/>
                </a:path>
              </a:pathLst>
            </a:custGeom>
            <a:solidFill>
              <a:schemeClr val="bg1"/>
            </a:solidFill>
            <a:ln>
              <a:noFill/>
            </a:ln>
          </p:spPr>
          <p:style>
            <a:lnRef idx="0"/>
            <a:fillRef idx="0"/>
            <a:effectRef idx="0"/>
            <a:fontRef idx="minor"/>
          </p:style>
        </p:sp>
        <p:sp>
          <p:nvSpPr>
            <p:cNvPr id="230" name="CustomShape 41"/>
            <p:cNvSpPr/>
            <p:nvPr/>
          </p:nvSpPr>
          <p:spPr>
            <a:xfrm>
              <a:off x="2827080" y="3264840"/>
              <a:ext cx="44280" cy="54360"/>
            </a:xfrm>
            <a:custGeom>
              <a:avLst/>
              <a:gdLst/>
              <a:ahLst/>
              <a:rect l="l" t="t" r="r" b="b"/>
              <a:pathLst>
                <a:path w="90" h="107">
                  <a:moveTo>
                    <a:pt x="15" y="107"/>
                  </a:moveTo>
                  <a:lnTo>
                    <a:pt x="90" y="107"/>
                  </a:lnTo>
                  <a:lnTo>
                    <a:pt x="90" y="0"/>
                  </a:lnTo>
                  <a:lnTo>
                    <a:pt x="15" y="0"/>
                  </a:lnTo>
                  <a:lnTo>
                    <a:pt x="11" y="2"/>
                  </a:lnTo>
                  <a:lnTo>
                    <a:pt x="9" y="3"/>
                  </a:lnTo>
                  <a:lnTo>
                    <a:pt x="6" y="4"/>
                  </a:lnTo>
                  <a:lnTo>
                    <a:pt x="4" y="6"/>
                  </a:lnTo>
                  <a:lnTo>
                    <a:pt x="3" y="8"/>
                  </a:lnTo>
                  <a:lnTo>
                    <a:pt x="1" y="10"/>
                  </a:lnTo>
                  <a:lnTo>
                    <a:pt x="0" y="13"/>
                  </a:lnTo>
                  <a:lnTo>
                    <a:pt x="0" y="17"/>
                  </a:lnTo>
                  <a:lnTo>
                    <a:pt x="0" y="92"/>
                  </a:lnTo>
                  <a:lnTo>
                    <a:pt x="0" y="95"/>
                  </a:lnTo>
                  <a:lnTo>
                    <a:pt x="1" y="97"/>
                  </a:lnTo>
                  <a:lnTo>
                    <a:pt x="3" y="100"/>
                  </a:lnTo>
                  <a:lnTo>
                    <a:pt x="4" y="102"/>
                  </a:lnTo>
                  <a:lnTo>
                    <a:pt x="6" y="103"/>
                  </a:lnTo>
                  <a:lnTo>
                    <a:pt x="9" y="106"/>
                  </a:lnTo>
                  <a:lnTo>
                    <a:pt x="11" y="106"/>
                  </a:lnTo>
                  <a:lnTo>
                    <a:pt x="15" y="107"/>
                  </a:lnTo>
                  <a:close/>
                </a:path>
              </a:pathLst>
            </a:custGeom>
            <a:solidFill>
              <a:schemeClr val="bg1"/>
            </a:solidFill>
            <a:ln>
              <a:noFill/>
            </a:ln>
          </p:spPr>
          <p:style>
            <a:lnRef idx="0"/>
            <a:fillRef idx="0"/>
            <a:effectRef idx="0"/>
            <a:fontRef idx="minor"/>
          </p:style>
        </p:sp>
        <p:sp>
          <p:nvSpPr>
            <p:cNvPr id="231" name="CustomShape 42"/>
            <p:cNvSpPr/>
            <p:nvPr/>
          </p:nvSpPr>
          <p:spPr>
            <a:xfrm>
              <a:off x="2886840" y="3264840"/>
              <a:ext cx="76680" cy="54360"/>
            </a:xfrm>
            <a:custGeom>
              <a:avLst/>
              <a:gdLst/>
              <a:ahLst/>
              <a:rect l="l" t="t" r="r" b="b"/>
              <a:pathLst>
                <a:path w="151" h="107">
                  <a:moveTo>
                    <a:pt x="151" y="107"/>
                  </a:moveTo>
                  <a:lnTo>
                    <a:pt x="151" y="0"/>
                  </a:lnTo>
                  <a:lnTo>
                    <a:pt x="0" y="0"/>
                  </a:lnTo>
                  <a:lnTo>
                    <a:pt x="0" y="107"/>
                  </a:lnTo>
                  <a:lnTo>
                    <a:pt x="76" y="107"/>
                  </a:lnTo>
                  <a:lnTo>
                    <a:pt x="151" y="107"/>
                  </a:lnTo>
                  <a:close/>
                </a:path>
              </a:pathLst>
            </a:custGeom>
            <a:solidFill>
              <a:schemeClr val="bg1"/>
            </a:solidFill>
            <a:ln>
              <a:noFill/>
            </a:ln>
          </p:spPr>
          <p:style>
            <a:lnRef idx="0"/>
            <a:fillRef idx="0"/>
            <a:effectRef idx="0"/>
            <a:fontRef idx="minor"/>
          </p:style>
        </p:sp>
        <p:sp>
          <p:nvSpPr>
            <p:cNvPr id="232" name="CustomShape 43"/>
            <p:cNvSpPr/>
            <p:nvPr/>
          </p:nvSpPr>
          <p:spPr>
            <a:xfrm>
              <a:off x="3187800" y="3625200"/>
              <a:ext cx="44280" cy="51840"/>
            </a:xfrm>
            <a:custGeom>
              <a:avLst/>
              <a:gdLst/>
              <a:ahLst/>
              <a:rect l="l" t="t" r="r" b="b"/>
              <a:pathLst>
                <a:path w="91" h="106">
                  <a:moveTo>
                    <a:pt x="75" y="0"/>
                  </a:moveTo>
                  <a:lnTo>
                    <a:pt x="45" y="0"/>
                  </a:lnTo>
                  <a:lnTo>
                    <a:pt x="0" y="0"/>
                  </a:lnTo>
                  <a:lnTo>
                    <a:pt x="0" y="106"/>
                  </a:lnTo>
                  <a:lnTo>
                    <a:pt x="75" y="106"/>
                  </a:lnTo>
                  <a:lnTo>
                    <a:pt x="79" y="106"/>
                  </a:lnTo>
                  <a:lnTo>
                    <a:pt x="81" y="104"/>
                  </a:lnTo>
                  <a:lnTo>
                    <a:pt x="84" y="103"/>
                  </a:lnTo>
                  <a:lnTo>
                    <a:pt x="86" y="101"/>
                  </a:lnTo>
                  <a:lnTo>
                    <a:pt x="88" y="99"/>
                  </a:lnTo>
                  <a:lnTo>
                    <a:pt x="89" y="97"/>
                  </a:lnTo>
                  <a:lnTo>
                    <a:pt x="91" y="94"/>
                  </a:lnTo>
                  <a:lnTo>
                    <a:pt x="91" y="91"/>
                  </a:lnTo>
                  <a:lnTo>
                    <a:pt x="91" y="15"/>
                  </a:lnTo>
                  <a:lnTo>
                    <a:pt x="91" y="12"/>
                  </a:lnTo>
                  <a:lnTo>
                    <a:pt x="89" y="10"/>
                  </a:lnTo>
                  <a:lnTo>
                    <a:pt x="88" y="7"/>
                  </a:lnTo>
                  <a:lnTo>
                    <a:pt x="86" y="5"/>
                  </a:lnTo>
                  <a:lnTo>
                    <a:pt x="84" y="4"/>
                  </a:lnTo>
                  <a:lnTo>
                    <a:pt x="81" y="2"/>
                  </a:lnTo>
                  <a:lnTo>
                    <a:pt x="79" y="2"/>
                  </a:lnTo>
                  <a:lnTo>
                    <a:pt x="75" y="0"/>
                  </a:lnTo>
                  <a:lnTo>
                    <a:pt x="75" y="0"/>
                  </a:lnTo>
                  <a:close/>
                </a:path>
              </a:pathLst>
            </a:custGeom>
            <a:solidFill>
              <a:schemeClr val="bg1"/>
            </a:solidFill>
            <a:ln>
              <a:noFill/>
            </a:ln>
          </p:spPr>
          <p:style>
            <a:lnRef idx="0"/>
            <a:fillRef idx="0"/>
            <a:effectRef idx="0"/>
            <a:fontRef idx="minor"/>
          </p:style>
        </p:sp>
        <p:sp>
          <p:nvSpPr>
            <p:cNvPr id="233" name="CustomShape 44"/>
            <p:cNvSpPr/>
            <p:nvPr/>
          </p:nvSpPr>
          <p:spPr>
            <a:xfrm>
              <a:off x="3038400" y="3625200"/>
              <a:ext cx="44280" cy="51840"/>
            </a:xfrm>
            <a:custGeom>
              <a:avLst/>
              <a:gdLst/>
              <a:ahLst/>
              <a:rect l="l" t="t" r="r" b="b"/>
              <a:pathLst>
                <a:path w="90" h="106">
                  <a:moveTo>
                    <a:pt x="0" y="15"/>
                  </a:moveTo>
                  <a:lnTo>
                    <a:pt x="0" y="91"/>
                  </a:lnTo>
                  <a:lnTo>
                    <a:pt x="0" y="94"/>
                  </a:lnTo>
                  <a:lnTo>
                    <a:pt x="1" y="97"/>
                  </a:lnTo>
                  <a:lnTo>
                    <a:pt x="3" y="99"/>
                  </a:lnTo>
                  <a:lnTo>
                    <a:pt x="4" y="101"/>
                  </a:lnTo>
                  <a:lnTo>
                    <a:pt x="6" y="103"/>
                  </a:lnTo>
                  <a:lnTo>
                    <a:pt x="10" y="104"/>
                  </a:lnTo>
                  <a:lnTo>
                    <a:pt x="12" y="106"/>
                  </a:lnTo>
                  <a:lnTo>
                    <a:pt x="15" y="106"/>
                  </a:lnTo>
                  <a:lnTo>
                    <a:pt x="90" y="106"/>
                  </a:lnTo>
                  <a:lnTo>
                    <a:pt x="90" y="0"/>
                  </a:lnTo>
                  <a:lnTo>
                    <a:pt x="15" y="0"/>
                  </a:lnTo>
                  <a:lnTo>
                    <a:pt x="12" y="0"/>
                  </a:lnTo>
                  <a:lnTo>
                    <a:pt x="10" y="2"/>
                  </a:lnTo>
                  <a:lnTo>
                    <a:pt x="6" y="4"/>
                  </a:lnTo>
                  <a:lnTo>
                    <a:pt x="4" y="5"/>
                  </a:lnTo>
                  <a:lnTo>
                    <a:pt x="3" y="7"/>
                  </a:lnTo>
                  <a:lnTo>
                    <a:pt x="1" y="10"/>
                  </a:lnTo>
                  <a:lnTo>
                    <a:pt x="0" y="12"/>
                  </a:lnTo>
                  <a:lnTo>
                    <a:pt x="0" y="15"/>
                  </a:lnTo>
                  <a:close/>
                </a:path>
              </a:pathLst>
            </a:custGeom>
            <a:solidFill>
              <a:schemeClr val="bg1"/>
            </a:solidFill>
            <a:ln>
              <a:noFill/>
            </a:ln>
          </p:spPr>
          <p:style>
            <a:lnRef idx="0"/>
            <a:fillRef idx="0"/>
            <a:effectRef idx="0"/>
            <a:fontRef idx="minor"/>
          </p:style>
        </p:sp>
        <p:sp>
          <p:nvSpPr>
            <p:cNvPr id="234" name="CustomShape 45"/>
            <p:cNvSpPr/>
            <p:nvPr/>
          </p:nvSpPr>
          <p:spPr>
            <a:xfrm>
              <a:off x="3098160" y="3625200"/>
              <a:ext cx="74160" cy="51840"/>
            </a:xfrm>
            <a:custGeom>
              <a:avLst/>
              <a:gdLst/>
              <a:ahLst/>
              <a:rect l="l" t="t" r="r" b="b"/>
              <a:pathLst>
                <a:path w="151" h="106">
                  <a:moveTo>
                    <a:pt x="0" y="0"/>
                  </a:moveTo>
                  <a:lnTo>
                    <a:pt x="0" y="106"/>
                  </a:lnTo>
                  <a:lnTo>
                    <a:pt x="151" y="106"/>
                  </a:lnTo>
                  <a:lnTo>
                    <a:pt x="151" y="0"/>
                  </a:lnTo>
                  <a:lnTo>
                    <a:pt x="45" y="0"/>
                  </a:lnTo>
                  <a:lnTo>
                    <a:pt x="0" y="0"/>
                  </a:lnTo>
                  <a:close/>
                </a:path>
              </a:pathLst>
            </a:custGeom>
            <a:solidFill>
              <a:schemeClr val="bg1"/>
            </a:solidFill>
            <a:ln>
              <a:noFill/>
            </a:ln>
          </p:spPr>
          <p:style>
            <a:lnRef idx="0"/>
            <a:fillRef idx="0"/>
            <a:effectRef idx="0"/>
            <a:fontRef idx="minor"/>
          </p:style>
        </p:sp>
        <p:sp>
          <p:nvSpPr>
            <p:cNvPr id="235" name="CustomShape 46"/>
            <p:cNvSpPr/>
            <p:nvPr/>
          </p:nvSpPr>
          <p:spPr>
            <a:xfrm>
              <a:off x="3128040" y="3565800"/>
              <a:ext cx="74160" cy="51840"/>
            </a:xfrm>
            <a:custGeom>
              <a:avLst/>
              <a:gdLst/>
              <a:ahLst/>
              <a:rect l="l" t="t" r="r" b="b"/>
              <a:pathLst>
                <a:path w="150" h="105">
                  <a:moveTo>
                    <a:pt x="150" y="0"/>
                  </a:moveTo>
                  <a:lnTo>
                    <a:pt x="105" y="0"/>
                  </a:lnTo>
                  <a:lnTo>
                    <a:pt x="0" y="0"/>
                  </a:lnTo>
                  <a:lnTo>
                    <a:pt x="0" y="105"/>
                  </a:lnTo>
                  <a:lnTo>
                    <a:pt x="105" y="105"/>
                  </a:lnTo>
                  <a:lnTo>
                    <a:pt x="150" y="105"/>
                  </a:lnTo>
                  <a:lnTo>
                    <a:pt x="150" y="0"/>
                  </a:lnTo>
                  <a:close/>
                </a:path>
              </a:pathLst>
            </a:custGeom>
            <a:solidFill>
              <a:schemeClr val="bg1"/>
            </a:solidFill>
            <a:ln>
              <a:noFill/>
            </a:ln>
          </p:spPr>
          <p:style>
            <a:lnRef idx="0"/>
            <a:fillRef idx="0"/>
            <a:effectRef idx="0"/>
            <a:fontRef idx="minor"/>
          </p:style>
        </p:sp>
        <p:sp>
          <p:nvSpPr>
            <p:cNvPr id="236" name="CustomShape 47"/>
            <p:cNvSpPr/>
            <p:nvPr/>
          </p:nvSpPr>
          <p:spPr>
            <a:xfrm>
              <a:off x="3068280" y="3565800"/>
              <a:ext cx="44280" cy="51840"/>
            </a:xfrm>
            <a:custGeom>
              <a:avLst/>
              <a:gdLst/>
              <a:ahLst/>
              <a:rect l="l" t="t" r="r" b="b"/>
              <a:pathLst>
                <a:path w="90" h="105">
                  <a:moveTo>
                    <a:pt x="90" y="0"/>
                  </a:moveTo>
                  <a:lnTo>
                    <a:pt x="45" y="0"/>
                  </a:lnTo>
                  <a:lnTo>
                    <a:pt x="15" y="0"/>
                  </a:lnTo>
                  <a:lnTo>
                    <a:pt x="12" y="0"/>
                  </a:lnTo>
                  <a:lnTo>
                    <a:pt x="10" y="1"/>
                  </a:lnTo>
                  <a:lnTo>
                    <a:pt x="7" y="2"/>
                  </a:lnTo>
                  <a:lnTo>
                    <a:pt x="4" y="5"/>
                  </a:lnTo>
                  <a:lnTo>
                    <a:pt x="3" y="7"/>
                  </a:lnTo>
                  <a:lnTo>
                    <a:pt x="1" y="10"/>
                  </a:lnTo>
                  <a:lnTo>
                    <a:pt x="1" y="12"/>
                  </a:lnTo>
                  <a:lnTo>
                    <a:pt x="0" y="15"/>
                  </a:lnTo>
                  <a:lnTo>
                    <a:pt x="0" y="90"/>
                  </a:lnTo>
                  <a:lnTo>
                    <a:pt x="1" y="94"/>
                  </a:lnTo>
                  <a:lnTo>
                    <a:pt x="1" y="97"/>
                  </a:lnTo>
                  <a:lnTo>
                    <a:pt x="3" y="99"/>
                  </a:lnTo>
                  <a:lnTo>
                    <a:pt x="4" y="101"/>
                  </a:lnTo>
                  <a:lnTo>
                    <a:pt x="7" y="103"/>
                  </a:lnTo>
                  <a:lnTo>
                    <a:pt x="10" y="104"/>
                  </a:lnTo>
                  <a:lnTo>
                    <a:pt x="12" y="105"/>
                  </a:lnTo>
                  <a:lnTo>
                    <a:pt x="15" y="105"/>
                  </a:lnTo>
                  <a:lnTo>
                    <a:pt x="45" y="105"/>
                  </a:lnTo>
                  <a:lnTo>
                    <a:pt x="90" y="105"/>
                  </a:lnTo>
                  <a:lnTo>
                    <a:pt x="90" y="0"/>
                  </a:lnTo>
                  <a:close/>
                </a:path>
              </a:pathLst>
            </a:custGeom>
            <a:solidFill>
              <a:schemeClr val="bg1"/>
            </a:solidFill>
            <a:ln>
              <a:noFill/>
            </a:ln>
          </p:spPr>
          <p:style>
            <a:lnRef idx="0"/>
            <a:fillRef idx="0"/>
            <a:effectRef idx="0"/>
            <a:fontRef idx="minor"/>
          </p:style>
        </p:sp>
        <p:sp>
          <p:nvSpPr>
            <p:cNvPr id="237" name="CustomShape 48"/>
            <p:cNvSpPr/>
            <p:nvPr/>
          </p:nvSpPr>
          <p:spPr>
            <a:xfrm>
              <a:off x="3217680" y="3565800"/>
              <a:ext cx="44280" cy="51840"/>
            </a:xfrm>
            <a:custGeom>
              <a:avLst/>
              <a:gdLst/>
              <a:ahLst/>
              <a:rect l="l" t="t" r="r" b="b"/>
              <a:pathLst>
                <a:path w="91" h="105">
                  <a:moveTo>
                    <a:pt x="76" y="0"/>
                  </a:moveTo>
                  <a:lnTo>
                    <a:pt x="0" y="0"/>
                  </a:lnTo>
                  <a:lnTo>
                    <a:pt x="0" y="105"/>
                  </a:lnTo>
                  <a:lnTo>
                    <a:pt x="76" y="105"/>
                  </a:lnTo>
                  <a:lnTo>
                    <a:pt x="79" y="105"/>
                  </a:lnTo>
                  <a:lnTo>
                    <a:pt x="82" y="104"/>
                  </a:lnTo>
                  <a:lnTo>
                    <a:pt x="84" y="103"/>
                  </a:lnTo>
                  <a:lnTo>
                    <a:pt x="86" y="101"/>
                  </a:lnTo>
                  <a:lnTo>
                    <a:pt x="88" y="99"/>
                  </a:lnTo>
                  <a:lnTo>
                    <a:pt x="89" y="97"/>
                  </a:lnTo>
                  <a:lnTo>
                    <a:pt x="91" y="94"/>
                  </a:lnTo>
                  <a:lnTo>
                    <a:pt x="91" y="90"/>
                  </a:lnTo>
                  <a:lnTo>
                    <a:pt x="91" y="15"/>
                  </a:lnTo>
                  <a:lnTo>
                    <a:pt x="91" y="12"/>
                  </a:lnTo>
                  <a:lnTo>
                    <a:pt x="89" y="9"/>
                  </a:lnTo>
                  <a:lnTo>
                    <a:pt x="88" y="7"/>
                  </a:lnTo>
                  <a:lnTo>
                    <a:pt x="86" y="5"/>
                  </a:lnTo>
                  <a:lnTo>
                    <a:pt x="84" y="2"/>
                  </a:lnTo>
                  <a:lnTo>
                    <a:pt x="82" y="1"/>
                  </a:lnTo>
                  <a:lnTo>
                    <a:pt x="79" y="0"/>
                  </a:lnTo>
                  <a:lnTo>
                    <a:pt x="76" y="0"/>
                  </a:lnTo>
                  <a:close/>
                </a:path>
              </a:pathLst>
            </a:custGeom>
            <a:solidFill>
              <a:schemeClr val="bg1"/>
            </a:solidFill>
            <a:ln>
              <a:noFill/>
            </a:ln>
          </p:spPr>
          <p:style>
            <a:lnRef idx="0"/>
            <a:fillRef idx="0"/>
            <a:effectRef idx="0"/>
            <a:fontRef idx="minor"/>
          </p:style>
        </p:sp>
        <p:sp>
          <p:nvSpPr>
            <p:cNvPr id="238" name="CustomShape 49"/>
            <p:cNvSpPr/>
            <p:nvPr/>
          </p:nvSpPr>
          <p:spPr>
            <a:xfrm>
              <a:off x="3187800" y="3506040"/>
              <a:ext cx="44280" cy="51840"/>
            </a:xfrm>
            <a:custGeom>
              <a:avLst/>
              <a:gdLst/>
              <a:ahLst/>
              <a:rect l="l" t="t" r="r" b="b"/>
              <a:pathLst>
                <a:path w="91" h="105">
                  <a:moveTo>
                    <a:pt x="75" y="105"/>
                  </a:moveTo>
                  <a:lnTo>
                    <a:pt x="79" y="105"/>
                  </a:lnTo>
                  <a:lnTo>
                    <a:pt x="81" y="104"/>
                  </a:lnTo>
                  <a:lnTo>
                    <a:pt x="84" y="102"/>
                  </a:lnTo>
                  <a:lnTo>
                    <a:pt x="86" y="101"/>
                  </a:lnTo>
                  <a:lnTo>
                    <a:pt x="88" y="99"/>
                  </a:lnTo>
                  <a:lnTo>
                    <a:pt x="89" y="96"/>
                  </a:lnTo>
                  <a:lnTo>
                    <a:pt x="91" y="93"/>
                  </a:lnTo>
                  <a:lnTo>
                    <a:pt x="91" y="90"/>
                  </a:lnTo>
                  <a:lnTo>
                    <a:pt x="91" y="15"/>
                  </a:lnTo>
                  <a:lnTo>
                    <a:pt x="91" y="12"/>
                  </a:lnTo>
                  <a:lnTo>
                    <a:pt x="89" y="9"/>
                  </a:lnTo>
                  <a:lnTo>
                    <a:pt x="88" y="7"/>
                  </a:lnTo>
                  <a:lnTo>
                    <a:pt x="86" y="4"/>
                  </a:lnTo>
                  <a:lnTo>
                    <a:pt x="84" y="2"/>
                  </a:lnTo>
                  <a:lnTo>
                    <a:pt x="81" y="1"/>
                  </a:lnTo>
                  <a:lnTo>
                    <a:pt x="79" y="0"/>
                  </a:lnTo>
                  <a:lnTo>
                    <a:pt x="75" y="0"/>
                  </a:lnTo>
                  <a:lnTo>
                    <a:pt x="0" y="0"/>
                  </a:lnTo>
                  <a:lnTo>
                    <a:pt x="0" y="105"/>
                  </a:lnTo>
                  <a:lnTo>
                    <a:pt x="45" y="105"/>
                  </a:lnTo>
                  <a:lnTo>
                    <a:pt x="75" y="105"/>
                  </a:lnTo>
                  <a:close/>
                </a:path>
              </a:pathLst>
            </a:custGeom>
            <a:solidFill>
              <a:schemeClr val="bg1"/>
            </a:solidFill>
            <a:ln>
              <a:noFill/>
            </a:ln>
          </p:spPr>
          <p:style>
            <a:lnRef idx="0"/>
            <a:fillRef idx="0"/>
            <a:effectRef idx="0"/>
            <a:fontRef idx="minor"/>
          </p:style>
        </p:sp>
        <p:sp>
          <p:nvSpPr>
            <p:cNvPr id="239" name="CustomShape 50"/>
            <p:cNvSpPr/>
            <p:nvPr/>
          </p:nvSpPr>
          <p:spPr>
            <a:xfrm>
              <a:off x="3098160" y="3506040"/>
              <a:ext cx="74160" cy="51840"/>
            </a:xfrm>
            <a:custGeom>
              <a:avLst/>
              <a:gdLst/>
              <a:ahLst/>
              <a:rect l="l" t="t" r="r" b="b"/>
              <a:pathLst>
                <a:path w="151" h="105">
                  <a:moveTo>
                    <a:pt x="151" y="105"/>
                  </a:moveTo>
                  <a:lnTo>
                    <a:pt x="151" y="0"/>
                  </a:lnTo>
                  <a:lnTo>
                    <a:pt x="0" y="0"/>
                  </a:lnTo>
                  <a:lnTo>
                    <a:pt x="0" y="105"/>
                  </a:lnTo>
                  <a:lnTo>
                    <a:pt x="45" y="105"/>
                  </a:lnTo>
                  <a:lnTo>
                    <a:pt x="151" y="105"/>
                  </a:lnTo>
                  <a:close/>
                </a:path>
              </a:pathLst>
            </a:custGeom>
            <a:solidFill>
              <a:schemeClr val="bg1"/>
            </a:solidFill>
            <a:ln>
              <a:noFill/>
            </a:ln>
          </p:spPr>
          <p:style>
            <a:lnRef idx="0"/>
            <a:fillRef idx="0"/>
            <a:effectRef idx="0"/>
            <a:fontRef idx="minor"/>
          </p:style>
        </p:sp>
        <p:sp>
          <p:nvSpPr>
            <p:cNvPr id="240" name="CustomShape 51"/>
            <p:cNvSpPr/>
            <p:nvPr/>
          </p:nvSpPr>
          <p:spPr>
            <a:xfrm>
              <a:off x="3038400" y="3506040"/>
              <a:ext cx="44280" cy="51840"/>
            </a:xfrm>
            <a:custGeom>
              <a:avLst/>
              <a:gdLst/>
              <a:ahLst/>
              <a:rect l="l" t="t" r="r" b="b"/>
              <a:pathLst>
                <a:path w="90" h="105">
                  <a:moveTo>
                    <a:pt x="0" y="15"/>
                  </a:moveTo>
                  <a:lnTo>
                    <a:pt x="0" y="90"/>
                  </a:lnTo>
                  <a:lnTo>
                    <a:pt x="0" y="93"/>
                  </a:lnTo>
                  <a:lnTo>
                    <a:pt x="1" y="96"/>
                  </a:lnTo>
                  <a:lnTo>
                    <a:pt x="3" y="99"/>
                  </a:lnTo>
                  <a:lnTo>
                    <a:pt x="4" y="101"/>
                  </a:lnTo>
                  <a:lnTo>
                    <a:pt x="6" y="102"/>
                  </a:lnTo>
                  <a:lnTo>
                    <a:pt x="10" y="104"/>
                  </a:lnTo>
                  <a:lnTo>
                    <a:pt x="12" y="105"/>
                  </a:lnTo>
                  <a:lnTo>
                    <a:pt x="15" y="105"/>
                  </a:lnTo>
                  <a:lnTo>
                    <a:pt x="90" y="105"/>
                  </a:lnTo>
                  <a:lnTo>
                    <a:pt x="90" y="0"/>
                  </a:lnTo>
                  <a:lnTo>
                    <a:pt x="15" y="0"/>
                  </a:lnTo>
                  <a:lnTo>
                    <a:pt x="12" y="0"/>
                  </a:lnTo>
                  <a:lnTo>
                    <a:pt x="10" y="1"/>
                  </a:lnTo>
                  <a:lnTo>
                    <a:pt x="6" y="2"/>
                  </a:lnTo>
                  <a:lnTo>
                    <a:pt x="4" y="4"/>
                  </a:lnTo>
                  <a:lnTo>
                    <a:pt x="3" y="7"/>
                  </a:lnTo>
                  <a:lnTo>
                    <a:pt x="1" y="9"/>
                  </a:lnTo>
                  <a:lnTo>
                    <a:pt x="0" y="12"/>
                  </a:lnTo>
                  <a:lnTo>
                    <a:pt x="0" y="15"/>
                  </a:lnTo>
                  <a:close/>
                </a:path>
              </a:pathLst>
            </a:custGeom>
            <a:solidFill>
              <a:schemeClr val="bg1"/>
            </a:solidFill>
            <a:ln>
              <a:noFill/>
            </a:ln>
          </p:spPr>
          <p:style>
            <a:lnRef idx="0"/>
            <a:fillRef idx="0"/>
            <a:effectRef idx="0"/>
            <a:fontRef idx="minor"/>
          </p:style>
        </p:sp>
      </p:grpSp>
      <p:grpSp>
        <p:nvGrpSpPr>
          <p:cNvPr id="241" name="Group 52"/>
          <p:cNvGrpSpPr/>
          <p:nvPr/>
        </p:nvGrpSpPr>
        <p:grpSpPr>
          <a:xfrm>
            <a:off x="4781520" y="3245040"/>
            <a:ext cx="475920" cy="451800"/>
            <a:chOff x="4781520" y="3245040"/>
            <a:chExt cx="475920" cy="451800"/>
          </a:xfrm>
        </p:grpSpPr>
        <p:sp>
          <p:nvSpPr>
            <p:cNvPr id="242" name="CustomShape 53"/>
            <p:cNvSpPr/>
            <p:nvPr/>
          </p:nvSpPr>
          <p:spPr>
            <a:xfrm>
              <a:off x="4981680" y="3389760"/>
              <a:ext cx="126000" cy="126000"/>
            </a:xfrm>
            <a:custGeom>
              <a:avLst/>
              <a:gdLst/>
              <a:ahLst/>
              <a:rect l="l" t="t" r="r" b="b"/>
              <a:pathLst>
                <a:path w="241" h="241">
                  <a:moveTo>
                    <a:pt x="106" y="75"/>
                  </a:moveTo>
                  <a:lnTo>
                    <a:pt x="106" y="72"/>
                  </a:lnTo>
                  <a:lnTo>
                    <a:pt x="107" y="70"/>
                  </a:lnTo>
                  <a:lnTo>
                    <a:pt x="108" y="66"/>
                  </a:lnTo>
                  <a:lnTo>
                    <a:pt x="110" y="64"/>
                  </a:lnTo>
                  <a:lnTo>
                    <a:pt x="112" y="63"/>
                  </a:lnTo>
                  <a:lnTo>
                    <a:pt x="115" y="61"/>
                  </a:lnTo>
                  <a:lnTo>
                    <a:pt x="117" y="61"/>
                  </a:lnTo>
                  <a:lnTo>
                    <a:pt x="121" y="60"/>
                  </a:lnTo>
                  <a:lnTo>
                    <a:pt x="124" y="60"/>
                  </a:lnTo>
                  <a:lnTo>
                    <a:pt x="126" y="61"/>
                  </a:lnTo>
                  <a:lnTo>
                    <a:pt x="129" y="63"/>
                  </a:lnTo>
                  <a:lnTo>
                    <a:pt x="131" y="64"/>
                  </a:lnTo>
                  <a:lnTo>
                    <a:pt x="133" y="66"/>
                  </a:lnTo>
                  <a:lnTo>
                    <a:pt x="134" y="70"/>
                  </a:lnTo>
                  <a:lnTo>
                    <a:pt x="136" y="72"/>
                  </a:lnTo>
                  <a:lnTo>
                    <a:pt x="136" y="75"/>
                  </a:lnTo>
                  <a:lnTo>
                    <a:pt x="136" y="165"/>
                  </a:lnTo>
                  <a:lnTo>
                    <a:pt x="136" y="168"/>
                  </a:lnTo>
                  <a:lnTo>
                    <a:pt x="134" y="171"/>
                  </a:lnTo>
                  <a:lnTo>
                    <a:pt x="133" y="174"/>
                  </a:lnTo>
                  <a:lnTo>
                    <a:pt x="131" y="176"/>
                  </a:lnTo>
                  <a:lnTo>
                    <a:pt x="129" y="178"/>
                  </a:lnTo>
                  <a:lnTo>
                    <a:pt x="126" y="179"/>
                  </a:lnTo>
                  <a:lnTo>
                    <a:pt x="124" y="180"/>
                  </a:lnTo>
                  <a:lnTo>
                    <a:pt x="121" y="180"/>
                  </a:lnTo>
                  <a:lnTo>
                    <a:pt x="117" y="180"/>
                  </a:lnTo>
                  <a:lnTo>
                    <a:pt x="115" y="179"/>
                  </a:lnTo>
                  <a:lnTo>
                    <a:pt x="112" y="178"/>
                  </a:lnTo>
                  <a:lnTo>
                    <a:pt x="110" y="176"/>
                  </a:lnTo>
                  <a:lnTo>
                    <a:pt x="108" y="174"/>
                  </a:lnTo>
                  <a:lnTo>
                    <a:pt x="107" y="171"/>
                  </a:lnTo>
                  <a:lnTo>
                    <a:pt x="106" y="168"/>
                  </a:lnTo>
                  <a:lnTo>
                    <a:pt x="106" y="165"/>
                  </a:lnTo>
                  <a:lnTo>
                    <a:pt x="106" y="75"/>
                  </a:lnTo>
                  <a:close/>
                  <a:moveTo>
                    <a:pt x="121" y="241"/>
                  </a:moveTo>
                  <a:lnTo>
                    <a:pt x="132" y="240"/>
                  </a:lnTo>
                  <a:lnTo>
                    <a:pt x="145" y="238"/>
                  </a:lnTo>
                  <a:lnTo>
                    <a:pt x="156" y="236"/>
                  </a:lnTo>
                  <a:lnTo>
                    <a:pt x="168" y="232"/>
                  </a:lnTo>
                  <a:lnTo>
                    <a:pt x="177" y="226"/>
                  </a:lnTo>
                  <a:lnTo>
                    <a:pt x="188" y="220"/>
                  </a:lnTo>
                  <a:lnTo>
                    <a:pt x="197" y="213"/>
                  </a:lnTo>
                  <a:lnTo>
                    <a:pt x="205" y="206"/>
                  </a:lnTo>
                  <a:lnTo>
                    <a:pt x="214" y="197"/>
                  </a:lnTo>
                  <a:lnTo>
                    <a:pt x="220" y="188"/>
                  </a:lnTo>
                  <a:lnTo>
                    <a:pt x="227" y="178"/>
                  </a:lnTo>
                  <a:lnTo>
                    <a:pt x="231" y="167"/>
                  </a:lnTo>
                  <a:lnTo>
                    <a:pt x="235" y="156"/>
                  </a:lnTo>
                  <a:lnTo>
                    <a:pt x="238" y="145"/>
                  </a:lnTo>
                  <a:lnTo>
                    <a:pt x="241" y="133"/>
                  </a:lnTo>
                  <a:lnTo>
                    <a:pt x="241" y="120"/>
                  </a:lnTo>
                  <a:lnTo>
                    <a:pt x="241" y="108"/>
                  </a:lnTo>
                  <a:lnTo>
                    <a:pt x="238" y="96"/>
                  </a:lnTo>
                  <a:lnTo>
                    <a:pt x="235" y="85"/>
                  </a:lnTo>
                  <a:lnTo>
                    <a:pt x="231" y="74"/>
                  </a:lnTo>
                  <a:lnTo>
                    <a:pt x="227" y="63"/>
                  </a:lnTo>
                  <a:lnTo>
                    <a:pt x="220" y="53"/>
                  </a:lnTo>
                  <a:lnTo>
                    <a:pt x="214" y="44"/>
                  </a:lnTo>
                  <a:lnTo>
                    <a:pt x="205" y="35"/>
                  </a:lnTo>
                  <a:lnTo>
                    <a:pt x="197" y="28"/>
                  </a:lnTo>
                  <a:lnTo>
                    <a:pt x="188" y="20"/>
                  </a:lnTo>
                  <a:lnTo>
                    <a:pt x="177" y="15"/>
                  </a:lnTo>
                  <a:lnTo>
                    <a:pt x="168" y="9"/>
                  </a:lnTo>
                  <a:lnTo>
                    <a:pt x="156" y="5"/>
                  </a:lnTo>
                  <a:lnTo>
                    <a:pt x="145" y="2"/>
                  </a:lnTo>
                  <a:lnTo>
                    <a:pt x="132" y="1"/>
                  </a:lnTo>
                  <a:lnTo>
                    <a:pt x="121" y="0"/>
                  </a:lnTo>
                  <a:lnTo>
                    <a:pt x="109" y="1"/>
                  </a:lnTo>
                  <a:lnTo>
                    <a:pt x="96" y="2"/>
                  </a:lnTo>
                  <a:lnTo>
                    <a:pt x="85" y="5"/>
                  </a:lnTo>
                  <a:lnTo>
                    <a:pt x="73" y="9"/>
                  </a:lnTo>
                  <a:lnTo>
                    <a:pt x="64" y="15"/>
                  </a:lnTo>
                  <a:lnTo>
                    <a:pt x="53" y="20"/>
                  </a:lnTo>
                  <a:lnTo>
                    <a:pt x="44" y="28"/>
                  </a:lnTo>
                  <a:lnTo>
                    <a:pt x="36" y="35"/>
                  </a:lnTo>
                  <a:lnTo>
                    <a:pt x="27" y="44"/>
                  </a:lnTo>
                  <a:lnTo>
                    <a:pt x="21" y="53"/>
                  </a:lnTo>
                  <a:lnTo>
                    <a:pt x="14" y="63"/>
                  </a:lnTo>
                  <a:lnTo>
                    <a:pt x="10" y="74"/>
                  </a:lnTo>
                  <a:lnTo>
                    <a:pt x="6" y="85"/>
                  </a:lnTo>
                  <a:lnTo>
                    <a:pt x="3" y="96"/>
                  </a:lnTo>
                  <a:lnTo>
                    <a:pt x="0" y="108"/>
                  </a:lnTo>
                  <a:lnTo>
                    <a:pt x="0" y="120"/>
                  </a:lnTo>
                  <a:lnTo>
                    <a:pt x="0" y="133"/>
                  </a:lnTo>
                  <a:lnTo>
                    <a:pt x="3" y="145"/>
                  </a:lnTo>
                  <a:lnTo>
                    <a:pt x="6" y="156"/>
                  </a:lnTo>
                  <a:lnTo>
                    <a:pt x="10" y="167"/>
                  </a:lnTo>
                  <a:lnTo>
                    <a:pt x="14" y="178"/>
                  </a:lnTo>
                  <a:lnTo>
                    <a:pt x="21" y="188"/>
                  </a:lnTo>
                  <a:lnTo>
                    <a:pt x="27" y="197"/>
                  </a:lnTo>
                  <a:lnTo>
                    <a:pt x="36" y="206"/>
                  </a:lnTo>
                  <a:lnTo>
                    <a:pt x="44" y="213"/>
                  </a:lnTo>
                  <a:lnTo>
                    <a:pt x="53" y="220"/>
                  </a:lnTo>
                  <a:lnTo>
                    <a:pt x="64" y="226"/>
                  </a:lnTo>
                  <a:lnTo>
                    <a:pt x="73" y="232"/>
                  </a:lnTo>
                  <a:lnTo>
                    <a:pt x="85" y="236"/>
                  </a:lnTo>
                  <a:lnTo>
                    <a:pt x="96" y="238"/>
                  </a:lnTo>
                  <a:lnTo>
                    <a:pt x="109" y="240"/>
                  </a:lnTo>
                  <a:lnTo>
                    <a:pt x="121" y="241"/>
                  </a:lnTo>
                  <a:close/>
                </a:path>
              </a:pathLst>
            </a:custGeom>
            <a:solidFill>
              <a:schemeClr val="bg1"/>
            </a:solidFill>
            <a:ln>
              <a:noFill/>
            </a:ln>
          </p:spPr>
          <p:style>
            <a:lnRef idx="0"/>
            <a:fillRef idx="0"/>
            <a:effectRef idx="0"/>
            <a:fontRef idx="minor"/>
          </p:style>
        </p:sp>
        <p:sp>
          <p:nvSpPr>
            <p:cNvPr id="243" name="CustomShape 54"/>
            <p:cNvSpPr/>
            <p:nvPr/>
          </p:nvSpPr>
          <p:spPr>
            <a:xfrm>
              <a:off x="5076360" y="3245040"/>
              <a:ext cx="126000" cy="128520"/>
            </a:xfrm>
            <a:custGeom>
              <a:avLst/>
              <a:gdLst/>
              <a:ahLst/>
              <a:rect l="l" t="t" r="r" b="b"/>
              <a:pathLst>
                <a:path w="241" h="242">
                  <a:moveTo>
                    <a:pt x="105" y="77"/>
                  </a:moveTo>
                  <a:lnTo>
                    <a:pt x="106" y="73"/>
                  </a:lnTo>
                  <a:lnTo>
                    <a:pt x="107" y="70"/>
                  </a:lnTo>
                  <a:lnTo>
                    <a:pt x="108" y="68"/>
                  </a:lnTo>
                  <a:lnTo>
                    <a:pt x="110" y="66"/>
                  </a:lnTo>
                  <a:lnTo>
                    <a:pt x="112" y="64"/>
                  </a:lnTo>
                  <a:lnTo>
                    <a:pt x="114" y="63"/>
                  </a:lnTo>
                  <a:lnTo>
                    <a:pt x="118" y="62"/>
                  </a:lnTo>
                  <a:lnTo>
                    <a:pt x="120" y="62"/>
                  </a:lnTo>
                  <a:lnTo>
                    <a:pt x="123" y="62"/>
                  </a:lnTo>
                  <a:lnTo>
                    <a:pt x="126" y="63"/>
                  </a:lnTo>
                  <a:lnTo>
                    <a:pt x="128" y="64"/>
                  </a:lnTo>
                  <a:lnTo>
                    <a:pt x="130" y="66"/>
                  </a:lnTo>
                  <a:lnTo>
                    <a:pt x="133" y="68"/>
                  </a:lnTo>
                  <a:lnTo>
                    <a:pt x="134" y="70"/>
                  </a:lnTo>
                  <a:lnTo>
                    <a:pt x="135" y="73"/>
                  </a:lnTo>
                  <a:lnTo>
                    <a:pt x="135" y="77"/>
                  </a:lnTo>
                  <a:lnTo>
                    <a:pt x="135" y="167"/>
                  </a:lnTo>
                  <a:lnTo>
                    <a:pt x="135" y="170"/>
                  </a:lnTo>
                  <a:lnTo>
                    <a:pt x="134" y="172"/>
                  </a:lnTo>
                  <a:lnTo>
                    <a:pt x="133" y="175"/>
                  </a:lnTo>
                  <a:lnTo>
                    <a:pt x="130" y="177"/>
                  </a:lnTo>
                  <a:lnTo>
                    <a:pt x="128" y="178"/>
                  </a:lnTo>
                  <a:lnTo>
                    <a:pt x="126" y="181"/>
                  </a:lnTo>
                  <a:lnTo>
                    <a:pt x="123" y="182"/>
                  </a:lnTo>
                  <a:lnTo>
                    <a:pt x="120" y="182"/>
                  </a:lnTo>
                  <a:lnTo>
                    <a:pt x="118" y="182"/>
                  </a:lnTo>
                  <a:lnTo>
                    <a:pt x="114" y="181"/>
                  </a:lnTo>
                  <a:lnTo>
                    <a:pt x="112" y="178"/>
                  </a:lnTo>
                  <a:lnTo>
                    <a:pt x="110" y="177"/>
                  </a:lnTo>
                  <a:lnTo>
                    <a:pt x="108" y="175"/>
                  </a:lnTo>
                  <a:lnTo>
                    <a:pt x="107" y="172"/>
                  </a:lnTo>
                  <a:lnTo>
                    <a:pt x="106" y="170"/>
                  </a:lnTo>
                  <a:lnTo>
                    <a:pt x="105" y="167"/>
                  </a:lnTo>
                  <a:lnTo>
                    <a:pt x="105" y="77"/>
                  </a:lnTo>
                  <a:close/>
                  <a:moveTo>
                    <a:pt x="120" y="242"/>
                  </a:moveTo>
                  <a:lnTo>
                    <a:pt x="133" y="241"/>
                  </a:lnTo>
                  <a:lnTo>
                    <a:pt x="144" y="240"/>
                  </a:lnTo>
                  <a:lnTo>
                    <a:pt x="156" y="236"/>
                  </a:lnTo>
                  <a:lnTo>
                    <a:pt x="167" y="232"/>
                  </a:lnTo>
                  <a:lnTo>
                    <a:pt x="178" y="227"/>
                  </a:lnTo>
                  <a:lnTo>
                    <a:pt x="187" y="221"/>
                  </a:lnTo>
                  <a:lnTo>
                    <a:pt x="197" y="214"/>
                  </a:lnTo>
                  <a:lnTo>
                    <a:pt x="206" y="206"/>
                  </a:lnTo>
                  <a:lnTo>
                    <a:pt x="213" y="198"/>
                  </a:lnTo>
                  <a:lnTo>
                    <a:pt x="221" y="188"/>
                  </a:lnTo>
                  <a:lnTo>
                    <a:pt x="226" y="178"/>
                  </a:lnTo>
                  <a:lnTo>
                    <a:pt x="231" y="168"/>
                  </a:lnTo>
                  <a:lnTo>
                    <a:pt x="236" y="157"/>
                  </a:lnTo>
                  <a:lnTo>
                    <a:pt x="238" y="145"/>
                  </a:lnTo>
                  <a:lnTo>
                    <a:pt x="240" y="133"/>
                  </a:lnTo>
                  <a:lnTo>
                    <a:pt x="241" y="122"/>
                  </a:lnTo>
                  <a:lnTo>
                    <a:pt x="240" y="109"/>
                  </a:lnTo>
                  <a:lnTo>
                    <a:pt x="238" y="97"/>
                  </a:lnTo>
                  <a:lnTo>
                    <a:pt x="236" y="85"/>
                  </a:lnTo>
                  <a:lnTo>
                    <a:pt x="231" y="74"/>
                  </a:lnTo>
                  <a:lnTo>
                    <a:pt x="226" y="64"/>
                  </a:lnTo>
                  <a:lnTo>
                    <a:pt x="221" y="54"/>
                  </a:lnTo>
                  <a:lnTo>
                    <a:pt x="213" y="44"/>
                  </a:lnTo>
                  <a:lnTo>
                    <a:pt x="206" y="36"/>
                  </a:lnTo>
                  <a:lnTo>
                    <a:pt x="197" y="28"/>
                  </a:lnTo>
                  <a:lnTo>
                    <a:pt x="187" y="22"/>
                  </a:lnTo>
                  <a:lnTo>
                    <a:pt x="178" y="15"/>
                  </a:lnTo>
                  <a:lnTo>
                    <a:pt x="167" y="10"/>
                  </a:lnTo>
                  <a:lnTo>
                    <a:pt x="156" y="7"/>
                  </a:lnTo>
                  <a:lnTo>
                    <a:pt x="144" y="4"/>
                  </a:lnTo>
                  <a:lnTo>
                    <a:pt x="133" y="2"/>
                  </a:lnTo>
                  <a:lnTo>
                    <a:pt x="120" y="0"/>
                  </a:lnTo>
                  <a:lnTo>
                    <a:pt x="108" y="2"/>
                  </a:lnTo>
                  <a:lnTo>
                    <a:pt x="96" y="4"/>
                  </a:lnTo>
                  <a:lnTo>
                    <a:pt x="84" y="6"/>
                  </a:lnTo>
                  <a:lnTo>
                    <a:pt x="74" y="10"/>
                  </a:lnTo>
                  <a:lnTo>
                    <a:pt x="63" y="15"/>
                  </a:lnTo>
                  <a:lnTo>
                    <a:pt x="53" y="22"/>
                  </a:lnTo>
                  <a:lnTo>
                    <a:pt x="44" y="28"/>
                  </a:lnTo>
                  <a:lnTo>
                    <a:pt x="35" y="36"/>
                  </a:lnTo>
                  <a:lnTo>
                    <a:pt x="27" y="44"/>
                  </a:lnTo>
                  <a:lnTo>
                    <a:pt x="20" y="54"/>
                  </a:lnTo>
                  <a:lnTo>
                    <a:pt x="15" y="64"/>
                  </a:lnTo>
                  <a:lnTo>
                    <a:pt x="9" y="74"/>
                  </a:lnTo>
                  <a:lnTo>
                    <a:pt x="5" y="85"/>
                  </a:lnTo>
                  <a:lnTo>
                    <a:pt x="2" y="97"/>
                  </a:lnTo>
                  <a:lnTo>
                    <a:pt x="1" y="109"/>
                  </a:lnTo>
                  <a:lnTo>
                    <a:pt x="0" y="122"/>
                  </a:lnTo>
                  <a:lnTo>
                    <a:pt x="1" y="133"/>
                  </a:lnTo>
                  <a:lnTo>
                    <a:pt x="2" y="145"/>
                  </a:lnTo>
                  <a:lnTo>
                    <a:pt x="5" y="157"/>
                  </a:lnTo>
                  <a:lnTo>
                    <a:pt x="9" y="168"/>
                  </a:lnTo>
                  <a:lnTo>
                    <a:pt x="15" y="178"/>
                  </a:lnTo>
                  <a:lnTo>
                    <a:pt x="20" y="188"/>
                  </a:lnTo>
                  <a:lnTo>
                    <a:pt x="27" y="198"/>
                  </a:lnTo>
                  <a:lnTo>
                    <a:pt x="35" y="206"/>
                  </a:lnTo>
                  <a:lnTo>
                    <a:pt x="44" y="214"/>
                  </a:lnTo>
                  <a:lnTo>
                    <a:pt x="53" y="221"/>
                  </a:lnTo>
                  <a:lnTo>
                    <a:pt x="63" y="227"/>
                  </a:lnTo>
                  <a:lnTo>
                    <a:pt x="74" y="232"/>
                  </a:lnTo>
                  <a:lnTo>
                    <a:pt x="84" y="236"/>
                  </a:lnTo>
                  <a:lnTo>
                    <a:pt x="96" y="240"/>
                  </a:lnTo>
                  <a:lnTo>
                    <a:pt x="108" y="241"/>
                  </a:lnTo>
                  <a:lnTo>
                    <a:pt x="120" y="242"/>
                  </a:lnTo>
                  <a:close/>
                </a:path>
              </a:pathLst>
            </a:custGeom>
            <a:solidFill>
              <a:schemeClr val="bg1"/>
            </a:solidFill>
            <a:ln>
              <a:noFill/>
            </a:ln>
          </p:spPr>
          <p:style>
            <a:lnRef idx="0"/>
            <a:fillRef idx="0"/>
            <a:effectRef idx="0"/>
            <a:fontRef idx="minor"/>
          </p:style>
        </p:sp>
        <p:sp>
          <p:nvSpPr>
            <p:cNvPr id="244" name="CustomShape 55"/>
            <p:cNvSpPr/>
            <p:nvPr/>
          </p:nvSpPr>
          <p:spPr>
            <a:xfrm>
              <a:off x="4781520" y="3508200"/>
              <a:ext cx="94320" cy="157680"/>
            </a:xfrm>
            <a:custGeom>
              <a:avLst/>
              <a:gdLst/>
              <a:ahLst/>
              <a:rect l="l" t="t" r="r" b="b"/>
              <a:pathLst>
                <a:path w="180" h="302">
                  <a:moveTo>
                    <a:pt x="165" y="0"/>
                  </a:moveTo>
                  <a:lnTo>
                    <a:pt x="15" y="0"/>
                  </a:lnTo>
                  <a:lnTo>
                    <a:pt x="12" y="0"/>
                  </a:lnTo>
                  <a:lnTo>
                    <a:pt x="9" y="1"/>
                  </a:lnTo>
                  <a:lnTo>
                    <a:pt x="6" y="2"/>
                  </a:lnTo>
                  <a:lnTo>
                    <a:pt x="4" y="4"/>
                  </a:lnTo>
                  <a:lnTo>
                    <a:pt x="2" y="7"/>
                  </a:lnTo>
                  <a:lnTo>
                    <a:pt x="1" y="9"/>
                  </a:lnTo>
                  <a:lnTo>
                    <a:pt x="0" y="12"/>
                  </a:lnTo>
                  <a:lnTo>
                    <a:pt x="0" y="15"/>
                  </a:lnTo>
                  <a:lnTo>
                    <a:pt x="0" y="287"/>
                  </a:lnTo>
                  <a:lnTo>
                    <a:pt x="0" y="289"/>
                  </a:lnTo>
                  <a:lnTo>
                    <a:pt x="1" y="292"/>
                  </a:lnTo>
                  <a:lnTo>
                    <a:pt x="2" y="294"/>
                  </a:lnTo>
                  <a:lnTo>
                    <a:pt x="4" y="296"/>
                  </a:lnTo>
                  <a:lnTo>
                    <a:pt x="6" y="298"/>
                  </a:lnTo>
                  <a:lnTo>
                    <a:pt x="9" y="299"/>
                  </a:lnTo>
                  <a:lnTo>
                    <a:pt x="12" y="301"/>
                  </a:lnTo>
                  <a:lnTo>
                    <a:pt x="15" y="302"/>
                  </a:lnTo>
                  <a:lnTo>
                    <a:pt x="165" y="302"/>
                  </a:lnTo>
                  <a:lnTo>
                    <a:pt x="168" y="301"/>
                  </a:lnTo>
                  <a:lnTo>
                    <a:pt x="172" y="299"/>
                  </a:lnTo>
                  <a:lnTo>
                    <a:pt x="174" y="298"/>
                  </a:lnTo>
                  <a:lnTo>
                    <a:pt x="176" y="296"/>
                  </a:lnTo>
                  <a:lnTo>
                    <a:pt x="178" y="294"/>
                  </a:lnTo>
                  <a:lnTo>
                    <a:pt x="179" y="292"/>
                  </a:lnTo>
                  <a:lnTo>
                    <a:pt x="180" y="289"/>
                  </a:lnTo>
                  <a:lnTo>
                    <a:pt x="180" y="287"/>
                  </a:lnTo>
                  <a:lnTo>
                    <a:pt x="180" y="15"/>
                  </a:lnTo>
                  <a:lnTo>
                    <a:pt x="180" y="12"/>
                  </a:lnTo>
                  <a:lnTo>
                    <a:pt x="179" y="9"/>
                  </a:lnTo>
                  <a:lnTo>
                    <a:pt x="178" y="7"/>
                  </a:lnTo>
                  <a:lnTo>
                    <a:pt x="176" y="4"/>
                  </a:lnTo>
                  <a:lnTo>
                    <a:pt x="174" y="2"/>
                  </a:lnTo>
                  <a:lnTo>
                    <a:pt x="172" y="1"/>
                  </a:lnTo>
                  <a:lnTo>
                    <a:pt x="168" y="0"/>
                  </a:lnTo>
                  <a:lnTo>
                    <a:pt x="165" y="0"/>
                  </a:lnTo>
                  <a:close/>
                </a:path>
              </a:pathLst>
            </a:custGeom>
            <a:solidFill>
              <a:schemeClr val="bg1"/>
            </a:solidFill>
            <a:ln>
              <a:noFill/>
            </a:ln>
          </p:spPr>
          <p:style>
            <a:lnRef idx="0"/>
            <a:fillRef idx="0"/>
            <a:effectRef idx="0"/>
            <a:fontRef idx="minor"/>
          </p:style>
        </p:sp>
        <p:sp>
          <p:nvSpPr>
            <p:cNvPr id="245" name="CustomShape 56"/>
            <p:cNvSpPr/>
            <p:nvPr/>
          </p:nvSpPr>
          <p:spPr>
            <a:xfrm>
              <a:off x="4884120" y="3523680"/>
              <a:ext cx="373320" cy="173160"/>
            </a:xfrm>
            <a:custGeom>
              <a:avLst/>
              <a:gdLst/>
              <a:ahLst/>
              <a:rect l="l" t="t" r="r" b="b"/>
              <a:pathLst>
                <a:path w="708" h="331">
                  <a:moveTo>
                    <a:pt x="704" y="125"/>
                  </a:moveTo>
                  <a:lnTo>
                    <a:pt x="695" y="117"/>
                  </a:lnTo>
                  <a:lnTo>
                    <a:pt x="688" y="110"/>
                  </a:lnTo>
                  <a:lnTo>
                    <a:pt x="680" y="104"/>
                  </a:lnTo>
                  <a:lnTo>
                    <a:pt x="673" y="99"/>
                  </a:lnTo>
                  <a:lnTo>
                    <a:pt x="665" y="95"/>
                  </a:lnTo>
                  <a:lnTo>
                    <a:pt x="658" y="91"/>
                  </a:lnTo>
                  <a:lnTo>
                    <a:pt x="650" y="89"/>
                  </a:lnTo>
                  <a:lnTo>
                    <a:pt x="644" y="87"/>
                  </a:lnTo>
                  <a:lnTo>
                    <a:pt x="636" y="85"/>
                  </a:lnTo>
                  <a:lnTo>
                    <a:pt x="629" y="85"/>
                  </a:lnTo>
                  <a:lnTo>
                    <a:pt x="622" y="85"/>
                  </a:lnTo>
                  <a:lnTo>
                    <a:pt x="615" y="85"/>
                  </a:lnTo>
                  <a:lnTo>
                    <a:pt x="599" y="88"/>
                  </a:lnTo>
                  <a:lnTo>
                    <a:pt x="583" y="91"/>
                  </a:lnTo>
                  <a:lnTo>
                    <a:pt x="507" y="115"/>
                  </a:lnTo>
                  <a:lnTo>
                    <a:pt x="505" y="127"/>
                  </a:lnTo>
                  <a:lnTo>
                    <a:pt x="502" y="137"/>
                  </a:lnTo>
                  <a:lnTo>
                    <a:pt x="497" y="147"/>
                  </a:lnTo>
                  <a:lnTo>
                    <a:pt x="491" y="157"/>
                  </a:lnTo>
                  <a:lnTo>
                    <a:pt x="486" y="162"/>
                  </a:lnTo>
                  <a:lnTo>
                    <a:pt x="480" y="166"/>
                  </a:lnTo>
                  <a:lnTo>
                    <a:pt x="474" y="171"/>
                  </a:lnTo>
                  <a:lnTo>
                    <a:pt x="468" y="175"/>
                  </a:lnTo>
                  <a:lnTo>
                    <a:pt x="460" y="177"/>
                  </a:lnTo>
                  <a:lnTo>
                    <a:pt x="453" y="179"/>
                  </a:lnTo>
                  <a:lnTo>
                    <a:pt x="445" y="180"/>
                  </a:lnTo>
                  <a:lnTo>
                    <a:pt x="437" y="180"/>
                  </a:lnTo>
                  <a:lnTo>
                    <a:pt x="422" y="180"/>
                  </a:lnTo>
                  <a:lnTo>
                    <a:pt x="226" y="180"/>
                  </a:lnTo>
                  <a:lnTo>
                    <a:pt x="223" y="180"/>
                  </a:lnTo>
                  <a:lnTo>
                    <a:pt x="220" y="179"/>
                  </a:lnTo>
                  <a:lnTo>
                    <a:pt x="218" y="178"/>
                  </a:lnTo>
                  <a:lnTo>
                    <a:pt x="216" y="176"/>
                  </a:lnTo>
                  <a:lnTo>
                    <a:pt x="214" y="174"/>
                  </a:lnTo>
                  <a:lnTo>
                    <a:pt x="213" y="172"/>
                  </a:lnTo>
                  <a:lnTo>
                    <a:pt x="211" y="169"/>
                  </a:lnTo>
                  <a:lnTo>
                    <a:pt x="211" y="165"/>
                  </a:lnTo>
                  <a:lnTo>
                    <a:pt x="211" y="162"/>
                  </a:lnTo>
                  <a:lnTo>
                    <a:pt x="213" y="160"/>
                  </a:lnTo>
                  <a:lnTo>
                    <a:pt x="214" y="157"/>
                  </a:lnTo>
                  <a:lnTo>
                    <a:pt x="216" y="155"/>
                  </a:lnTo>
                  <a:lnTo>
                    <a:pt x="218" y="154"/>
                  </a:lnTo>
                  <a:lnTo>
                    <a:pt x="220" y="151"/>
                  </a:lnTo>
                  <a:lnTo>
                    <a:pt x="223" y="151"/>
                  </a:lnTo>
                  <a:lnTo>
                    <a:pt x="226" y="150"/>
                  </a:lnTo>
                  <a:lnTo>
                    <a:pt x="422" y="150"/>
                  </a:lnTo>
                  <a:lnTo>
                    <a:pt x="437" y="150"/>
                  </a:lnTo>
                  <a:lnTo>
                    <a:pt x="446" y="149"/>
                  </a:lnTo>
                  <a:lnTo>
                    <a:pt x="455" y="147"/>
                  </a:lnTo>
                  <a:lnTo>
                    <a:pt x="461" y="143"/>
                  </a:lnTo>
                  <a:lnTo>
                    <a:pt x="468" y="137"/>
                  </a:lnTo>
                  <a:lnTo>
                    <a:pt x="472" y="130"/>
                  </a:lnTo>
                  <a:lnTo>
                    <a:pt x="475" y="122"/>
                  </a:lnTo>
                  <a:lnTo>
                    <a:pt x="477" y="114"/>
                  </a:lnTo>
                  <a:lnTo>
                    <a:pt x="478" y="105"/>
                  </a:lnTo>
                  <a:lnTo>
                    <a:pt x="478" y="102"/>
                  </a:lnTo>
                  <a:lnTo>
                    <a:pt x="478" y="98"/>
                  </a:lnTo>
                  <a:lnTo>
                    <a:pt x="474" y="90"/>
                  </a:lnTo>
                  <a:lnTo>
                    <a:pt x="470" y="84"/>
                  </a:lnTo>
                  <a:lnTo>
                    <a:pt x="465" y="76"/>
                  </a:lnTo>
                  <a:lnTo>
                    <a:pt x="458" y="71"/>
                  </a:lnTo>
                  <a:lnTo>
                    <a:pt x="451" y="67"/>
                  </a:lnTo>
                  <a:lnTo>
                    <a:pt x="442" y="63"/>
                  </a:lnTo>
                  <a:lnTo>
                    <a:pt x="432" y="61"/>
                  </a:lnTo>
                  <a:lnTo>
                    <a:pt x="422" y="60"/>
                  </a:lnTo>
                  <a:lnTo>
                    <a:pt x="410" y="60"/>
                  </a:lnTo>
                  <a:lnTo>
                    <a:pt x="399" y="60"/>
                  </a:lnTo>
                  <a:lnTo>
                    <a:pt x="389" y="60"/>
                  </a:lnTo>
                  <a:lnTo>
                    <a:pt x="381" y="60"/>
                  </a:lnTo>
                  <a:lnTo>
                    <a:pt x="373" y="60"/>
                  </a:lnTo>
                  <a:lnTo>
                    <a:pt x="365" y="60"/>
                  </a:lnTo>
                  <a:lnTo>
                    <a:pt x="356" y="60"/>
                  </a:lnTo>
                  <a:lnTo>
                    <a:pt x="349" y="60"/>
                  </a:lnTo>
                  <a:lnTo>
                    <a:pt x="339" y="60"/>
                  </a:lnTo>
                  <a:lnTo>
                    <a:pt x="330" y="60"/>
                  </a:lnTo>
                  <a:lnTo>
                    <a:pt x="320" y="60"/>
                  </a:lnTo>
                  <a:lnTo>
                    <a:pt x="307" y="60"/>
                  </a:lnTo>
                  <a:lnTo>
                    <a:pt x="288" y="46"/>
                  </a:lnTo>
                  <a:lnTo>
                    <a:pt x="267" y="33"/>
                  </a:lnTo>
                  <a:lnTo>
                    <a:pt x="246" y="24"/>
                  </a:lnTo>
                  <a:lnTo>
                    <a:pt x="225" y="15"/>
                  </a:lnTo>
                  <a:lnTo>
                    <a:pt x="204" y="9"/>
                  </a:lnTo>
                  <a:lnTo>
                    <a:pt x="181" y="3"/>
                  </a:lnTo>
                  <a:lnTo>
                    <a:pt x="159" y="1"/>
                  </a:lnTo>
                  <a:lnTo>
                    <a:pt x="136" y="0"/>
                  </a:lnTo>
                  <a:lnTo>
                    <a:pt x="15" y="0"/>
                  </a:lnTo>
                  <a:lnTo>
                    <a:pt x="13" y="0"/>
                  </a:lnTo>
                  <a:lnTo>
                    <a:pt x="10" y="1"/>
                  </a:lnTo>
                  <a:lnTo>
                    <a:pt x="8" y="2"/>
                  </a:lnTo>
                  <a:lnTo>
                    <a:pt x="4" y="4"/>
                  </a:lnTo>
                  <a:lnTo>
                    <a:pt x="3" y="7"/>
                  </a:lnTo>
                  <a:lnTo>
                    <a:pt x="1" y="10"/>
                  </a:lnTo>
                  <a:lnTo>
                    <a:pt x="1" y="12"/>
                  </a:lnTo>
                  <a:lnTo>
                    <a:pt x="0" y="15"/>
                  </a:lnTo>
                  <a:lnTo>
                    <a:pt x="0" y="223"/>
                  </a:lnTo>
                  <a:lnTo>
                    <a:pt x="1" y="229"/>
                  </a:lnTo>
                  <a:lnTo>
                    <a:pt x="3" y="232"/>
                  </a:lnTo>
                  <a:lnTo>
                    <a:pt x="7" y="236"/>
                  </a:lnTo>
                  <a:lnTo>
                    <a:pt x="11" y="238"/>
                  </a:lnTo>
                  <a:lnTo>
                    <a:pt x="53" y="252"/>
                  </a:lnTo>
                  <a:lnTo>
                    <a:pt x="90" y="265"/>
                  </a:lnTo>
                  <a:lnTo>
                    <a:pt x="123" y="277"/>
                  </a:lnTo>
                  <a:lnTo>
                    <a:pt x="154" y="288"/>
                  </a:lnTo>
                  <a:lnTo>
                    <a:pt x="205" y="306"/>
                  </a:lnTo>
                  <a:lnTo>
                    <a:pt x="247" y="320"/>
                  </a:lnTo>
                  <a:lnTo>
                    <a:pt x="264" y="325"/>
                  </a:lnTo>
                  <a:lnTo>
                    <a:pt x="281" y="328"/>
                  </a:lnTo>
                  <a:lnTo>
                    <a:pt x="296" y="331"/>
                  </a:lnTo>
                  <a:lnTo>
                    <a:pt x="311" y="331"/>
                  </a:lnTo>
                  <a:lnTo>
                    <a:pt x="321" y="331"/>
                  </a:lnTo>
                  <a:lnTo>
                    <a:pt x="329" y="329"/>
                  </a:lnTo>
                  <a:lnTo>
                    <a:pt x="338" y="328"/>
                  </a:lnTo>
                  <a:lnTo>
                    <a:pt x="348" y="326"/>
                  </a:lnTo>
                  <a:lnTo>
                    <a:pt x="366" y="321"/>
                  </a:lnTo>
                  <a:lnTo>
                    <a:pt x="386" y="313"/>
                  </a:lnTo>
                  <a:lnTo>
                    <a:pt x="408" y="303"/>
                  </a:lnTo>
                  <a:lnTo>
                    <a:pt x="433" y="291"/>
                  </a:lnTo>
                  <a:lnTo>
                    <a:pt x="461" y="276"/>
                  </a:lnTo>
                  <a:lnTo>
                    <a:pt x="494" y="258"/>
                  </a:lnTo>
                  <a:lnTo>
                    <a:pt x="513" y="247"/>
                  </a:lnTo>
                  <a:lnTo>
                    <a:pt x="533" y="236"/>
                  </a:lnTo>
                  <a:lnTo>
                    <a:pt x="557" y="223"/>
                  </a:lnTo>
                  <a:lnTo>
                    <a:pt x="581" y="210"/>
                  </a:lnTo>
                  <a:lnTo>
                    <a:pt x="607" y="196"/>
                  </a:lnTo>
                  <a:lnTo>
                    <a:pt x="636" y="181"/>
                  </a:lnTo>
                  <a:lnTo>
                    <a:pt x="667" y="165"/>
                  </a:lnTo>
                  <a:lnTo>
                    <a:pt x="699" y="149"/>
                  </a:lnTo>
                  <a:lnTo>
                    <a:pt x="703" y="147"/>
                  </a:lnTo>
                  <a:lnTo>
                    <a:pt x="705" y="145"/>
                  </a:lnTo>
                  <a:lnTo>
                    <a:pt x="707" y="142"/>
                  </a:lnTo>
                  <a:lnTo>
                    <a:pt x="708" y="139"/>
                  </a:lnTo>
                  <a:lnTo>
                    <a:pt x="708" y="134"/>
                  </a:lnTo>
                  <a:lnTo>
                    <a:pt x="707" y="131"/>
                  </a:lnTo>
                  <a:lnTo>
                    <a:pt x="706" y="128"/>
                  </a:lnTo>
                  <a:lnTo>
                    <a:pt x="704" y="125"/>
                  </a:lnTo>
                  <a:lnTo>
                    <a:pt x="704" y="125"/>
                  </a:lnTo>
                  <a:close/>
                </a:path>
              </a:pathLst>
            </a:custGeom>
            <a:solidFill>
              <a:schemeClr val="bg1"/>
            </a:solidFill>
            <a:ln>
              <a:noFill/>
            </a:ln>
          </p:spPr>
          <p:style>
            <a:lnRef idx="0"/>
            <a:fillRef idx="0"/>
            <a:effectRef idx="0"/>
            <a:fontRef idx="minor"/>
          </p:style>
        </p:sp>
      </p:grpSp>
      <p:grpSp>
        <p:nvGrpSpPr>
          <p:cNvPr id="246" name="Group 57"/>
          <p:cNvGrpSpPr/>
          <p:nvPr/>
        </p:nvGrpSpPr>
        <p:grpSpPr>
          <a:xfrm>
            <a:off x="6833880" y="3229560"/>
            <a:ext cx="335880" cy="482760"/>
            <a:chOff x="6833880" y="3229560"/>
            <a:chExt cx="335880" cy="482760"/>
          </a:xfrm>
        </p:grpSpPr>
        <p:sp>
          <p:nvSpPr>
            <p:cNvPr id="247" name="CustomShape 58"/>
            <p:cNvSpPr/>
            <p:nvPr/>
          </p:nvSpPr>
          <p:spPr>
            <a:xfrm>
              <a:off x="6833880" y="3408480"/>
              <a:ext cx="335880" cy="303840"/>
            </a:xfrm>
            <a:custGeom>
              <a:avLst/>
              <a:gdLst/>
              <a:ahLst/>
              <a:rect l="l" t="t" r="r" b="b"/>
              <a:pathLst>
                <a:path w="632" h="572">
                  <a:moveTo>
                    <a:pt x="317" y="286"/>
                  </a:moveTo>
                  <a:lnTo>
                    <a:pt x="324" y="286"/>
                  </a:lnTo>
                  <a:lnTo>
                    <a:pt x="332" y="287"/>
                  </a:lnTo>
                  <a:lnTo>
                    <a:pt x="338" y="289"/>
                  </a:lnTo>
                  <a:lnTo>
                    <a:pt x="346" y="292"/>
                  </a:lnTo>
                  <a:lnTo>
                    <a:pt x="352" y="295"/>
                  </a:lnTo>
                  <a:lnTo>
                    <a:pt x="359" y="299"/>
                  </a:lnTo>
                  <a:lnTo>
                    <a:pt x="364" y="303"/>
                  </a:lnTo>
                  <a:lnTo>
                    <a:pt x="369" y="308"/>
                  </a:lnTo>
                  <a:lnTo>
                    <a:pt x="375" y="313"/>
                  </a:lnTo>
                  <a:lnTo>
                    <a:pt x="379" y="319"/>
                  </a:lnTo>
                  <a:lnTo>
                    <a:pt x="382" y="326"/>
                  </a:lnTo>
                  <a:lnTo>
                    <a:pt x="385" y="332"/>
                  </a:lnTo>
                  <a:lnTo>
                    <a:pt x="389" y="339"/>
                  </a:lnTo>
                  <a:lnTo>
                    <a:pt x="390" y="346"/>
                  </a:lnTo>
                  <a:lnTo>
                    <a:pt x="391" y="354"/>
                  </a:lnTo>
                  <a:lnTo>
                    <a:pt x="392" y="361"/>
                  </a:lnTo>
                  <a:lnTo>
                    <a:pt x="391" y="368"/>
                  </a:lnTo>
                  <a:lnTo>
                    <a:pt x="391" y="374"/>
                  </a:lnTo>
                  <a:lnTo>
                    <a:pt x="389" y="381"/>
                  </a:lnTo>
                  <a:lnTo>
                    <a:pt x="387" y="387"/>
                  </a:lnTo>
                  <a:lnTo>
                    <a:pt x="384" y="394"/>
                  </a:lnTo>
                  <a:lnTo>
                    <a:pt x="381" y="399"/>
                  </a:lnTo>
                  <a:lnTo>
                    <a:pt x="378" y="404"/>
                  </a:lnTo>
                  <a:lnTo>
                    <a:pt x="375" y="410"/>
                  </a:lnTo>
                  <a:lnTo>
                    <a:pt x="365" y="418"/>
                  </a:lnTo>
                  <a:lnTo>
                    <a:pt x="355" y="426"/>
                  </a:lnTo>
                  <a:lnTo>
                    <a:pt x="350" y="429"/>
                  </a:lnTo>
                  <a:lnTo>
                    <a:pt x="344" y="431"/>
                  </a:lnTo>
                  <a:lnTo>
                    <a:pt x="337" y="433"/>
                  </a:lnTo>
                  <a:lnTo>
                    <a:pt x="332" y="435"/>
                  </a:lnTo>
                  <a:lnTo>
                    <a:pt x="332" y="451"/>
                  </a:lnTo>
                  <a:lnTo>
                    <a:pt x="331" y="455"/>
                  </a:lnTo>
                  <a:lnTo>
                    <a:pt x="330" y="458"/>
                  </a:lnTo>
                  <a:lnTo>
                    <a:pt x="329" y="460"/>
                  </a:lnTo>
                  <a:lnTo>
                    <a:pt x="326" y="462"/>
                  </a:lnTo>
                  <a:lnTo>
                    <a:pt x="324" y="464"/>
                  </a:lnTo>
                  <a:lnTo>
                    <a:pt x="322" y="465"/>
                  </a:lnTo>
                  <a:lnTo>
                    <a:pt x="319" y="466"/>
                  </a:lnTo>
                  <a:lnTo>
                    <a:pt x="317" y="466"/>
                  </a:lnTo>
                  <a:lnTo>
                    <a:pt x="314" y="466"/>
                  </a:lnTo>
                  <a:lnTo>
                    <a:pt x="310" y="465"/>
                  </a:lnTo>
                  <a:lnTo>
                    <a:pt x="308" y="464"/>
                  </a:lnTo>
                  <a:lnTo>
                    <a:pt x="306" y="462"/>
                  </a:lnTo>
                  <a:lnTo>
                    <a:pt x="304" y="460"/>
                  </a:lnTo>
                  <a:lnTo>
                    <a:pt x="303" y="458"/>
                  </a:lnTo>
                  <a:lnTo>
                    <a:pt x="302" y="455"/>
                  </a:lnTo>
                  <a:lnTo>
                    <a:pt x="301" y="451"/>
                  </a:lnTo>
                  <a:lnTo>
                    <a:pt x="302" y="435"/>
                  </a:lnTo>
                  <a:lnTo>
                    <a:pt x="295" y="433"/>
                  </a:lnTo>
                  <a:lnTo>
                    <a:pt x="289" y="431"/>
                  </a:lnTo>
                  <a:lnTo>
                    <a:pt x="282" y="429"/>
                  </a:lnTo>
                  <a:lnTo>
                    <a:pt x="277" y="426"/>
                  </a:lnTo>
                  <a:lnTo>
                    <a:pt x="267" y="418"/>
                  </a:lnTo>
                  <a:lnTo>
                    <a:pt x="258" y="410"/>
                  </a:lnTo>
                  <a:lnTo>
                    <a:pt x="255" y="404"/>
                  </a:lnTo>
                  <a:lnTo>
                    <a:pt x="251" y="399"/>
                  </a:lnTo>
                  <a:lnTo>
                    <a:pt x="248" y="394"/>
                  </a:lnTo>
                  <a:lnTo>
                    <a:pt x="246" y="387"/>
                  </a:lnTo>
                  <a:lnTo>
                    <a:pt x="244" y="381"/>
                  </a:lnTo>
                  <a:lnTo>
                    <a:pt x="242" y="374"/>
                  </a:lnTo>
                  <a:lnTo>
                    <a:pt x="242" y="368"/>
                  </a:lnTo>
                  <a:lnTo>
                    <a:pt x="241" y="361"/>
                  </a:lnTo>
                  <a:lnTo>
                    <a:pt x="242" y="358"/>
                  </a:lnTo>
                  <a:lnTo>
                    <a:pt x="242" y="355"/>
                  </a:lnTo>
                  <a:lnTo>
                    <a:pt x="244" y="353"/>
                  </a:lnTo>
                  <a:lnTo>
                    <a:pt x="245" y="351"/>
                  </a:lnTo>
                  <a:lnTo>
                    <a:pt x="248" y="348"/>
                  </a:lnTo>
                  <a:lnTo>
                    <a:pt x="250" y="347"/>
                  </a:lnTo>
                  <a:lnTo>
                    <a:pt x="254" y="346"/>
                  </a:lnTo>
                  <a:lnTo>
                    <a:pt x="256" y="346"/>
                  </a:lnTo>
                  <a:lnTo>
                    <a:pt x="259" y="346"/>
                  </a:lnTo>
                  <a:lnTo>
                    <a:pt x="262" y="347"/>
                  </a:lnTo>
                  <a:lnTo>
                    <a:pt x="264" y="348"/>
                  </a:lnTo>
                  <a:lnTo>
                    <a:pt x="266" y="351"/>
                  </a:lnTo>
                  <a:lnTo>
                    <a:pt x="269" y="353"/>
                  </a:lnTo>
                  <a:lnTo>
                    <a:pt x="270" y="356"/>
                  </a:lnTo>
                  <a:lnTo>
                    <a:pt x="271" y="358"/>
                  </a:lnTo>
                  <a:lnTo>
                    <a:pt x="271" y="361"/>
                  </a:lnTo>
                  <a:lnTo>
                    <a:pt x="272" y="370"/>
                  </a:lnTo>
                  <a:lnTo>
                    <a:pt x="275" y="378"/>
                  </a:lnTo>
                  <a:lnTo>
                    <a:pt x="279" y="386"/>
                  </a:lnTo>
                  <a:lnTo>
                    <a:pt x="285" y="394"/>
                  </a:lnTo>
                  <a:lnTo>
                    <a:pt x="291" y="399"/>
                  </a:lnTo>
                  <a:lnTo>
                    <a:pt x="299" y="403"/>
                  </a:lnTo>
                  <a:lnTo>
                    <a:pt x="307" y="405"/>
                  </a:lnTo>
                  <a:lnTo>
                    <a:pt x="317" y="406"/>
                  </a:lnTo>
                  <a:lnTo>
                    <a:pt x="325" y="405"/>
                  </a:lnTo>
                  <a:lnTo>
                    <a:pt x="334" y="403"/>
                  </a:lnTo>
                  <a:lnTo>
                    <a:pt x="341" y="399"/>
                  </a:lnTo>
                  <a:lnTo>
                    <a:pt x="348" y="394"/>
                  </a:lnTo>
                  <a:lnTo>
                    <a:pt x="353" y="386"/>
                  </a:lnTo>
                  <a:lnTo>
                    <a:pt x="358" y="378"/>
                  </a:lnTo>
                  <a:lnTo>
                    <a:pt x="361" y="370"/>
                  </a:lnTo>
                  <a:lnTo>
                    <a:pt x="362" y="361"/>
                  </a:lnTo>
                  <a:lnTo>
                    <a:pt x="361" y="352"/>
                  </a:lnTo>
                  <a:lnTo>
                    <a:pt x="358" y="344"/>
                  </a:lnTo>
                  <a:lnTo>
                    <a:pt x="353" y="336"/>
                  </a:lnTo>
                  <a:lnTo>
                    <a:pt x="348" y="329"/>
                  </a:lnTo>
                  <a:lnTo>
                    <a:pt x="341" y="324"/>
                  </a:lnTo>
                  <a:lnTo>
                    <a:pt x="334" y="319"/>
                  </a:lnTo>
                  <a:lnTo>
                    <a:pt x="325" y="317"/>
                  </a:lnTo>
                  <a:lnTo>
                    <a:pt x="317" y="316"/>
                  </a:lnTo>
                  <a:lnTo>
                    <a:pt x="308" y="315"/>
                  </a:lnTo>
                  <a:lnTo>
                    <a:pt x="301" y="314"/>
                  </a:lnTo>
                  <a:lnTo>
                    <a:pt x="294" y="313"/>
                  </a:lnTo>
                  <a:lnTo>
                    <a:pt x="287" y="310"/>
                  </a:lnTo>
                  <a:lnTo>
                    <a:pt x="280" y="307"/>
                  </a:lnTo>
                  <a:lnTo>
                    <a:pt x="274" y="303"/>
                  </a:lnTo>
                  <a:lnTo>
                    <a:pt x="269" y="299"/>
                  </a:lnTo>
                  <a:lnTo>
                    <a:pt x="263" y="294"/>
                  </a:lnTo>
                  <a:lnTo>
                    <a:pt x="258" y="288"/>
                  </a:lnTo>
                  <a:lnTo>
                    <a:pt x="254" y="283"/>
                  </a:lnTo>
                  <a:lnTo>
                    <a:pt x="250" y="277"/>
                  </a:lnTo>
                  <a:lnTo>
                    <a:pt x="247" y="270"/>
                  </a:lnTo>
                  <a:lnTo>
                    <a:pt x="245" y="264"/>
                  </a:lnTo>
                  <a:lnTo>
                    <a:pt x="243" y="256"/>
                  </a:lnTo>
                  <a:lnTo>
                    <a:pt x="242" y="249"/>
                  </a:lnTo>
                  <a:lnTo>
                    <a:pt x="241" y="241"/>
                  </a:lnTo>
                  <a:lnTo>
                    <a:pt x="242" y="234"/>
                  </a:lnTo>
                  <a:lnTo>
                    <a:pt x="242" y="227"/>
                  </a:lnTo>
                  <a:lnTo>
                    <a:pt x="244" y="221"/>
                  </a:lnTo>
                  <a:lnTo>
                    <a:pt x="246" y="215"/>
                  </a:lnTo>
                  <a:lnTo>
                    <a:pt x="248" y="209"/>
                  </a:lnTo>
                  <a:lnTo>
                    <a:pt x="251" y="204"/>
                  </a:lnTo>
                  <a:lnTo>
                    <a:pt x="255" y="198"/>
                  </a:lnTo>
                  <a:lnTo>
                    <a:pt x="258" y="193"/>
                  </a:lnTo>
                  <a:lnTo>
                    <a:pt x="267" y="184"/>
                  </a:lnTo>
                  <a:lnTo>
                    <a:pt x="277" y="177"/>
                  </a:lnTo>
                  <a:lnTo>
                    <a:pt x="282" y="174"/>
                  </a:lnTo>
                  <a:lnTo>
                    <a:pt x="289" y="170"/>
                  </a:lnTo>
                  <a:lnTo>
                    <a:pt x="295" y="168"/>
                  </a:lnTo>
                  <a:lnTo>
                    <a:pt x="301" y="167"/>
                  </a:lnTo>
                  <a:lnTo>
                    <a:pt x="302" y="150"/>
                  </a:lnTo>
                  <a:lnTo>
                    <a:pt x="302" y="148"/>
                  </a:lnTo>
                  <a:lnTo>
                    <a:pt x="303" y="145"/>
                  </a:lnTo>
                  <a:lnTo>
                    <a:pt x="304" y="143"/>
                  </a:lnTo>
                  <a:lnTo>
                    <a:pt x="306" y="140"/>
                  </a:lnTo>
                  <a:lnTo>
                    <a:pt x="308" y="138"/>
                  </a:lnTo>
                  <a:lnTo>
                    <a:pt x="310" y="137"/>
                  </a:lnTo>
                  <a:lnTo>
                    <a:pt x="314" y="136"/>
                  </a:lnTo>
                  <a:lnTo>
                    <a:pt x="317" y="135"/>
                  </a:lnTo>
                  <a:lnTo>
                    <a:pt x="319" y="136"/>
                  </a:lnTo>
                  <a:lnTo>
                    <a:pt x="322" y="137"/>
                  </a:lnTo>
                  <a:lnTo>
                    <a:pt x="324" y="138"/>
                  </a:lnTo>
                  <a:lnTo>
                    <a:pt x="326" y="140"/>
                  </a:lnTo>
                  <a:lnTo>
                    <a:pt x="329" y="143"/>
                  </a:lnTo>
                  <a:lnTo>
                    <a:pt x="330" y="145"/>
                  </a:lnTo>
                  <a:lnTo>
                    <a:pt x="331" y="148"/>
                  </a:lnTo>
                  <a:lnTo>
                    <a:pt x="332" y="150"/>
                  </a:lnTo>
                  <a:lnTo>
                    <a:pt x="332" y="167"/>
                  </a:lnTo>
                  <a:lnTo>
                    <a:pt x="337" y="168"/>
                  </a:lnTo>
                  <a:lnTo>
                    <a:pt x="344" y="170"/>
                  </a:lnTo>
                  <a:lnTo>
                    <a:pt x="350" y="174"/>
                  </a:lnTo>
                  <a:lnTo>
                    <a:pt x="355" y="177"/>
                  </a:lnTo>
                  <a:lnTo>
                    <a:pt x="365" y="184"/>
                  </a:lnTo>
                  <a:lnTo>
                    <a:pt x="375" y="193"/>
                  </a:lnTo>
                  <a:lnTo>
                    <a:pt x="378" y="198"/>
                  </a:lnTo>
                  <a:lnTo>
                    <a:pt x="381" y="204"/>
                  </a:lnTo>
                  <a:lnTo>
                    <a:pt x="384" y="209"/>
                  </a:lnTo>
                  <a:lnTo>
                    <a:pt x="387" y="215"/>
                  </a:lnTo>
                  <a:lnTo>
                    <a:pt x="389" y="221"/>
                  </a:lnTo>
                  <a:lnTo>
                    <a:pt x="391" y="227"/>
                  </a:lnTo>
                  <a:lnTo>
                    <a:pt x="391" y="234"/>
                  </a:lnTo>
                  <a:lnTo>
                    <a:pt x="392" y="241"/>
                  </a:lnTo>
                  <a:lnTo>
                    <a:pt x="391" y="243"/>
                  </a:lnTo>
                  <a:lnTo>
                    <a:pt x="391" y="247"/>
                  </a:lnTo>
                  <a:lnTo>
                    <a:pt x="389" y="250"/>
                  </a:lnTo>
                  <a:lnTo>
                    <a:pt x="388" y="252"/>
                  </a:lnTo>
                  <a:lnTo>
                    <a:pt x="384" y="253"/>
                  </a:lnTo>
                  <a:lnTo>
                    <a:pt x="382" y="255"/>
                  </a:lnTo>
                  <a:lnTo>
                    <a:pt x="379" y="255"/>
                  </a:lnTo>
                  <a:lnTo>
                    <a:pt x="377" y="256"/>
                  </a:lnTo>
                  <a:lnTo>
                    <a:pt x="374" y="255"/>
                  </a:lnTo>
                  <a:lnTo>
                    <a:pt x="370" y="255"/>
                  </a:lnTo>
                  <a:lnTo>
                    <a:pt x="368" y="253"/>
                  </a:lnTo>
                  <a:lnTo>
                    <a:pt x="366" y="252"/>
                  </a:lnTo>
                  <a:lnTo>
                    <a:pt x="364" y="250"/>
                  </a:lnTo>
                  <a:lnTo>
                    <a:pt x="363" y="247"/>
                  </a:lnTo>
                  <a:lnTo>
                    <a:pt x="362" y="244"/>
                  </a:lnTo>
                  <a:lnTo>
                    <a:pt x="362" y="241"/>
                  </a:lnTo>
                  <a:lnTo>
                    <a:pt x="361" y="232"/>
                  </a:lnTo>
                  <a:lnTo>
                    <a:pt x="358" y="223"/>
                  </a:lnTo>
                  <a:lnTo>
                    <a:pt x="353" y="215"/>
                  </a:lnTo>
                  <a:lnTo>
                    <a:pt x="348" y="209"/>
                  </a:lnTo>
                  <a:lnTo>
                    <a:pt x="341" y="204"/>
                  </a:lnTo>
                  <a:lnTo>
                    <a:pt x="334" y="199"/>
                  </a:lnTo>
                  <a:lnTo>
                    <a:pt x="325" y="196"/>
                  </a:lnTo>
                  <a:lnTo>
                    <a:pt x="317" y="196"/>
                  </a:lnTo>
                  <a:lnTo>
                    <a:pt x="307" y="196"/>
                  </a:lnTo>
                  <a:lnTo>
                    <a:pt x="299" y="199"/>
                  </a:lnTo>
                  <a:lnTo>
                    <a:pt x="291" y="204"/>
                  </a:lnTo>
                  <a:lnTo>
                    <a:pt x="285" y="209"/>
                  </a:lnTo>
                  <a:lnTo>
                    <a:pt x="279" y="215"/>
                  </a:lnTo>
                  <a:lnTo>
                    <a:pt x="275" y="223"/>
                  </a:lnTo>
                  <a:lnTo>
                    <a:pt x="272" y="232"/>
                  </a:lnTo>
                  <a:lnTo>
                    <a:pt x="271" y="241"/>
                  </a:lnTo>
                  <a:lnTo>
                    <a:pt x="272" y="250"/>
                  </a:lnTo>
                  <a:lnTo>
                    <a:pt x="275" y="258"/>
                  </a:lnTo>
                  <a:lnTo>
                    <a:pt x="279" y="266"/>
                  </a:lnTo>
                  <a:lnTo>
                    <a:pt x="285" y="272"/>
                  </a:lnTo>
                  <a:lnTo>
                    <a:pt x="291" y="279"/>
                  </a:lnTo>
                  <a:lnTo>
                    <a:pt x="299" y="282"/>
                  </a:lnTo>
                  <a:lnTo>
                    <a:pt x="307" y="285"/>
                  </a:lnTo>
                  <a:lnTo>
                    <a:pt x="317" y="286"/>
                  </a:lnTo>
                  <a:lnTo>
                    <a:pt x="317" y="286"/>
                  </a:lnTo>
                  <a:close/>
                  <a:moveTo>
                    <a:pt x="430" y="3"/>
                  </a:moveTo>
                  <a:lnTo>
                    <a:pt x="426" y="1"/>
                  </a:lnTo>
                  <a:lnTo>
                    <a:pt x="422" y="0"/>
                  </a:lnTo>
                  <a:lnTo>
                    <a:pt x="211" y="0"/>
                  </a:lnTo>
                  <a:lnTo>
                    <a:pt x="206" y="1"/>
                  </a:lnTo>
                  <a:lnTo>
                    <a:pt x="202" y="3"/>
                  </a:lnTo>
                  <a:lnTo>
                    <a:pt x="187" y="15"/>
                  </a:lnTo>
                  <a:lnTo>
                    <a:pt x="170" y="29"/>
                  </a:lnTo>
                  <a:lnTo>
                    <a:pt x="154" y="45"/>
                  </a:lnTo>
                  <a:lnTo>
                    <a:pt x="137" y="63"/>
                  </a:lnTo>
                  <a:lnTo>
                    <a:pt x="119" y="82"/>
                  </a:lnTo>
                  <a:lnTo>
                    <a:pt x="103" y="103"/>
                  </a:lnTo>
                  <a:lnTo>
                    <a:pt x="86" y="125"/>
                  </a:lnTo>
                  <a:lnTo>
                    <a:pt x="71" y="148"/>
                  </a:lnTo>
                  <a:lnTo>
                    <a:pt x="56" y="170"/>
                  </a:lnTo>
                  <a:lnTo>
                    <a:pt x="43" y="194"/>
                  </a:lnTo>
                  <a:lnTo>
                    <a:pt x="30" y="218"/>
                  </a:lnTo>
                  <a:lnTo>
                    <a:pt x="21" y="241"/>
                  </a:lnTo>
                  <a:lnTo>
                    <a:pt x="12" y="265"/>
                  </a:lnTo>
                  <a:lnTo>
                    <a:pt x="6" y="288"/>
                  </a:lnTo>
                  <a:lnTo>
                    <a:pt x="4" y="299"/>
                  </a:lnTo>
                  <a:lnTo>
                    <a:pt x="1" y="310"/>
                  </a:lnTo>
                  <a:lnTo>
                    <a:pt x="0" y="321"/>
                  </a:lnTo>
                  <a:lnTo>
                    <a:pt x="0" y="331"/>
                  </a:lnTo>
                  <a:lnTo>
                    <a:pt x="0" y="348"/>
                  </a:lnTo>
                  <a:lnTo>
                    <a:pt x="3" y="368"/>
                  </a:lnTo>
                  <a:lnTo>
                    <a:pt x="6" y="387"/>
                  </a:lnTo>
                  <a:lnTo>
                    <a:pt x="11" y="406"/>
                  </a:lnTo>
                  <a:lnTo>
                    <a:pt x="14" y="417"/>
                  </a:lnTo>
                  <a:lnTo>
                    <a:pt x="19" y="427"/>
                  </a:lnTo>
                  <a:lnTo>
                    <a:pt x="23" y="436"/>
                  </a:lnTo>
                  <a:lnTo>
                    <a:pt x="27" y="447"/>
                  </a:lnTo>
                  <a:lnTo>
                    <a:pt x="34" y="457"/>
                  </a:lnTo>
                  <a:lnTo>
                    <a:pt x="40" y="466"/>
                  </a:lnTo>
                  <a:lnTo>
                    <a:pt x="48" y="476"/>
                  </a:lnTo>
                  <a:lnTo>
                    <a:pt x="55" y="486"/>
                  </a:lnTo>
                  <a:lnTo>
                    <a:pt x="64" y="494"/>
                  </a:lnTo>
                  <a:lnTo>
                    <a:pt x="73" y="503"/>
                  </a:lnTo>
                  <a:lnTo>
                    <a:pt x="84" y="512"/>
                  </a:lnTo>
                  <a:lnTo>
                    <a:pt x="96" y="519"/>
                  </a:lnTo>
                  <a:lnTo>
                    <a:pt x="108" y="528"/>
                  </a:lnTo>
                  <a:lnTo>
                    <a:pt x="122" y="534"/>
                  </a:lnTo>
                  <a:lnTo>
                    <a:pt x="136" y="540"/>
                  </a:lnTo>
                  <a:lnTo>
                    <a:pt x="151" y="547"/>
                  </a:lnTo>
                  <a:lnTo>
                    <a:pt x="168" y="552"/>
                  </a:lnTo>
                  <a:lnTo>
                    <a:pt x="185" y="558"/>
                  </a:lnTo>
                  <a:lnTo>
                    <a:pt x="204" y="562"/>
                  </a:lnTo>
                  <a:lnTo>
                    <a:pt x="223" y="565"/>
                  </a:lnTo>
                  <a:lnTo>
                    <a:pt x="245" y="568"/>
                  </a:lnTo>
                  <a:lnTo>
                    <a:pt x="267" y="570"/>
                  </a:lnTo>
                  <a:lnTo>
                    <a:pt x="291" y="572"/>
                  </a:lnTo>
                  <a:lnTo>
                    <a:pt x="317" y="572"/>
                  </a:lnTo>
                  <a:lnTo>
                    <a:pt x="341" y="572"/>
                  </a:lnTo>
                  <a:lnTo>
                    <a:pt x="365" y="570"/>
                  </a:lnTo>
                  <a:lnTo>
                    <a:pt x="388" y="568"/>
                  </a:lnTo>
                  <a:lnTo>
                    <a:pt x="409" y="565"/>
                  </a:lnTo>
                  <a:lnTo>
                    <a:pt x="428" y="562"/>
                  </a:lnTo>
                  <a:lnTo>
                    <a:pt x="448" y="558"/>
                  </a:lnTo>
                  <a:lnTo>
                    <a:pt x="465" y="552"/>
                  </a:lnTo>
                  <a:lnTo>
                    <a:pt x="482" y="547"/>
                  </a:lnTo>
                  <a:lnTo>
                    <a:pt x="497" y="540"/>
                  </a:lnTo>
                  <a:lnTo>
                    <a:pt x="512" y="534"/>
                  </a:lnTo>
                  <a:lnTo>
                    <a:pt x="525" y="528"/>
                  </a:lnTo>
                  <a:lnTo>
                    <a:pt x="537" y="519"/>
                  </a:lnTo>
                  <a:lnTo>
                    <a:pt x="548" y="512"/>
                  </a:lnTo>
                  <a:lnTo>
                    <a:pt x="559" y="503"/>
                  </a:lnTo>
                  <a:lnTo>
                    <a:pt x="569" y="494"/>
                  </a:lnTo>
                  <a:lnTo>
                    <a:pt x="577" y="486"/>
                  </a:lnTo>
                  <a:lnTo>
                    <a:pt x="585" y="476"/>
                  </a:lnTo>
                  <a:lnTo>
                    <a:pt x="592" y="466"/>
                  </a:lnTo>
                  <a:lnTo>
                    <a:pt x="599" y="457"/>
                  </a:lnTo>
                  <a:lnTo>
                    <a:pt x="605" y="447"/>
                  </a:lnTo>
                  <a:lnTo>
                    <a:pt x="610" y="436"/>
                  </a:lnTo>
                  <a:lnTo>
                    <a:pt x="615" y="427"/>
                  </a:lnTo>
                  <a:lnTo>
                    <a:pt x="618" y="417"/>
                  </a:lnTo>
                  <a:lnTo>
                    <a:pt x="621" y="406"/>
                  </a:lnTo>
                  <a:lnTo>
                    <a:pt x="627" y="387"/>
                  </a:lnTo>
                  <a:lnTo>
                    <a:pt x="630" y="368"/>
                  </a:lnTo>
                  <a:lnTo>
                    <a:pt x="632" y="348"/>
                  </a:lnTo>
                  <a:lnTo>
                    <a:pt x="632" y="331"/>
                  </a:lnTo>
                  <a:lnTo>
                    <a:pt x="632" y="321"/>
                  </a:lnTo>
                  <a:lnTo>
                    <a:pt x="631" y="310"/>
                  </a:lnTo>
                  <a:lnTo>
                    <a:pt x="629" y="299"/>
                  </a:lnTo>
                  <a:lnTo>
                    <a:pt x="627" y="288"/>
                  </a:lnTo>
                  <a:lnTo>
                    <a:pt x="620" y="265"/>
                  </a:lnTo>
                  <a:lnTo>
                    <a:pt x="612" y="241"/>
                  </a:lnTo>
                  <a:lnTo>
                    <a:pt x="602" y="218"/>
                  </a:lnTo>
                  <a:lnTo>
                    <a:pt x="589" y="194"/>
                  </a:lnTo>
                  <a:lnTo>
                    <a:pt x="576" y="170"/>
                  </a:lnTo>
                  <a:lnTo>
                    <a:pt x="561" y="148"/>
                  </a:lnTo>
                  <a:lnTo>
                    <a:pt x="546" y="125"/>
                  </a:lnTo>
                  <a:lnTo>
                    <a:pt x="530" y="103"/>
                  </a:lnTo>
                  <a:lnTo>
                    <a:pt x="513" y="82"/>
                  </a:lnTo>
                  <a:lnTo>
                    <a:pt x="496" y="63"/>
                  </a:lnTo>
                  <a:lnTo>
                    <a:pt x="479" y="45"/>
                  </a:lnTo>
                  <a:lnTo>
                    <a:pt x="463" y="29"/>
                  </a:lnTo>
                  <a:lnTo>
                    <a:pt x="445" y="15"/>
                  </a:lnTo>
                  <a:lnTo>
                    <a:pt x="430" y="3"/>
                  </a:lnTo>
                  <a:close/>
                </a:path>
              </a:pathLst>
            </a:custGeom>
            <a:solidFill>
              <a:schemeClr val="bg1"/>
            </a:solidFill>
            <a:ln>
              <a:noFill/>
            </a:ln>
          </p:spPr>
          <p:style>
            <a:lnRef idx="0"/>
            <a:fillRef idx="0"/>
            <a:effectRef idx="0"/>
            <a:fontRef idx="minor"/>
          </p:style>
        </p:sp>
        <p:sp>
          <p:nvSpPr>
            <p:cNvPr id="248" name="CustomShape 59"/>
            <p:cNvSpPr/>
            <p:nvPr/>
          </p:nvSpPr>
          <p:spPr>
            <a:xfrm>
              <a:off x="6937920" y="3376440"/>
              <a:ext cx="127800" cy="15480"/>
            </a:xfrm>
            <a:custGeom>
              <a:avLst/>
              <a:gdLst/>
              <a:ahLst/>
              <a:rect l="l" t="t" r="r" b="b"/>
              <a:pathLst>
                <a:path w="241" h="30">
                  <a:moveTo>
                    <a:pt x="15" y="0"/>
                  </a:moveTo>
                  <a:lnTo>
                    <a:pt x="11" y="0"/>
                  </a:lnTo>
                  <a:lnTo>
                    <a:pt x="9" y="1"/>
                  </a:lnTo>
                  <a:lnTo>
                    <a:pt x="6" y="2"/>
                  </a:lnTo>
                  <a:lnTo>
                    <a:pt x="4" y="4"/>
                  </a:lnTo>
                  <a:lnTo>
                    <a:pt x="3" y="6"/>
                  </a:lnTo>
                  <a:lnTo>
                    <a:pt x="1" y="9"/>
                  </a:lnTo>
                  <a:lnTo>
                    <a:pt x="1" y="12"/>
                  </a:lnTo>
                  <a:lnTo>
                    <a:pt x="0" y="15"/>
                  </a:lnTo>
                  <a:lnTo>
                    <a:pt x="1" y="18"/>
                  </a:lnTo>
                  <a:lnTo>
                    <a:pt x="1" y="20"/>
                  </a:lnTo>
                  <a:lnTo>
                    <a:pt x="3" y="23"/>
                  </a:lnTo>
                  <a:lnTo>
                    <a:pt x="4" y="26"/>
                  </a:lnTo>
                  <a:lnTo>
                    <a:pt x="6" y="28"/>
                  </a:lnTo>
                  <a:lnTo>
                    <a:pt x="9" y="29"/>
                  </a:lnTo>
                  <a:lnTo>
                    <a:pt x="11" y="30"/>
                  </a:lnTo>
                  <a:lnTo>
                    <a:pt x="15" y="30"/>
                  </a:lnTo>
                  <a:lnTo>
                    <a:pt x="226" y="30"/>
                  </a:lnTo>
                  <a:lnTo>
                    <a:pt x="229" y="30"/>
                  </a:lnTo>
                  <a:lnTo>
                    <a:pt x="231" y="29"/>
                  </a:lnTo>
                  <a:lnTo>
                    <a:pt x="234" y="28"/>
                  </a:lnTo>
                  <a:lnTo>
                    <a:pt x="237" y="26"/>
                  </a:lnTo>
                  <a:lnTo>
                    <a:pt x="238" y="23"/>
                  </a:lnTo>
                  <a:lnTo>
                    <a:pt x="240" y="20"/>
                  </a:lnTo>
                  <a:lnTo>
                    <a:pt x="241" y="18"/>
                  </a:lnTo>
                  <a:lnTo>
                    <a:pt x="241" y="15"/>
                  </a:lnTo>
                  <a:lnTo>
                    <a:pt x="241" y="12"/>
                  </a:lnTo>
                  <a:lnTo>
                    <a:pt x="240" y="9"/>
                  </a:lnTo>
                  <a:lnTo>
                    <a:pt x="238" y="6"/>
                  </a:lnTo>
                  <a:lnTo>
                    <a:pt x="237" y="4"/>
                  </a:lnTo>
                  <a:lnTo>
                    <a:pt x="234" y="2"/>
                  </a:lnTo>
                  <a:lnTo>
                    <a:pt x="231" y="1"/>
                  </a:lnTo>
                  <a:lnTo>
                    <a:pt x="229" y="0"/>
                  </a:lnTo>
                  <a:lnTo>
                    <a:pt x="226" y="0"/>
                  </a:lnTo>
                  <a:lnTo>
                    <a:pt x="15" y="0"/>
                  </a:lnTo>
                  <a:close/>
                </a:path>
              </a:pathLst>
            </a:custGeom>
            <a:solidFill>
              <a:schemeClr val="bg1"/>
            </a:solidFill>
            <a:ln>
              <a:noFill/>
            </a:ln>
          </p:spPr>
          <p:style>
            <a:lnRef idx="0"/>
            <a:fillRef idx="0"/>
            <a:effectRef idx="0"/>
            <a:fontRef idx="minor"/>
          </p:style>
        </p:sp>
        <p:sp>
          <p:nvSpPr>
            <p:cNvPr id="249" name="CustomShape 60"/>
            <p:cNvSpPr/>
            <p:nvPr/>
          </p:nvSpPr>
          <p:spPr>
            <a:xfrm>
              <a:off x="6905880" y="3229560"/>
              <a:ext cx="191880" cy="130320"/>
            </a:xfrm>
            <a:custGeom>
              <a:avLst/>
              <a:gdLst/>
              <a:ahLst/>
              <a:rect l="l" t="t" r="r" b="b"/>
              <a:pathLst>
                <a:path w="361" h="241">
                  <a:moveTo>
                    <a:pt x="75" y="226"/>
                  </a:moveTo>
                  <a:lnTo>
                    <a:pt x="76" y="229"/>
                  </a:lnTo>
                  <a:lnTo>
                    <a:pt x="76" y="231"/>
                  </a:lnTo>
                  <a:lnTo>
                    <a:pt x="78" y="234"/>
                  </a:lnTo>
                  <a:lnTo>
                    <a:pt x="79" y="236"/>
                  </a:lnTo>
                  <a:lnTo>
                    <a:pt x="81" y="239"/>
                  </a:lnTo>
                  <a:lnTo>
                    <a:pt x="84" y="240"/>
                  </a:lnTo>
                  <a:lnTo>
                    <a:pt x="86" y="241"/>
                  </a:lnTo>
                  <a:lnTo>
                    <a:pt x="90" y="241"/>
                  </a:lnTo>
                  <a:lnTo>
                    <a:pt x="271" y="241"/>
                  </a:lnTo>
                  <a:lnTo>
                    <a:pt x="274" y="241"/>
                  </a:lnTo>
                  <a:lnTo>
                    <a:pt x="276" y="240"/>
                  </a:lnTo>
                  <a:lnTo>
                    <a:pt x="279" y="238"/>
                  </a:lnTo>
                  <a:lnTo>
                    <a:pt x="282" y="236"/>
                  </a:lnTo>
                  <a:lnTo>
                    <a:pt x="283" y="234"/>
                  </a:lnTo>
                  <a:lnTo>
                    <a:pt x="285" y="231"/>
                  </a:lnTo>
                  <a:lnTo>
                    <a:pt x="285" y="229"/>
                  </a:lnTo>
                  <a:lnTo>
                    <a:pt x="286" y="226"/>
                  </a:lnTo>
                  <a:lnTo>
                    <a:pt x="287" y="213"/>
                  </a:lnTo>
                  <a:lnTo>
                    <a:pt x="289" y="199"/>
                  </a:lnTo>
                  <a:lnTo>
                    <a:pt x="292" y="186"/>
                  </a:lnTo>
                  <a:lnTo>
                    <a:pt x="297" y="172"/>
                  </a:lnTo>
                  <a:lnTo>
                    <a:pt x="302" y="159"/>
                  </a:lnTo>
                  <a:lnTo>
                    <a:pt x="308" y="146"/>
                  </a:lnTo>
                  <a:lnTo>
                    <a:pt x="315" y="133"/>
                  </a:lnTo>
                  <a:lnTo>
                    <a:pt x="321" y="122"/>
                  </a:lnTo>
                  <a:lnTo>
                    <a:pt x="346" y="84"/>
                  </a:lnTo>
                  <a:lnTo>
                    <a:pt x="358" y="69"/>
                  </a:lnTo>
                  <a:lnTo>
                    <a:pt x="360" y="65"/>
                  </a:lnTo>
                  <a:lnTo>
                    <a:pt x="361" y="61"/>
                  </a:lnTo>
                  <a:lnTo>
                    <a:pt x="360" y="56"/>
                  </a:lnTo>
                  <a:lnTo>
                    <a:pt x="358" y="51"/>
                  </a:lnTo>
                  <a:lnTo>
                    <a:pt x="355" y="48"/>
                  </a:lnTo>
                  <a:lnTo>
                    <a:pt x="350" y="46"/>
                  </a:lnTo>
                  <a:lnTo>
                    <a:pt x="346" y="44"/>
                  </a:lnTo>
                  <a:lnTo>
                    <a:pt x="341" y="46"/>
                  </a:lnTo>
                  <a:lnTo>
                    <a:pt x="233" y="86"/>
                  </a:lnTo>
                  <a:lnTo>
                    <a:pt x="194" y="8"/>
                  </a:lnTo>
                  <a:lnTo>
                    <a:pt x="192" y="5"/>
                  </a:lnTo>
                  <a:lnTo>
                    <a:pt x="188" y="3"/>
                  </a:lnTo>
                  <a:lnTo>
                    <a:pt x="184" y="0"/>
                  </a:lnTo>
                  <a:lnTo>
                    <a:pt x="180" y="0"/>
                  </a:lnTo>
                  <a:lnTo>
                    <a:pt x="177" y="0"/>
                  </a:lnTo>
                  <a:lnTo>
                    <a:pt x="172" y="3"/>
                  </a:lnTo>
                  <a:lnTo>
                    <a:pt x="169" y="5"/>
                  </a:lnTo>
                  <a:lnTo>
                    <a:pt x="167" y="8"/>
                  </a:lnTo>
                  <a:lnTo>
                    <a:pt x="128" y="86"/>
                  </a:lnTo>
                  <a:lnTo>
                    <a:pt x="20" y="46"/>
                  </a:lnTo>
                  <a:lnTo>
                    <a:pt x="15" y="44"/>
                  </a:lnTo>
                  <a:lnTo>
                    <a:pt x="10" y="46"/>
                  </a:lnTo>
                  <a:lnTo>
                    <a:pt x="6" y="48"/>
                  </a:lnTo>
                  <a:lnTo>
                    <a:pt x="3" y="51"/>
                  </a:lnTo>
                  <a:lnTo>
                    <a:pt x="1" y="56"/>
                  </a:lnTo>
                  <a:lnTo>
                    <a:pt x="0" y="61"/>
                  </a:lnTo>
                  <a:lnTo>
                    <a:pt x="1" y="65"/>
                  </a:lnTo>
                  <a:lnTo>
                    <a:pt x="3" y="69"/>
                  </a:lnTo>
                  <a:lnTo>
                    <a:pt x="15" y="84"/>
                  </a:lnTo>
                  <a:lnTo>
                    <a:pt x="39" y="122"/>
                  </a:lnTo>
                  <a:lnTo>
                    <a:pt x="46" y="133"/>
                  </a:lnTo>
                  <a:lnTo>
                    <a:pt x="52" y="146"/>
                  </a:lnTo>
                  <a:lnTo>
                    <a:pt x="59" y="159"/>
                  </a:lnTo>
                  <a:lnTo>
                    <a:pt x="64" y="172"/>
                  </a:lnTo>
                  <a:lnTo>
                    <a:pt x="68" y="186"/>
                  </a:lnTo>
                  <a:lnTo>
                    <a:pt x="71" y="199"/>
                  </a:lnTo>
                  <a:lnTo>
                    <a:pt x="75" y="213"/>
                  </a:lnTo>
                  <a:lnTo>
                    <a:pt x="75" y="226"/>
                  </a:lnTo>
                  <a:lnTo>
                    <a:pt x="75" y="226"/>
                  </a:lnTo>
                  <a:close/>
                </a:path>
              </a:pathLst>
            </a:custGeom>
            <a:solidFill>
              <a:schemeClr val="bg1"/>
            </a:solidFill>
            <a:ln>
              <a:noFill/>
            </a:ln>
          </p:spPr>
          <p:style>
            <a:lnRef idx="0"/>
            <a:fillRef idx="0"/>
            <a:effectRef idx="0"/>
            <a:fontRef idx="minor"/>
          </p:style>
        </p:sp>
      </p:grpSp>
      <p:sp>
        <p:nvSpPr>
          <p:cNvPr id="250" name="CustomShape 61"/>
          <p:cNvSpPr/>
          <p:nvPr/>
        </p:nvSpPr>
        <p:spPr>
          <a:xfrm>
            <a:off x="8759880" y="3276360"/>
            <a:ext cx="448920" cy="389160"/>
          </a:xfrm>
          <a:custGeom>
            <a:avLst/>
            <a:gdLst/>
            <a:ahLst/>
            <a:rect l="l" t="t" r="r" b="b"/>
            <a:pathLst>
              <a:path w="903" h="783">
                <a:moveTo>
                  <a:pt x="677" y="240"/>
                </a:moveTo>
                <a:lnTo>
                  <a:pt x="798" y="240"/>
                </a:lnTo>
                <a:lnTo>
                  <a:pt x="800" y="241"/>
                </a:lnTo>
                <a:lnTo>
                  <a:pt x="804" y="242"/>
                </a:lnTo>
                <a:lnTo>
                  <a:pt x="806" y="243"/>
                </a:lnTo>
                <a:lnTo>
                  <a:pt x="808" y="246"/>
                </a:lnTo>
                <a:lnTo>
                  <a:pt x="810" y="248"/>
                </a:lnTo>
                <a:lnTo>
                  <a:pt x="811" y="250"/>
                </a:lnTo>
                <a:lnTo>
                  <a:pt x="812" y="253"/>
                </a:lnTo>
                <a:lnTo>
                  <a:pt x="813" y="255"/>
                </a:lnTo>
                <a:lnTo>
                  <a:pt x="812" y="258"/>
                </a:lnTo>
                <a:lnTo>
                  <a:pt x="811" y="262"/>
                </a:lnTo>
                <a:lnTo>
                  <a:pt x="810" y="264"/>
                </a:lnTo>
                <a:lnTo>
                  <a:pt x="808" y="266"/>
                </a:lnTo>
                <a:lnTo>
                  <a:pt x="806" y="268"/>
                </a:lnTo>
                <a:lnTo>
                  <a:pt x="804" y="269"/>
                </a:lnTo>
                <a:lnTo>
                  <a:pt x="800" y="270"/>
                </a:lnTo>
                <a:lnTo>
                  <a:pt x="797" y="271"/>
                </a:lnTo>
                <a:lnTo>
                  <a:pt x="677" y="270"/>
                </a:lnTo>
                <a:lnTo>
                  <a:pt x="674" y="270"/>
                </a:lnTo>
                <a:lnTo>
                  <a:pt x="672" y="269"/>
                </a:lnTo>
                <a:lnTo>
                  <a:pt x="669" y="268"/>
                </a:lnTo>
                <a:lnTo>
                  <a:pt x="666" y="266"/>
                </a:lnTo>
                <a:lnTo>
                  <a:pt x="665" y="264"/>
                </a:lnTo>
                <a:lnTo>
                  <a:pt x="663" y="262"/>
                </a:lnTo>
                <a:lnTo>
                  <a:pt x="662" y="258"/>
                </a:lnTo>
                <a:lnTo>
                  <a:pt x="662" y="255"/>
                </a:lnTo>
                <a:lnTo>
                  <a:pt x="662" y="253"/>
                </a:lnTo>
                <a:lnTo>
                  <a:pt x="663" y="250"/>
                </a:lnTo>
                <a:lnTo>
                  <a:pt x="665" y="248"/>
                </a:lnTo>
                <a:lnTo>
                  <a:pt x="666" y="246"/>
                </a:lnTo>
                <a:lnTo>
                  <a:pt x="669" y="243"/>
                </a:lnTo>
                <a:lnTo>
                  <a:pt x="672" y="242"/>
                </a:lnTo>
                <a:lnTo>
                  <a:pt x="674" y="241"/>
                </a:lnTo>
                <a:lnTo>
                  <a:pt x="677" y="240"/>
                </a:lnTo>
                <a:close/>
                <a:moveTo>
                  <a:pt x="482" y="150"/>
                </a:moveTo>
                <a:lnTo>
                  <a:pt x="903" y="150"/>
                </a:lnTo>
                <a:lnTo>
                  <a:pt x="903" y="75"/>
                </a:lnTo>
                <a:lnTo>
                  <a:pt x="902" y="68"/>
                </a:lnTo>
                <a:lnTo>
                  <a:pt x="901" y="60"/>
                </a:lnTo>
                <a:lnTo>
                  <a:pt x="899" y="54"/>
                </a:lnTo>
                <a:lnTo>
                  <a:pt x="897" y="47"/>
                </a:lnTo>
                <a:lnTo>
                  <a:pt x="894" y="40"/>
                </a:lnTo>
                <a:lnTo>
                  <a:pt x="889" y="34"/>
                </a:lnTo>
                <a:lnTo>
                  <a:pt x="885" y="28"/>
                </a:lnTo>
                <a:lnTo>
                  <a:pt x="880" y="22"/>
                </a:lnTo>
                <a:lnTo>
                  <a:pt x="874" y="18"/>
                </a:lnTo>
                <a:lnTo>
                  <a:pt x="869" y="13"/>
                </a:lnTo>
                <a:lnTo>
                  <a:pt x="863" y="10"/>
                </a:lnTo>
                <a:lnTo>
                  <a:pt x="856" y="6"/>
                </a:lnTo>
                <a:lnTo>
                  <a:pt x="850" y="3"/>
                </a:lnTo>
                <a:lnTo>
                  <a:pt x="842" y="1"/>
                </a:lnTo>
                <a:lnTo>
                  <a:pt x="835" y="0"/>
                </a:lnTo>
                <a:lnTo>
                  <a:pt x="828" y="0"/>
                </a:lnTo>
                <a:lnTo>
                  <a:pt x="279" y="0"/>
                </a:lnTo>
                <a:lnTo>
                  <a:pt x="272" y="0"/>
                </a:lnTo>
                <a:lnTo>
                  <a:pt x="264" y="1"/>
                </a:lnTo>
                <a:lnTo>
                  <a:pt x="258" y="2"/>
                </a:lnTo>
                <a:lnTo>
                  <a:pt x="251" y="4"/>
                </a:lnTo>
                <a:lnTo>
                  <a:pt x="245" y="7"/>
                </a:lnTo>
                <a:lnTo>
                  <a:pt x="240" y="11"/>
                </a:lnTo>
                <a:lnTo>
                  <a:pt x="234" y="14"/>
                </a:lnTo>
                <a:lnTo>
                  <a:pt x="230" y="18"/>
                </a:lnTo>
                <a:lnTo>
                  <a:pt x="226" y="24"/>
                </a:lnTo>
                <a:lnTo>
                  <a:pt x="221" y="28"/>
                </a:lnTo>
                <a:lnTo>
                  <a:pt x="218" y="33"/>
                </a:lnTo>
                <a:lnTo>
                  <a:pt x="216" y="40"/>
                </a:lnTo>
                <a:lnTo>
                  <a:pt x="214" y="46"/>
                </a:lnTo>
                <a:lnTo>
                  <a:pt x="212" y="53"/>
                </a:lnTo>
                <a:lnTo>
                  <a:pt x="211" y="59"/>
                </a:lnTo>
                <a:lnTo>
                  <a:pt x="211" y="66"/>
                </a:lnTo>
                <a:lnTo>
                  <a:pt x="211" y="150"/>
                </a:lnTo>
                <a:lnTo>
                  <a:pt x="361" y="150"/>
                </a:lnTo>
                <a:lnTo>
                  <a:pt x="371" y="151"/>
                </a:lnTo>
                <a:lnTo>
                  <a:pt x="382" y="152"/>
                </a:lnTo>
                <a:lnTo>
                  <a:pt x="392" y="154"/>
                </a:lnTo>
                <a:lnTo>
                  <a:pt x="401" y="158"/>
                </a:lnTo>
                <a:lnTo>
                  <a:pt x="411" y="161"/>
                </a:lnTo>
                <a:lnTo>
                  <a:pt x="421" y="166"/>
                </a:lnTo>
                <a:lnTo>
                  <a:pt x="429" y="172"/>
                </a:lnTo>
                <a:lnTo>
                  <a:pt x="438" y="178"/>
                </a:lnTo>
                <a:lnTo>
                  <a:pt x="445" y="184"/>
                </a:lnTo>
                <a:lnTo>
                  <a:pt x="453" y="192"/>
                </a:lnTo>
                <a:lnTo>
                  <a:pt x="459" y="199"/>
                </a:lnTo>
                <a:lnTo>
                  <a:pt x="464" y="209"/>
                </a:lnTo>
                <a:lnTo>
                  <a:pt x="468" y="218"/>
                </a:lnTo>
                <a:lnTo>
                  <a:pt x="471" y="227"/>
                </a:lnTo>
                <a:lnTo>
                  <a:pt x="473" y="238"/>
                </a:lnTo>
                <a:lnTo>
                  <a:pt x="474" y="249"/>
                </a:lnTo>
                <a:lnTo>
                  <a:pt x="474" y="291"/>
                </a:lnTo>
                <a:lnTo>
                  <a:pt x="473" y="302"/>
                </a:lnTo>
                <a:lnTo>
                  <a:pt x="471" y="313"/>
                </a:lnTo>
                <a:lnTo>
                  <a:pt x="468" y="323"/>
                </a:lnTo>
                <a:lnTo>
                  <a:pt x="463" y="333"/>
                </a:lnTo>
                <a:lnTo>
                  <a:pt x="457" y="342"/>
                </a:lnTo>
                <a:lnTo>
                  <a:pt x="451" y="350"/>
                </a:lnTo>
                <a:lnTo>
                  <a:pt x="443" y="357"/>
                </a:lnTo>
                <a:lnTo>
                  <a:pt x="436" y="365"/>
                </a:lnTo>
                <a:lnTo>
                  <a:pt x="427" y="370"/>
                </a:lnTo>
                <a:lnTo>
                  <a:pt x="418" y="375"/>
                </a:lnTo>
                <a:lnTo>
                  <a:pt x="408" y="381"/>
                </a:lnTo>
                <a:lnTo>
                  <a:pt x="398" y="384"/>
                </a:lnTo>
                <a:lnTo>
                  <a:pt x="390" y="387"/>
                </a:lnTo>
                <a:lnTo>
                  <a:pt x="380" y="389"/>
                </a:lnTo>
                <a:lnTo>
                  <a:pt x="370" y="390"/>
                </a:lnTo>
                <a:lnTo>
                  <a:pt x="361" y="391"/>
                </a:lnTo>
                <a:lnTo>
                  <a:pt x="304" y="391"/>
                </a:lnTo>
                <a:lnTo>
                  <a:pt x="297" y="405"/>
                </a:lnTo>
                <a:lnTo>
                  <a:pt x="289" y="424"/>
                </a:lnTo>
                <a:lnTo>
                  <a:pt x="283" y="433"/>
                </a:lnTo>
                <a:lnTo>
                  <a:pt x="277" y="443"/>
                </a:lnTo>
                <a:lnTo>
                  <a:pt x="270" y="453"/>
                </a:lnTo>
                <a:lnTo>
                  <a:pt x="261" y="463"/>
                </a:lnTo>
                <a:lnTo>
                  <a:pt x="252" y="473"/>
                </a:lnTo>
                <a:lnTo>
                  <a:pt x="243" y="482"/>
                </a:lnTo>
                <a:lnTo>
                  <a:pt x="232" y="490"/>
                </a:lnTo>
                <a:lnTo>
                  <a:pt x="220" y="498"/>
                </a:lnTo>
                <a:lnTo>
                  <a:pt x="208" y="503"/>
                </a:lnTo>
                <a:lnTo>
                  <a:pt x="194" y="507"/>
                </a:lnTo>
                <a:lnTo>
                  <a:pt x="181" y="511"/>
                </a:lnTo>
                <a:lnTo>
                  <a:pt x="166" y="512"/>
                </a:lnTo>
                <a:lnTo>
                  <a:pt x="162" y="512"/>
                </a:lnTo>
                <a:lnTo>
                  <a:pt x="160" y="511"/>
                </a:lnTo>
                <a:lnTo>
                  <a:pt x="157" y="509"/>
                </a:lnTo>
                <a:lnTo>
                  <a:pt x="155" y="507"/>
                </a:lnTo>
                <a:lnTo>
                  <a:pt x="153" y="505"/>
                </a:lnTo>
                <a:lnTo>
                  <a:pt x="152" y="503"/>
                </a:lnTo>
                <a:lnTo>
                  <a:pt x="150" y="500"/>
                </a:lnTo>
                <a:lnTo>
                  <a:pt x="150" y="497"/>
                </a:lnTo>
                <a:lnTo>
                  <a:pt x="150" y="493"/>
                </a:lnTo>
                <a:lnTo>
                  <a:pt x="152" y="491"/>
                </a:lnTo>
                <a:lnTo>
                  <a:pt x="153" y="488"/>
                </a:lnTo>
                <a:lnTo>
                  <a:pt x="155" y="486"/>
                </a:lnTo>
                <a:lnTo>
                  <a:pt x="157" y="484"/>
                </a:lnTo>
                <a:lnTo>
                  <a:pt x="160" y="483"/>
                </a:lnTo>
                <a:lnTo>
                  <a:pt x="162" y="482"/>
                </a:lnTo>
                <a:lnTo>
                  <a:pt x="166" y="482"/>
                </a:lnTo>
                <a:lnTo>
                  <a:pt x="173" y="482"/>
                </a:lnTo>
                <a:lnTo>
                  <a:pt x="179" y="481"/>
                </a:lnTo>
                <a:lnTo>
                  <a:pt x="186" y="478"/>
                </a:lnTo>
                <a:lnTo>
                  <a:pt x="192" y="477"/>
                </a:lnTo>
                <a:lnTo>
                  <a:pt x="204" y="472"/>
                </a:lnTo>
                <a:lnTo>
                  <a:pt x="216" y="464"/>
                </a:lnTo>
                <a:lnTo>
                  <a:pt x="226" y="456"/>
                </a:lnTo>
                <a:lnTo>
                  <a:pt x="235" y="447"/>
                </a:lnTo>
                <a:lnTo>
                  <a:pt x="244" y="438"/>
                </a:lnTo>
                <a:lnTo>
                  <a:pt x="251" y="427"/>
                </a:lnTo>
                <a:lnTo>
                  <a:pt x="263" y="407"/>
                </a:lnTo>
                <a:lnTo>
                  <a:pt x="272" y="389"/>
                </a:lnTo>
                <a:lnTo>
                  <a:pt x="277" y="376"/>
                </a:lnTo>
                <a:lnTo>
                  <a:pt x="279" y="371"/>
                </a:lnTo>
                <a:lnTo>
                  <a:pt x="281" y="367"/>
                </a:lnTo>
                <a:lnTo>
                  <a:pt x="285" y="364"/>
                </a:lnTo>
                <a:lnTo>
                  <a:pt x="289" y="361"/>
                </a:lnTo>
                <a:lnTo>
                  <a:pt x="293" y="361"/>
                </a:lnTo>
                <a:lnTo>
                  <a:pt x="296" y="361"/>
                </a:lnTo>
                <a:lnTo>
                  <a:pt x="361" y="361"/>
                </a:lnTo>
                <a:lnTo>
                  <a:pt x="368" y="360"/>
                </a:lnTo>
                <a:lnTo>
                  <a:pt x="375" y="359"/>
                </a:lnTo>
                <a:lnTo>
                  <a:pt x="381" y="358"/>
                </a:lnTo>
                <a:lnTo>
                  <a:pt x="389" y="356"/>
                </a:lnTo>
                <a:lnTo>
                  <a:pt x="395" y="353"/>
                </a:lnTo>
                <a:lnTo>
                  <a:pt x="403" y="350"/>
                </a:lnTo>
                <a:lnTo>
                  <a:pt x="409" y="346"/>
                </a:lnTo>
                <a:lnTo>
                  <a:pt x="415" y="342"/>
                </a:lnTo>
                <a:lnTo>
                  <a:pt x="421" y="337"/>
                </a:lnTo>
                <a:lnTo>
                  <a:pt x="427" y="331"/>
                </a:lnTo>
                <a:lnTo>
                  <a:pt x="431" y="326"/>
                </a:lnTo>
                <a:lnTo>
                  <a:pt x="436" y="320"/>
                </a:lnTo>
                <a:lnTo>
                  <a:pt x="439" y="313"/>
                </a:lnTo>
                <a:lnTo>
                  <a:pt x="442" y="307"/>
                </a:lnTo>
                <a:lnTo>
                  <a:pt x="443" y="299"/>
                </a:lnTo>
                <a:lnTo>
                  <a:pt x="444" y="291"/>
                </a:lnTo>
                <a:lnTo>
                  <a:pt x="444" y="249"/>
                </a:lnTo>
                <a:lnTo>
                  <a:pt x="443" y="241"/>
                </a:lnTo>
                <a:lnTo>
                  <a:pt x="442" y="234"/>
                </a:lnTo>
                <a:lnTo>
                  <a:pt x="439" y="226"/>
                </a:lnTo>
                <a:lnTo>
                  <a:pt x="436" y="220"/>
                </a:lnTo>
                <a:lnTo>
                  <a:pt x="431" y="213"/>
                </a:lnTo>
                <a:lnTo>
                  <a:pt x="427" y="208"/>
                </a:lnTo>
                <a:lnTo>
                  <a:pt x="421" y="203"/>
                </a:lnTo>
                <a:lnTo>
                  <a:pt x="415" y="198"/>
                </a:lnTo>
                <a:lnTo>
                  <a:pt x="409" y="194"/>
                </a:lnTo>
                <a:lnTo>
                  <a:pt x="403" y="191"/>
                </a:lnTo>
                <a:lnTo>
                  <a:pt x="395" y="188"/>
                </a:lnTo>
                <a:lnTo>
                  <a:pt x="389" y="184"/>
                </a:lnTo>
                <a:lnTo>
                  <a:pt x="375" y="181"/>
                </a:lnTo>
                <a:lnTo>
                  <a:pt x="361" y="180"/>
                </a:lnTo>
                <a:lnTo>
                  <a:pt x="211" y="180"/>
                </a:lnTo>
                <a:lnTo>
                  <a:pt x="211" y="182"/>
                </a:lnTo>
                <a:lnTo>
                  <a:pt x="191" y="186"/>
                </a:lnTo>
                <a:lnTo>
                  <a:pt x="172" y="190"/>
                </a:lnTo>
                <a:lnTo>
                  <a:pt x="153" y="196"/>
                </a:lnTo>
                <a:lnTo>
                  <a:pt x="134" y="204"/>
                </a:lnTo>
                <a:lnTo>
                  <a:pt x="116" y="213"/>
                </a:lnTo>
                <a:lnTo>
                  <a:pt x="99" y="225"/>
                </a:lnTo>
                <a:lnTo>
                  <a:pt x="82" y="238"/>
                </a:lnTo>
                <a:lnTo>
                  <a:pt x="67" y="253"/>
                </a:lnTo>
                <a:lnTo>
                  <a:pt x="59" y="262"/>
                </a:lnTo>
                <a:lnTo>
                  <a:pt x="53" y="270"/>
                </a:lnTo>
                <a:lnTo>
                  <a:pt x="45" y="280"/>
                </a:lnTo>
                <a:lnTo>
                  <a:pt x="39" y="290"/>
                </a:lnTo>
                <a:lnTo>
                  <a:pt x="34" y="300"/>
                </a:lnTo>
                <a:lnTo>
                  <a:pt x="28" y="311"/>
                </a:lnTo>
                <a:lnTo>
                  <a:pt x="23" y="322"/>
                </a:lnTo>
                <a:lnTo>
                  <a:pt x="19" y="335"/>
                </a:lnTo>
                <a:lnTo>
                  <a:pt x="14" y="346"/>
                </a:lnTo>
                <a:lnTo>
                  <a:pt x="11" y="360"/>
                </a:lnTo>
                <a:lnTo>
                  <a:pt x="8" y="373"/>
                </a:lnTo>
                <a:lnTo>
                  <a:pt x="5" y="388"/>
                </a:lnTo>
                <a:lnTo>
                  <a:pt x="2" y="403"/>
                </a:lnTo>
                <a:lnTo>
                  <a:pt x="1" y="418"/>
                </a:lnTo>
                <a:lnTo>
                  <a:pt x="0" y="434"/>
                </a:lnTo>
                <a:lnTo>
                  <a:pt x="0" y="452"/>
                </a:lnTo>
                <a:lnTo>
                  <a:pt x="0" y="572"/>
                </a:lnTo>
                <a:lnTo>
                  <a:pt x="0" y="582"/>
                </a:lnTo>
                <a:lnTo>
                  <a:pt x="1" y="593"/>
                </a:lnTo>
                <a:lnTo>
                  <a:pt x="2" y="603"/>
                </a:lnTo>
                <a:lnTo>
                  <a:pt x="5" y="614"/>
                </a:lnTo>
                <a:lnTo>
                  <a:pt x="10" y="633"/>
                </a:lnTo>
                <a:lnTo>
                  <a:pt x="18" y="652"/>
                </a:lnTo>
                <a:lnTo>
                  <a:pt x="26" y="670"/>
                </a:lnTo>
                <a:lnTo>
                  <a:pt x="37" y="688"/>
                </a:lnTo>
                <a:lnTo>
                  <a:pt x="50" y="705"/>
                </a:lnTo>
                <a:lnTo>
                  <a:pt x="64" y="720"/>
                </a:lnTo>
                <a:lnTo>
                  <a:pt x="79" y="734"/>
                </a:lnTo>
                <a:lnTo>
                  <a:pt x="95" y="745"/>
                </a:lnTo>
                <a:lnTo>
                  <a:pt x="112" y="756"/>
                </a:lnTo>
                <a:lnTo>
                  <a:pt x="130" y="766"/>
                </a:lnTo>
                <a:lnTo>
                  <a:pt x="149" y="773"/>
                </a:lnTo>
                <a:lnTo>
                  <a:pt x="170" y="779"/>
                </a:lnTo>
                <a:lnTo>
                  <a:pt x="179" y="780"/>
                </a:lnTo>
                <a:lnTo>
                  <a:pt x="190" y="782"/>
                </a:lnTo>
                <a:lnTo>
                  <a:pt x="200" y="782"/>
                </a:lnTo>
                <a:lnTo>
                  <a:pt x="211" y="783"/>
                </a:lnTo>
                <a:lnTo>
                  <a:pt x="492" y="783"/>
                </a:lnTo>
                <a:lnTo>
                  <a:pt x="498" y="782"/>
                </a:lnTo>
                <a:lnTo>
                  <a:pt x="505" y="781"/>
                </a:lnTo>
                <a:lnTo>
                  <a:pt x="511" y="780"/>
                </a:lnTo>
                <a:lnTo>
                  <a:pt x="517" y="777"/>
                </a:lnTo>
                <a:lnTo>
                  <a:pt x="523" y="773"/>
                </a:lnTo>
                <a:lnTo>
                  <a:pt x="529" y="770"/>
                </a:lnTo>
                <a:lnTo>
                  <a:pt x="533" y="766"/>
                </a:lnTo>
                <a:lnTo>
                  <a:pt x="538" y="762"/>
                </a:lnTo>
                <a:lnTo>
                  <a:pt x="542" y="756"/>
                </a:lnTo>
                <a:lnTo>
                  <a:pt x="546" y="750"/>
                </a:lnTo>
                <a:lnTo>
                  <a:pt x="549" y="744"/>
                </a:lnTo>
                <a:lnTo>
                  <a:pt x="552" y="737"/>
                </a:lnTo>
                <a:lnTo>
                  <a:pt x="554" y="730"/>
                </a:lnTo>
                <a:lnTo>
                  <a:pt x="556" y="723"/>
                </a:lnTo>
                <a:lnTo>
                  <a:pt x="557" y="715"/>
                </a:lnTo>
                <a:lnTo>
                  <a:pt x="557" y="708"/>
                </a:lnTo>
                <a:lnTo>
                  <a:pt x="556" y="695"/>
                </a:lnTo>
                <a:lnTo>
                  <a:pt x="554" y="683"/>
                </a:lnTo>
                <a:lnTo>
                  <a:pt x="549" y="673"/>
                </a:lnTo>
                <a:lnTo>
                  <a:pt x="544" y="662"/>
                </a:lnTo>
                <a:lnTo>
                  <a:pt x="647" y="662"/>
                </a:lnTo>
                <a:lnTo>
                  <a:pt x="655" y="662"/>
                </a:lnTo>
                <a:lnTo>
                  <a:pt x="662" y="661"/>
                </a:lnTo>
                <a:lnTo>
                  <a:pt x="669" y="659"/>
                </a:lnTo>
                <a:lnTo>
                  <a:pt x="676" y="656"/>
                </a:lnTo>
                <a:lnTo>
                  <a:pt x="682" y="653"/>
                </a:lnTo>
                <a:lnTo>
                  <a:pt x="689" y="649"/>
                </a:lnTo>
                <a:lnTo>
                  <a:pt x="694" y="645"/>
                </a:lnTo>
                <a:lnTo>
                  <a:pt x="700" y="639"/>
                </a:lnTo>
                <a:lnTo>
                  <a:pt x="705" y="634"/>
                </a:lnTo>
                <a:lnTo>
                  <a:pt x="709" y="629"/>
                </a:lnTo>
                <a:lnTo>
                  <a:pt x="714" y="622"/>
                </a:lnTo>
                <a:lnTo>
                  <a:pt x="717" y="616"/>
                </a:lnTo>
                <a:lnTo>
                  <a:pt x="719" y="609"/>
                </a:lnTo>
                <a:lnTo>
                  <a:pt x="721" y="602"/>
                </a:lnTo>
                <a:lnTo>
                  <a:pt x="722" y="594"/>
                </a:lnTo>
                <a:lnTo>
                  <a:pt x="722" y="587"/>
                </a:lnTo>
                <a:lnTo>
                  <a:pt x="722" y="579"/>
                </a:lnTo>
                <a:lnTo>
                  <a:pt x="721" y="572"/>
                </a:lnTo>
                <a:lnTo>
                  <a:pt x="719" y="565"/>
                </a:lnTo>
                <a:lnTo>
                  <a:pt x="717" y="558"/>
                </a:lnTo>
                <a:lnTo>
                  <a:pt x="714" y="551"/>
                </a:lnTo>
                <a:lnTo>
                  <a:pt x="709" y="546"/>
                </a:lnTo>
                <a:lnTo>
                  <a:pt x="705" y="540"/>
                </a:lnTo>
                <a:lnTo>
                  <a:pt x="700" y="534"/>
                </a:lnTo>
                <a:lnTo>
                  <a:pt x="694" y="530"/>
                </a:lnTo>
                <a:lnTo>
                  <a:pt x="689" y="525"/>
                </a:lnTo>
                <a:lnTo>
                  <a:pt x="682" y="521"/>
                </a:lnTo>
                <a:lnTo>
                  <a:pt x="676" y="518"/>
                </a:lnTo>
                <a:lnTo>
                  <a:pt x="669" y="515"/>
                </a:lnTo>
                <a:lnTo>
                  <a:pt x="662" y="514"/>
                </a:lnTo>
                <a:lnTo>
                  <a:pt x="655" y="512"/>
                </a:lnTo>
                <a:lnTo>
                  <a:pt x="647" y="512"/>
                </a:lnTo>
                <a:lnTo>
                  <a:pt x="301" y="512"/>
                </a:lnTo>
                <a:lnTo>
                  <a:pt x="293" y="511"/>
                </a:lnTo>
                <a:lnTo>
                  <a:pt x="287" y="508"/>
                </a:lnTo>
                <a:lnTo>
                  <a:pt x="279" y="505"/>
                </a:lnTo>
                <a:lnTo>
                  <a:pt x="273" y="501"/>
                </a:lnTo>
                <a:lnTo>
                  <a:pt x="267" y="496"/>
                </a:lnTo>
                <a:lnTo>
                  <a:pt x="263" y="489"/>
                </a:lnTo>
                <a:lnTo>
                  <a:pt x="259" y="483"/>
                </a:lnTo>
                <a:lnTo>
                  <a:pt x="257" y="475"/>
                </a:lnTo>
                <a:lnTo>
                  <a:pt x="264" y="478"/>
                </a:lnTo>
                <a:lnTo>
                  <a:pt x="271" y="479"/>
                </a:lnTo>
                <a:lnTo>
                  <a:pt x="278" y="482"/>
                </a:lnTo>
                <a:lnTo>
                  <a:pt x="286" y="482"/>
                </a:lnTo>
                <a:lnTo>
                  <a:pt x="828" y="482"/>
                </a:lnTo>
                <a:lnTo>
                  <a:pt x="836" y="482"/>
                </a:lnTo>
                <a:lnTo>
                  <a:pt x="842" y="479"/>
                </a:lnTo>
                <a:lnTo>
                  <a:pt x="850" y="478"/>
                </a:lnTo>
                <a:lnTo>
                  <a:pt x="856" y="475"/>
                </a:lnTo>
                <a:lnTo>
                  <a:pt x="863" y="472"/>
                </a:lnTo>
                <a:lnTo>
                  <a:pt x="869" y="469"/>
                </a:lnTo>
                <a:lnTo>
                  <a:pt x="876" y="463"/>
                </a:lnTo>
                <a:lnTo>
                  <a:pt x="881" y="459"/>
                </a:lnTo>
                <a:lnTo>
                  <a:pt x="885" y="454"/>
                </a:lnTo>
                <a:lnTo>
                  <a:pt x="889" y="447"/>
                </a:lnTo>
                <a:lnTo>
                  <a:pt x="894" y="442"/>
                </a:lnTo>
                <a:lnTo>
                  <a:pt x="897" y="435"/>
                </a:lnTo>
                <a:lnTo>
                  <a:pt x="899" y="428"/>
                </a:lnTo>
                <a:lnTo>
                  <a:pt x="901" y="422"/>
                </a:lnTo>
                <a:lnTo>
                  <a:pt x="902" y="414"/>
                </a:lnTo>
                <a:lnTo>
                  <a:pt x="903" y="407"/>
                </a:lnTo>
                <a:lnTo>
                  <a:pt x="903" y="180"/>
                </a:lnTo>
                <a:lnTo>
                  <a:pt x="482" y="180"/>
                </a:lnTo>
                <a:lnTo>
                  <a:pt x="479" y="180"/>
                </a:lnTo>
                <a:lnTo>
                  <a:pt x="475" y="179"/>
                </a:lnTo>
                <a:lnTo>
                  <a:pt x="473" y="178"/>
                </a:lnTo>
                <a:lnTo>
                  <a:pt x="471" y="176"/>
                </a:lnTo>
                <a:lnTo>
                  <a:pt x="469" y="174"/>
                </a:lnTo>
                <a:lnTo>
                  <a:pt x="468" y="172"/>
                </a:lnTo>
                <a:lnTo>
                  <a:pt x="467" y="168"/>
                </a:lnTo>
                <a:lnTo>
                  <a:pt x="467" y="165"/>
                </a:lnTo>
                <a:lnTo>
                  <a:pt x="467" y="162"/>
                </a:lnTo>
                <a:lnTo>
                  <a:pt x="468" y="160"/>
                </a:lnTo>
                <a:lnTo>
                  <a:pt x="469" y="157"/>
                </a:lnTo>
                <a:lnTo>
                  <a:pt x="471" y="154"/>
                </a:lnTo>
                <a:lnTo>
                  <a:pt x="473" y="153"/>
                </a:lnTo>
                <a:lnTo>
                  <a:pt x="475" y="151"/>
                </a:lnTo>
                <a:lnTo>
                  <a:pt x="479" y="150"/>
                </a:lnTo>
                <a:lnTo>
                  <a:pt x="482" y="150"/>
                </a:lnTo>
                <a:close/>
              </a:path>
            </a:pathLst>
          </a:custGeom>
          <a:solidFill>
            <a:schemeClr val="bg1"/>
          </a:solidFill>
          <a:ln>
            <a:noFill/>
          </a:ln>
        </p:spPr>
        <p:style>
          <a:lnRef idx="0"/>
          <a:fillRef idx="0"/>
          <a:effectRef idx="0"/>
          <a:fontRef idx="minor"/>
        </p:style>
      </p:sp>
      <p:sp>
        <p:nvSpPr>
          <p:cNvPr id="251" name="CustomShape 62"/>
          <p:cNvSpPr/>
          <p:nvPr/>
        </p:nvSpPr>
        <p:spPr>
          <a:xfrm flipH="1">
            <a:off x="10459440" y="1350720"/>
            <a:ext cx="1732320" cy="963720"/>
          </a:xfrm>
          <a:prstGeom prst="homePlate">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252" name="CustomShape 63"/>
          <p:cNvSpPr/>
          <p:nvPr/>
        </p:nvSpPr>
        <p:spPr>
          <a:xfrm>
            <a:off x="0" y="1350720"/>
            <a:ext cx="1732320" cy="963720"/>
          </a:xfrm>
          <a:prstGeom prst="homePlate">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3" name="CustomShape 64"/>
          <p:cNvSpPr/>
          <p:nvPr/>
        </p:nvSpPr>
        <p:spPr>
          <a:xfrm>
            <a:off x="763560" y="1577880"/>
            <a:ext cx="204840" cy="508680"/>
          </a:xfrm>
          <a:custGeom>
            <a:avLst/>
            <a:gdLst/>
            <a:ahLst/>
            <a:rect l="l" t="t" r="r" b="b"/>
            <a:pathLst>
              <a:path w="362" h="903">
                <a:moveTo>
                  <a:pt x="211" y="718"/>
                </a:moveTo>
                <a:lnTo>
                  <a:pt x="211" y="486"/>
                </a:lnTo>
                <a:lnTo>
                  <a:pt x="220" y="489"/>
                </a:lnTo>
                <a:lnTo>
                  <a:pt x="230" y="492"/>
                </a:lnTo>
                <a:lnTo>
                  <a:pt x="238" y="496"/>
                </a:lnTo>
                <a:lnTo>
                  <a:pt x="247" y="502"/>
                </a:lnTo>
                <a:lnTo>
                  <a:pt x="255" y="507"/>
                </a:lnTo>
                <a:lnTo>
                  <a:pt x="262" y="513"/>
                </a:lnTo>
                <a:lnTo>
                  <a:pt x="268" y="520"/>
                </a:lnTo>
                <a:lnTo>
                  <a:pt x="275" y="527"/>
                </a:lnTo>
                <a:lnTo>
                  <a:pt x="281" y="536"/>
                </a:lnTo>
                <a:lnTo>
                  <a:pt x="286" y="543"/>
                </a:lnTo>
                <a:lnTo>
                  <a:pt x="291" y="553"/>
                </a:lnTo>
                <a:lnTo>
                  <a:pt x="294" y="562"/>
                </a:lnTo>
                <a:lnTo>
                  <a:pt x="297" y="571"/>
                </a:lnTo>
                <a:lnTo>
                  <a:pt x="300" y="581"/>
                </a:lnTo>
                <a:lnTo>
                  <a:pt x="301" y="592"/>
                </a:lnTo>
                <a:lnTo>
                  <a:pt x="301" y="602"/>
                </a:lnTo>
                <a:lnTo>
                  <a:pt x="301" y="612"/>
                </a:lnTo>
                <a:lnTo>
                  <a:pt x="300" y="623"/>
                </a:lnTo>
                <a:lnTo>
                  <a:pt x="297" y="632"/>
                </a:lnTo>
                <a:lnTo>
                  <a:pt x="294" y="642"/>
                </a:lnTo>
                <a:lnTo>
                  <a:pt x="291" y="651"/>
                </a:lnTo>
                <a:lnTo>
                  <a:pt x="286" y="659"/>
                </a:lnTo>
                <a:lnTo>
                  <a:pt x="281" y="668"/>
                </a:lnTo>
                <a:lnTo>
                  <a:pt x="275" y="676"/>
                </a:lnTo>
                <a:lnTo>
                  <a:pt x="268" y="684"/>
                </a:lnTo>
                <a:lnTo>
                  <a:pt x="262" y="690"/>
                </a:lnTo>
                <a:lnTo>
                  <a:pt x="255" y="697"/>
                </a:lnTo>
                <a:lnTo>
                  <a:pt x="247" y="702"/>
                </a:lnTo>
                <a:lnTo>
                  <a:pt x="238" y="708"/>
                </a:lnTo>
                <a:lnTo>
                  <a:pt x="230" y="712"/>
                </a:lnTo>
                <a:lnTo>
                  <a:pt x="220" y="715"/>
                </a:lnTo>
                <a:lnTo>
                  <a:pt x="211" y="718"/>
                </a:lnTo>
                <a:close/>
                <a:moveTo>
                  <a:pt x="150" y="417"/>
                </a:moveTo>
                <a:lnTo>
                  <a:pt x="141" y="415"/>
                </a:lnTo>
                <a:lnTo>
                  <a:pt x="131" y="410"/>
                </a:lnTo>
                <a:lnTo>
                  <a:pt x="123" y="406"/>
                </a:lnTo>
                <a:lnTo>
                  <a:pt x="114" y="401"/>
                </a:lnTo>
                <a:lnTo>
                  <a:pt x="107" y="395"/>
                </a:lnTo>
                <a:lnTo>
                  <a:pt x="99" y="389"/>
                </a:lnTo>
                <a:lnTo>
                  <a:pt x="93" y="383"/>
                </a:lnTo>
                <a:lnTo>
                  <a:pt x="86" y="375"/>
                </a:lnTo>
                <a:lnTo>
                  <a:pt x="80" y="368"/>
                </a:lnTo>
                <a:lnTo>
                  <a:pt x="75" y="359"/>
                </a:lnTo>
                <a:lnTo>
                  <a:pt x="71" y="350"/>
                </a:lnTo>
                <a:lnTo>
                  <a:pt x="67" y="341"/>
                </a:lnTo>
                <a:lnTo>
                  <a:pt x="64" y="331"/>
                </a:lnTo>
                <a:lnTo>
                  <a:pt x="61" y="321"/>
                </a:lnTo>
                <a:lnTo>
                  <a:pt x="60" y="311"/>
                </a:lnTo>
                <a:lnTo>
                  <a:pt x="60" y="301"/>
                </a:lnTo>
                <a:lnTo>
                  <a:pt x="60" y="290"/>
                </a:lnTo>
                <a:lnTo>
                  <a:pt x="61" y="281"/>
                </a:lnTo>
                <a:lnTo>
                  <a:pt x="64" y="270"/>
                </a:lnTo>
                <a:lnTo>
                  <a:pt x="67" y="261"/>
                </a:lnTo>
                <a:lnTo>
                  <a:pt x="71" y="252"/>
                </a:lnTo>
                <a:lnTo>
                  <a:pt x="75" y="243"/>
                </a:lnTo>
                <a:lnTo>
                  <a:pt x="80" y="235"/>
                </a:lnTo>
                <a:lnTo>
                  <a:pt x="86" y="227"/>
                </a:lnTo>
                <a:lnTo>
                  <a:pt x="93" y="219"/>
                </a:lnTo>
                <a:lnTo>
                  <a:pt x="99" y="212"/>
                </a:lnTo>
                <a:lnTo>
                  <a:pt x="107" y="206"/>
                </a:lnTo>
                <a:lnTo>
                  <a:pt x="114" y="200"/>
                </a:lnTo>
                <a:lnTo>
                  <a:pt x="123" y="195"/>
                </a:lnTo>
                <a:lnTo>
                  <a:pt x="131" y="191"/>
                </a:lnTo>
                <a:lnTo>
                  <a:pt x="141" y="187"/>
                </a:lnTo>
                <a:lnTo>
                  <a:pt x="150" y="184"/>
                </a:lnTo>
                <a:lnTo>
                  <a:pt x="150" y="417"/>
                </a:lnTo>
                <a:close/>
                <a:moveTo>
                  <a:pt x="211" y="424"/>
                </a:moveTo>
                <a:lnTo>
                  <a:pt x="211" y="184"/>
                </a:lnTo>
                <a:lnTo>
                  <a:pt x="220" y="187"/>
                </a:lnTo>
                <a:lnTo>
                  <a:pt x="230" y="191"/>
                </a:lnTo>
                <a:lnTo>
                  <a:pt x="238" y="195"/>
                </a:lnTo>
                <a:lnTo>
                  <a:pt x="247" y="200"/>
                </a:lnTo>
                <a:lnTo>
                  <a:pt x="255" y="206"/>
                </a:lnTo>
                <a:lnTo>
                  <a:pt x="262" y="212"/>
                </a:lnTo>
                <a:lnTo>
                  <a:pt x="268" y="219"/>
                </a:lnTo>
                <a:lnTo>
                  <a:pt x="275" y="227"/>
                </a:lnTo>
                <a:lnTo>
                  <a:pt x="281" y="235"/>
                </a:lnTo>
                <a:lnTo>
                  <a:pt x="286" y="243"/>
                </a:lnTo>
                <a:lnTo>
                  <a:pt x="291" y="252"/>
                </a:lnTo>
                <a:lnTo>
                  <a:pt x="294" y="261"/>
                </a:lnTo>
                <a:lnTo>
                  <a:pt x="297" y="270"/>
                </a:lnTo>
                <a:lnTo>
                  <a:pt x="300" y="281"/>
                </a:lnTo>
                <a:lnTo>
                  <a:pt x="301" y="290"/>
                </a:lnTo>
                <a:lnTo>
                  <a:pt x="301" y="301"/>
                </a:lnTo>
                <a:lnTo>
                  <a:pt x="302" y="306"/>
                </a:lnTo>
                <a:lnTo>
                  <a:pt x="304" y="313"/>
                </a:lnTo>
                <a:lnTo>
                  <a:pt x="306" y="317"/>
                </a:lnTo>
                <a:lnTo>
                  <a:pt x="310" y="322"/>
                </a:lnTo>
                <a:lnTo>
                  <a:pt x="315" y="326"/>
                </a:lnTo>
                <a:lnTo>
                  <a:pt x="319" y="329"/>
                </a:lnTo>
                <a:lnTo>
                  <a:pt x="325" y="330"/>
                </a:lnTo>
                <a:lnTo>
                  <a:pt x="331" y="331"/>
                </a:lnTo>
                <a:lnTo>
                  <a:pt x="337" y="330"/>
                </a:lnTo>
                <a:lnTo>
                  <a:pt x="342" y="329"/>
                </a:lnTo>
                <a:lnTo>
                  <a:pt x="348" y="326"/>
                </a:lnTo>
                <a:lnTo>
                  <a:pt x="352" y="322"/>
                </a:lnTo>
                <a:lnTo>
                  <a:pt x="356" y="317"/>
                </a:lnTo>
                <a:lnTo>
                  <a:pt x="359" y="313"/>
                </a:lnTo>
                <a:lnTo>
                  <a:pt x="361" y="306"/>
                </a:lnTo>
                <a:lnTo>
                  <a:pt x="362" y="301"/>
                </a:lnTo>
                <a:lnTo>
                  <a:pt x="361" y="284"/>
                </a:lnTo>
                <a:lnTo>
                  <a:pt x="359" y="268"/>
                </a:lnTo>
                <a:lnTo>
                  <a:pt x="354" y="253"/>
                </a:lnTo>
                <a:lnTo>
                  <a:pt x="350" y="238"/>
                </a:lnTo>
                <a:lnTo>
                  <a:pt x="344" y="223"/>
                </a:lnTo>
                <a:lnTo>
                  <a:pt x="336" y="209"/>
                </a:lnTo>
                <a:lnTo>
                  <a:pt x="327" y="196"/>
                </a:lnTo>
                <a:lnTo>
                  <a:pt x="318" y="184"/>
                </a:lnTo>
                <a:lnTo>
                  <a:pt x="307" y="172"/>
                </a:lnTo>
                <a:lnTo>
                  <a:pt x="296" y="162"/>
                </a:lnTo>
                <a:lnTo>
                  <a:pt x="283" y="153"/>
                </a:lnTo>
                <a:lnTo>
                  <a:pt x="271" y="144"/>
                </a:lnTo>
                <a:lnTo>
                  <a:pt x="257" y="137"/>
                </a:lnTo>
                <a:lnTo>
                  <a:pt x="242" y="130"/>
                </a:lnTo>
                <a:lnTo>
                  <a:pt x="227" y="126"/>
                </a:lnTo>
                <a:lnTo>
                  <a:pt x="211" y="123"/>
                </a:lnTo>
                <a:lnTo>
                  <a:pt x="211" y="30"/>
                </a:lnTo>
                <a:lnTo>
                  <a:pt x="211" y="23"/>
                </a:lnTo>
                <a:lnTo>
                  <a:pt x="208" y="18"/>
                </a:lnTo>
                <a:lnTo>
                  <a:pt x="205" y="12"/>
                </a:lnTo>
                <a:lnTo>
                  <a:pt x="202" y="8"/>
                </a:lnTo>
                <a:lnTo>
                  <a:pt x="198" y="5"/>
                </a:lnTo>
                <a:lnTo>
                  <a:pt x="192" y="2"/>
                </a:lnTo>
                <a:lnTo>
                  <a:pt x="187" y="1"/>
                </a:lnTo>
                <a:lnTo>
                  <a:pt x="181" y="0"/>
                </a:lnTo>
                <a:lnTo>
                  <a:pt x="174" y="1"/>
                </a:lnTo>
                <a:lnTo>
                  <a:pt x="169" y="2"/>
                </a:lnTo>
                <a:lnTo>
                  <a:pt x="163" y="5"/>
                </a:lnTo>
                <a:lnTo>
                  <a:pt x="159" y="8"/>
                </a:lnTo>
                <a:lnTo>
                  <a:pt x="156" y="12"/>
                </a:lnTo>
                <a:lnTo>
                  <a:pt x="153" y="18"/>
                </a:lnTo>
                <a:lnTo>
                  <a:pt x="152" y="24"/>
                </a:lnTo>
                <a:lnTo>
                  <a:pt x="150" y="30"/>
                </a:lnTo>
                <a:lnTo>
                  <a:pt x="150" y="123"/>
                </a:lnTo>
                <a:lnTo>
                  <a:pt x="134" y="126"/>
                </a:lnTo>
                <a:lnTo>
                  <a:pt x="119" y="130"/>
                </a:lnTo>
                <a:lnTo>
                  <a:pt x="105" y="137"/>
                </a:lnTo>
                <a:lnTo>
                  <a:pt x="92" y="144"/>
                </a:lnTo>
                <a:lnTo>
                  <a:pt x="78" y="153"/>
                </a:lnTo>
                <a:lnTo>
                  <a:pt x="66" y="162"/>
                </a:lnTo>
                <a:lnTo>
                  <a:pt x="54" y="172"/>
                </a:lnTo>
                <a:lnTo>
                  <a:pt x="43" y="184"/>
                </a:lnTo>
                <a:lnTo>
                  <a:pt x="34" y="196"/>
                </a:lnTo>
                <a:lnTo>
                  <a:pt x="25" y="209"/>
                </a:lnTo>
                <a:lnTo>
                  <a:pt x="18" y="223"/>
                </a:lnTo>
                <a:lnTo>
                  <a:pt x="11" y="238"/>
                </a:lnTo>
                <a:lnTo>
                  <a:pt x="7" y="253"/>
                </a:lnTo>
                <a:lnTo>
                  <a:pt x="2" y="268"/>
                </a:lnTo>
                <a:lnTo>
                  <a:pt x="0" y="284"/>
                </a:lnTo>
                <a:lnTo>
                  <a:pt x="0" y="301"/>
                </a:lnTo>
                <a:lnTo>
                  <a:pt x="0" y="317"/>
                </a:lnTo>
                <a:lnTo>
                  <a:pt x="2" y="333"/>
                </a:lnTo>
                <a:lnTo>
                  <a:pt x="7" y="349"/>
                </a:lnTo>
                <a:lnTo>
                  <a:pt x="11" y="364"/>
                </a:lnTo>
                <a:lnTo>
                  <a:pt x="18" y="378"/>
                </a:lnTo>
                <a:lnTo>
                  <a:pt x="25" y="392"/>
                </a:lnTo>
                <a:lnTo>
                  <a:pt x="34" y="405"/>
                </a:lnTo>
                <a:lnTo>
                  <a:pt x="43" y="418"/>
                </a:lnTo>
                <a:lnTo>
                  <a:pt x="54" y="430"/>
                </a:lnTo>
                <a:lnTo>
                  <a:pt x="66" y="439"/>
                </a:lnTo>
                <a:lnTo>
                  <a:pt x="78" y="449"/>
                </a:lnTo>
                <a:lnTo>
                  <a:pt x="92" y="458"/>
                </a:lnTo>
                <a:lnTo>
                  <a:pt x="105" y="465"/>
                </a:lnTo>
                <a:lnTo>
                  <a:pt x="119" y="470"/>
                </a:lnTo>
                <a:lnTo>
                  <a:pt x="134" y="476"/>
                </a:lnTo>
                <a:lnTo>
                  <a:pt x="150" y="479"/>
                </a:lnTo>
                <a:lnTo>
                  <a:pt x="150" y="718"/>
                </a:lnTo>
                <a:lnTo>
                  <a:pt x="141" y="715"/>
                </a:lnTo>
                <a:lnTo>
                  <a:pt x="131" y="712"/>
                </a:lnTo>
                <a:lnTo>
                  <a:pt x="123" y="708"/>
                </a:lnTo>
                <a:lnTo>
                  <a:pt x="114" y="702"/>
                </a:lnTo>
                <a:lnTo>
                  <a:pt x="107" y="697"/>
                </a:lnTo>
                <a:lnTo>
                  <a:pt x="99" y="690"/>
                </a:lnTo>
                <a:lnTo>
                  <a:pt x="93" y="684"/>
                </a:lnTo>
                <a:lnTo>
                  <a:pt x="86" y="676"/>
                </a:lnTo>
                <a:lnTo>
                  <a:pt x="80" y="668"/>
                </a:lnTo>
                <a:lnTo>
                  <a:pt x="75" y="660"/>
                </a:lnTo>
                <a:lnTo>
                  <a:pt x="71" y="651"/>
                </a:lnTo>
                <a:lnTo>
                  <a:pt x="67" y="642"/>
                </a:lnTo>
                <a:lnTo>
                  <a:pt x="64" y="632"/>
                </a:lnTo>
                <a:lnTo>
                  <a:pt x="61" y="623"/>
                </a:lnTo>
                <a:lnTo>
                  <a:pt x="60" y="612"/>
                </a:lnTo>
                <a:lnTo>
                  <a:pt x="60" y="602"/>
                </a:lnTo>
                <a:lnTo>
                  <a:pt x="59" y="596"/>
                </a:lnTo>
                <a:lnTo>
                  <a:pt x="58" y="591"/>
                </a:lnTo>
                <a:lnTo>
                  <a:pt x="55" y="585"/>
                </a:lnTo>
                <a:lnTo>
                  <a:pt x="52" y="581"/>
                </a:lnTo>
                <a:lnTo>
                  <a:pt x="46" y="577"/>
                </a:lnTo>
                <a:lnTo>
                  <a:pt x="42" y="575"/>
                </a:lnTo>
                <a:lnTo>
                  <a:pt x="36" y="572"/>
                </a:lnTo>
                <a:lnTo>
                  <a:pt x="30" y="571"/>
                </a:lnTo>
                <a:lnTo>
                  <a:pt x="24" y="572"/>
                </a:lnTo>
                <a:lnTo>
                  <a:pt x="19" y="575"/>
                </a:lnTo>
                <a:lnTo>
                  <a:pt x="13" y="577"/>
                </a:lnTo>
                <a:lnTo>
                  <a:pt x="9" y="581"/>
                </a:lnTo>
                <a:lnTo>
                  <a:pt x="5" y="585"/>
                </a:lnTo>
                <a:lnTo>
                  <a:pt x="2" y="591"/>
                </a:lnTo>
                <a:lnTo>
                  <a:pt x="0" y="596"/>
                </a:lnTo>
                <a:lnTo>
                  <a:pt x="0" y="602"/>
                </a:lnTo>
                <a:lnTo>
                  <a:pt x="0" y="619"/>
                </a:lnTo>
                <a:lnTo>
                  <a:pt x="2" y="635"/>
                </a:lnTo>
                <a:lnTo>
                  <a:pt x="7" y="651"/>
                </a:lnTo>
                <a:lnTo>
                  <a:pt x="11" y="666"/>
                </a:lnTo>
                <a:lnTo>
                  <a:pt x="18" y="680"/>
                </a:lnTo>
                <a:lnTo>
                  <a:pt x="25" y="694"/>
                </a:lnTo>
                <a:lnTo>
                  <a:pt x="34" y="706"/>
                </a:lnTo>
                <a:lnTo>
                  <a:pt x="43" y="719"/>
                </a:lnTo>
                <a:lnTo>
                  <a:pt x="54" y="730"/>
                </a:lnTo>
                <a:lnTo>
                  <a:pt x="66" y="741"/>
                </a:lnTo>
                <a:lnTo>
                  <a:pt x="78" y="750"/>
                </a:lnTo>
                <a:lnTo>
                  <a:pt x="92" y="759"/>
                </a:lnTo>
                <a:lnTo>
                  <a:pt x="105" y="765"/>
                </a:lnTo>
                <a:lnTo>
                  <a:pt x="119" y="772"/>
                </a:lnTo>
                <a:lnTo>
                  <a:pt x="134" y="776"/>
                </a:lnTo>
                <a:lnTo>
                  <a:pt x="150" y="779"/>
                </a:lnTo>
                <a:lnTo>
                  <a:pt x="150" y="873"/>
                </a:lnTo>
                <a:lnTo>
                  <a:pt x="152" y="879"/>
                </a:lnTo>
                <a:lnTo>
                  <a:pt x="153" y="885"/>
                </a:lnTo>
                <a:lnTo>
                  <a:pt x="156" y="890"/>
                </a:lnTo>
                <a:lnTo>
                  <a:pt x="159" y="894"/>
                </a:lnTo>
                <a:lnTo>
                  <a:pt x="163" y="897"/>
                </a:lnTo>
                <a:lnTo>
                  <a:pt x="169" y="901"/>
                </a:lnTo>
                <a:lnTo>
                  <a:pt x="174" y="903"/>
                </a:lnTo>
                <a:lnTo>
                  <a:pt x="181" y="903"/>
                </a:lnTo>
                <a:lnTo>
                  <a:pt x="187" y="903"/>
                </a:lnTo>
                <a:lnTo>
                  <a:pt x="192" y="901"/>
                </a:lnTo>
                <a:lnTo>
                  <a:pt x="198" y="897"/>
                </a:lnTo>
                <a:lnTo>
                  <a:pt x="202" y="894"/>
                </a:lnTo>
                <a:lnTo>
                  <a:pt x="205" y="890"/>
                </a:lnTo>
                <a:lnTo>
                  <a:pt x="208" y="885"/>
                </a:lnTo>
                <a:lnTo>
                  <a:pt x="211" y="879"/>
                </a:lnTo>
                <a:lnTo>
                  <a:pt x="211" y="873"/>
                </a:lnTo>
                <a:lnTo>
                  <a:pt x="211" y="779"/>
                </a:lnTo>
                <a:lnTo>
                  <a:pt x="227" y="776"/>
                </a:lnTo>
                <a:lnTo>
                  <a:pt x="242" y="772"/>
                </a:lnTo>
                <a:lnTo>
                  <a:pt x="257" y="765"/>
                </a:lnTo>
                <a:lnTo>
                  <a:pt x="271" y="758"/>
                </a:lnTo>
                <a:lnTo>
                  <a:pt x="283" y="750"/>
                </a:lnTo>
                <a:lnTo>
                  <a:pt x="296" y="741"/>
                </a:lnTo>
                <a:lnTo>
                  <a:pt x="307" y="730"/>
                </a:lnTo>
                <a:lnTo>
                  <a:pt x="318" y="719"/>
                </a:lnTo>
                <a:lnTo>
                  <a:pt x="327" y="706"/>
                </a:lnTo>
                <a:lnTo>
                  <a:pt x="336" y="694"/>
                </a:lnTo>
                <a:lnTo>
                  <a:pt x="344" y="680"/>
                </a:lnTo>
                <a:lnTo>
                  <a:pt x="350" y="666"/>
                </a:lnTo>
                <a:lnTo>
                  <a:pt x="354" y="651"/>
                </a:lnTo>
                <a:lnTo>
                  <a:pt x="359" y="635"/>
                </a:lnTo>
                <a:lnTo>
                  <a:pt x="361" y="619"/>
                </a:lnTo>
                <a:lnTo>
                  <a:pt x="362" y="602"/>
                </a:lnTo>
                <a:lnTo>
                  <a:pt x="361" y="585"/>
                </a:lnTo>
                <a:lnTo>
                  <a:pt x="359" y="569"/>
                </a:lnTo>
                <a:lnTo>
                  <a:pt x="354" y="553"/>
                </a:lnTo>
                <a:lnTo>
                  <a:pt x="350" y="538"/>
                </a:lnTo>
                <a:lnTo>
                  <a:pt x="344" y="524"/>
                </a:lnTo>
                <a:lnTo>
                  <a:pt x="336" y="510"/>
                </a:lnTo>
                <a:lnTo>
                  <a:pt x="327" y="497"/>
                </a:lnTo>
                <a:lnTo>
                  <a:pt x="318" y="484"/>
                </a:lnTo>
                <a:lnTo>
                  <a:pt x="307" y="474"/>
                </a:lnTo>
                <a:lnTo>
                  <a:pt x="296" y="463"/>
                </a:lnTo>
                <a:lnTo>
                  <a:pt x="283" y="453"/>
                </a:lnTo>
                <a:lnTo>
                  <a:pt x="271" y="445"/>
                </a:lnTo>
                <a:lnTo>
                  <a:pt x="257" y="438"/>
                </a:lnTo>
                <a:lnTo>
                  <a:pt x="242" y="432"/>
                </a:lnTo>
                <a:lnTo>
                  <a:pt x="227" y="428"/>
                </a:lnTo>
                <a:lnTo>
                  <a:pt x="211" y="424"/>
                </a:lnTo>
                <a:close/>
              </a:path>
            </a:pathLst>
          </a:custGeom>
          <a:solidFill>
            <a:schemeClr val="bg1"/>
          </a:solidFill>
          <a:ln>
            <a:noFill/>
          </a:ln>
        </p:spPr>
        <p:style>
          <a:lnRef idx="0"/>
          <a:fillRef idx="0"/>
          <a:effectRef idx="0"/>
          <a:fontRef idx="minor"/>
        </p:style>
      </p:sp>
      <p:sp>
        <p:nvSpPr>
          <p:cNvPr id="254" name="CustomShape 65"/>
          <p:cNvSpPr/>
          <p:nvPr/>
        </p:nvSpPr>
        <p:spPr>
          <a:xfrm>
            <a:off x="11072520" y="1579320"/>
            <a:ext cx="505800" cy="505800"/>
          </a:xfrm>
          <a:custGeom>
            <a:avLst/>
            <a:gdLst/>
            <a:ahLst/>
            <a:rect l="l" t="t"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chemeClr val="bg1"/>
          </a:solidFill>
          <a:ln>
            <a:noFill/>
          </a:ln>
        </p:spPr>
        <p:style>
          <a:lnRef idx="0"/>
          <a:fillRef idx="0"/>
          <a:effectRef idx="0"/>
          <a:fontRef idx="minor"/>
        </p:style>
      </p:sp>
      <p:sp>
        <p:nvSpPr>
          <p:cNvPr id="255" name="CustomShape 66"/>
          <p:cNvSpPr/>
          <p:nvPr/>
        </p:nvSpPr>
        <p:spPr>
          <a:xfrm>
            <a:off x="1143000" y="5411520"/>
            <a:ext cx="9905760" cy="9730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600" spc="-1" strike="noStrike">
                <a:solidFill>
                  <a:srgbClr val="000000"/>
                </a:solidFill>
                <a:latin typeface="Calibri Light"/>
              </a:rPr>
              <a:t>Lorem ipsum dolor sit amet, consectetur adipiscing elit. Mauris tincidunt maximus justo et accumsan. Vivamus nec elementum ex, fermentum pharetra ex. Pellentesque fringilla erat a sagittis varius. Nam sit amet ante vel lorem consectetur aliquam. Pellentesque iaculis nec diam id mattis. Etiam ultricies tortor non ipsum malesuada hendrerit. </a:t>
            </a:r>
            <a:endParaRPr b="0" lang="en-GB" sz="16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flipH="1" rot="5400000">
            <a:off x="-720" y="5372280"/>
            <a:ext cx="1485720" cy="1485720"/>
          </a:xfrm>
          <a:prstGeom prst="rtTriangle">
            <a:avLst/>
          </a:prstGeom>
          <a:ln>
            <a:noFill/>
          </a:ln>
        </p:spPr>
        <p:style>
          <a:lnRef idx="2">
            <a:schemeClr val="accent1">
              <a:shade val="50000"/>
            </a:schemeClr>
          </a:lnRef>
          <a:fillRef idx="1">
            <a:schemeClr val="accent1"/>
          </a:fillRef>
          <a:effectRef idx="0">
            <a:schemeClr val="accent1"/>
          </a:effectRef>
          <a:fontRef idx="minor"/>
        </p:style>
      </p:sp>
      <p:sp>
        <p:nvSpPr>
          <p:cNvPr id="257" name="CustomShape 2"/>
          <p:cNvSpPr/>
          <p:nvPr/>
        </p:nvSpPr>
        <p:spPr>
          <a:xfrm>
            <a:off x="10058400" y="97560"/>
            <a:ext cx="2133360" cy="17748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58" name="CustomShape 3"/>
          <p:cNvSpPr/>
          <p:nvPr/>
        </p:nvSpPr>
        <p:spPr>
          <a:xfrm>
            <a:off x="690480" y="314280"/>
            <a:ext cx="10807920" cy="549000"/>
          </a:xfrm>
          <a:prstGeom prst="rect">
            <a:avLst/>
          </a:prstGeom>
          <a:noFill/>
          <a:ln>
            <a:noFill/>
          </a:ln>
        </p:spPr>
        <p:style>
          <a:lnRef idx="0"/>
          <a:fillRef idx="0"/>
          <a:effectRef idx="0"/>
          <a:fontRef idx="minor"/>
        </p:style>
        <p:txBody>
          <a:bodyPr lIns="0" rIns="0" tIns="0" bIns="0">
            <a:spAutoFit/>
          </a:bodyPr>
          <a:p>
            <a:pPr>
              <a:lnSpc>
                <a:spcPct val="100000"/>
              </a:lnSpc>
            </a:pPr>
            <a:r>
              <a:rPr b="0" lang="en-GB" sz="3600" spc="-1" strike="noStrike">
                <a:solidFill>
                  <a:srgbClr val="000000"/>
                </a:solidFill>
                <a:latin typeface="Segoe UI"/>
              </a:rPr>
              <a:t>SUSTAINABLE DEVELOPMENT</a:t>
            </a:r>
            <a:endParaRPr b="0" lang="en-GB" sz="3600" spc="-1" strike="noStrike">
              <a:latin typeface="Arial"/>
            </a:endParaRPr>
          </a:p>
        </p:txBody>
      </p:sp>
      <p:sp>
        <p:nvSpPr>
          <p:cNvPr id="259" name="TextShape 4"/>
          <p:cNvSpPr txBox="1"/>
          <p:nvPr/>
        </p:nvSpPr>
        <p:spPr>
          <a:xfrm>
            <a:off x="838080" y="6356520"/>
            <a:ext cx="2742840" cy="364680"/>
          </a:xfrm>
          <a:prstGeom prst="rect">
            <a:avLst/>
          </a:prstGeom>
          <a:noFill/>
          <a:ln>
            <a:noFill/>
          </a:ln>
        </p:spPr>
        <p:txBody>
          <a:bodyPr anchor="ctr">
            <a:noAutofit/>
          </a:bodyPr>
          <a:p>
            <a:pPr>
              <a:lnSpc>
                <a:spcPct val="100000"/>
              </a:lnSpc>
            </a:pPr>
            <a:fld id="{9A3246B3-BF7C-474F-976E-E360E706C855}" type="datetime1">
              <a:rPr b="0" lang="en-GB" sz="1200" spc="-1" strike="noStrike">
                <a:solidFill>
                  <a:srgbClr val="8b8b8b"/>
                </a:solidFill>
                <a:latin typeface="Calibri Light"/>
              </a:rPr>
              <a:t>24/04/2019</a:t>
            </a:fld>
            <a:endParaRPr b="0" lang="en-GB" sz="1200" spc="-1" strike="noStrike">
              <a:latin typeface="Times New Roman"/>
            </a:endParaRPr>
          </a:p>
        </p:txBody>
      </p:sp>
      <p:sp>
        <p:nvSpPr>
          <p:cNvPr id="260" name="TextShape 5"/>
          <p:cNvSpPr txBox="1"/>
          <p:nvPr/>
        </p:nvSpPr>
        <p:spPr>
          <a:xfrm>
            <a:off x="8610480" y="6356520"/>
            <a:ext cx="2742840" cy="364680"/>
          </a:xfrm>
          <a:prstGeom prst="rect">
            <a:avLst/>
          </a:prstGeom>
          <a:noFill/>
          <a:ln>
            <a:noFill/>
          </a:ln>
        </p:spPr>
        <p:txBody>
          <a:bodyPr anchor="ctr">
            <a:noAutofit/>
          </a:bodyPr>
          <a:p>
            <a:pPr algn="r">
              <a:lnSpc>
                <a:spcPct val="100000"/>
              </a:lnSpc>
            </a:pPr>
            <a:fld id="{62C77F9D-FAC7-4F71-B038-5A1E9E867338}" type="slidenum">
              <a:rPr b="0" lang="en-GB" sz="1200" spc="-1" strike="noStrike">
                <a:solidFill>
                  <a:srgbClr val="8b8b8b"/>
                </a:solidFill>
                <a:latin typeface="Calibri Light"/>
              </a:rPr>
              <a:t>&lt;number&gt;</a:t>
            </a:fld>
            <a:endParaRPr b="0" lang="en-GB" sz="1200" spc="-1" strike="noStrike">
              <a:latin typeface="Times New Roman"/>
            </a:endParaRPr>
          </a:p>
        </p:txBody>
      </p:sp>
      <p:sp>
        <p:nvSpPr>
          <p:cNvPr id="261" name="CustomShape 6"/>
          <p:cNvSpPr/>
          <p:nvPr/>
        </p:nvSpPr>
        <p:spPr>
          <a:xfrm>
            <a:off x="1143000" y="5411520"/>
            <a:ext cx="9905760" cy="9730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600" spc="-1" strike="noStrike">
                <a:solidFill>
                  <a:srgbClr val="000000"/>
                </a:solidFill>
                <a:latin typeface="Calibri Light"/>
              </a:rPr>
              <a:t>Lorem ipsum dolor sit amet, consectetur adipiscing elit. Mauris tincidunt maximus justo et accumsan. Vivamus nec elementum ex, fermentum pharetra ex. Pellentesque fringilla erat a sagittis varius. Nam sit amet ante vel lorem consectetur aliquam. Pellentesque iaculis nec diam id mattis. Etiam ultricies tortor non ipsum malesuada hendrerit. </a:t>
            </a:r>
            <a:endParaRPr b="0" lang="en-GB" sz="1600" spc="-1" strike="noStrike">
              <a:latin typeface="Arial"/>
            </a:endParaRPr>
          </a:p>
        </p:txBody>
      </p:sp>
      <p:grpSp>
        <p:nvGrpSpPr>
          <p:cNvPr id="262" name="Group 7"/>
          <p:cNvGrpSpPr/>
          <p:nvPr/>
        </p:nvGrpSpPr>
        <p:grpSpPr>
          <a:xfrm>
            <a:off x="552240" y="1206000"/>
            <a:ext cx="11090160" cy="3918600"/>
            <a:chOff x="552240" y="1206000"/>
            <a:chExt cx="11090160" cy="3918600"/>
          </a:xfrm>
        </p:grpSpPr>
        <p:sp>
          <p:nvSpPr>
            <p:cNvPr id="263" name="CustomShape 8"/>
            <p:cNvSpPr/>
            <p:nvPr/>
          </p:nvSpPr>
          <p:spPr>
            <a:xfrm>
              <a:off x="3331440" y="3472920"/>
              <a:ext cx="1093680" cy="1091520"/>
            </a:xfrm>
            <a:prstGeom prst="ellipse">
              <a:avLst/>
            </a:prstGeom>
            <a:solidFill>
              <a:schemeClr val="accent1">
                <a:lumMod val="90000"/>
              </a:schemeClr>
            </a:solidFill>
            <a:ln>
              <a:noFill/>
            </a:ln>
          </p:spPr>
          <p:style>
            <a:lnRef idx="0"/>
            <a:fillRef idx="0"/>
            <a:effectRef idx="0"/>
            <a:fontRef idx="minor"/>
          </p:style>
        </p:sp>
        <p:sp>
          <p:nvSpPr>
            <p:cNvPr id="264" name="CustomShape 9"/>
            <p:cNvSpPr/>
            <p:nvPr/>
          </p:nvSpPr>
          <p:spPr>
            <a:xfrm>
              <a:off x="5434920" y="1762200"/>
              <a:ext cx="1093680" cy="1095840"/>
            </a:xfrm>
            <a:prstGeom prst="ellipse">
              <a:avLst/>
            </a:prstGeom>
            <a:solidFill>
              <a:schemeClr val="accent1">
                <a:lumMod val="75000"/>
              </a:schemeClr>
            </a:solidFill>
            <a:ln>
              <a:noFill/>
            </a:ln>
          </p:spPr>
          <p:style>
            <a:lnRef idx="0"/>
            <a:fillRef idx="0"/>
            <a:effectRef idx="0"/>
            <a:fontRef idx="minor"/>
          </p:style>
        </p:sp>
        <p:sp>
          <p:nvSpPr>
            <p:cNvPr id="265" name="CustomShape 10"/>
            <p:cNvSpPr/>
            <p:nvPr/>
          </p:nvSpPr>
          <p:spPr>
            <a:xfrm>
              <a:off x="7508160" y="3472920"/>
              <a:ext cx="1093680" cy="1091520"/>
            </a:xfrm>
            <a:prstGeom prst="ellipse">
              <a:avLst/>
            </a:prstGeom>
            <a:solidFill>
              <a:schemeClr val="accent3">
                <a:lumMod val="40000"/>
                <a:lumOff val="60000"/>
              </a:schemeClr>
            </a:solidFill>
            <a:ln>
              <a:noFill/>
            </a:ln>
          </p:spPr>
          <p:style>
            <a:lnRef idx="0"/>
            <a:fillRef idx="0"/>
            <a:effectRef idx="0"/>
            <a:fontRef idx="minor"/>
          </p:style>
        </p:sp>
        <p:sp>
          <p:nvSpPr>
            <p:cNvPr id="266" name="CustomShape 11"/>
            <p:cNvSpPr/>
            <p:nvPr/>
          </p:nvSpPr>
          <p:spPr>
            <a:xfrm>
              <a:off x="9629280" y="1762200"/>
              <a:ext cx="1095840" cy="1095840"/>
            </a:xfrm>
            <a:prstGeom prst="ellipse">
              <a:avLst/>
            </a:prstGeom>
            <a:solidFill>
              <a:schemeClr val="accent3">
                <a:lumMod val="60000"/>
                <a:lumOff val="40000"/>
              </a:schemeClr>
            </a:solidFill>
            <a:ln>
              <a:noFill/>
            </a:ln>
          </p:spPr>
          <p:style>
            <a:lnRef idx="0"/>
            <a:fillRef idx="0"/>
            <a:effectRef idx="0"/>
            <a:fontRef idx="minor"/>
          </p:style>
        </p:sp>
        <p:sp>
          <p:nvSpPr>
            <p:cNvPr id="267" name="CustomShape 12"/>
            <p:cNvSpPr/>
            <p:nvPr/>
          </p:nvSpPr>
          <p:spPr>
            <a:xfrm>
              <a:off x="1270800" y="1762200"/>
              <a:ext cx="1091520" cy="1095840"/>
            </a:xfrm>
            <a:prstGeom prst="ellipse">
              <a:avLst/>
            </a:prstGeom>
            <a:solidFill>
              <a:schemeClr val="accent1"/>
            </a:solidFill>
            <a:ln>
              <a:noFill/>
            </a:ln>
          </p:spPr>
          <p:style>
            <a:lnRef idx="0"/>
            <a:fillRef idx="0"/>
            <a:effectRef idx="0"/>
            <a:fontRef idx="minor"/>
          </p:style>
        </p:sp>
        <p:sp>
          <p:nvSpPr>
            <p:cNvPr id="268" name="CustomShape 13"/>
            <p:cNvSpPr/>
            <p:nvPr/>
          </p:nvSpPr>
          <p:spPr>
            <a:xfrm>
              <a:off x="8916480" y="1206000"/>
              <a:ext cx="2725920" cy="2210040"/>
            </a:xfrm>
            <a:custGeom>
              <a:avLst/>
              <a:gdLst/>
              <a:ahLst/>
              <a:rect l="l" t="t" r="r" b="b"/>
              <a:pathLst>
                <a:path w="1015" h="823">
                  <a:moveTo>
                    <a:pt x="928" y="541"/>
                  </a:moveTo>
                  <a:cubicBezTo>
                    <a:pt x="928" y="456"/>
                    <a:pt x="928" y="456"/>
                    <a:pt x="928" y="456"/>
                  </a:cubicBezTo>
                  <a:cubicBezTo>
                    <a:pt x="926" y="334"/>
                    <a:pt x="877" y="219"/>
                    <a:pt x="789" y="133"/>
                  </a:cubicBezTo>
                  <a:cubicBezTo>
                    <a:pt x="702" y="47"/>
                    <a:pt x="586" y="0"/>
                    <a:pt x="464" y="0"/>
                  </a:cubicBezTo>
                  <a:cubicBezTo>
                    <a:pt x="208" y="0"/>
                    <a:pt x="0" y="208"/>
                    <a:pt x="0" y="464"/>
                  </a:cubicBezTo>
                  <a:cubicBezTo>
                    <a:pt x="0" y="724"/>
                    <a:pt x="0" y="724"/>
                    <a:pt x="0" y="724"/>
                  </a:cubicBezTo>
                  <a:cubicBezTo>
                    <a:pt x="73" y="597"/>
                    <a:pt x="73" y="597"/>
                    <a:pt x="73" y="597"/>
                  </a:cubicBezTo>
                  <a:cubicBezTo>
                    <a:pt x="152" y="735"/>
                    <a:pt x="152" y="735"/>
                    <a:pt x="152" y="735"/>
                  </a:cubicBezTo>
                  <a:cubicBezTo>
                    <a:pt x="152" y="464"/>
                    <a:pt x="152" y="464"/>
                    <a:pt x="152" y="464"/>
                  </a:cubicBezTo>
                  <a:cubicBezTo>
                    <a:pt x="152" y="292"/>
                    <a:pt x="292" y="152"/>
                    <a:pt x="464" y="152"/>
                  </a:cubicBezTo>
                  <a:cubicBezTo>
                    <a:pt x="546" y="152"/>
                    <a:pt x="624" y="184"/>
                    <a:pt x="683" y="242"/>
                  </a:cubicBezTo>
                  <a:cubicBezTo>
                    <a:pt x="741" y="299"/>
                    <a:pt x="774" y="376"/>
                    <a:pt x="776" y="458"/>
                  </a:cubicBezTo>
                  <a:cubicBezTo>
                    <a:pt x="776" y="541"/>
                    <a:pt x="776" y="541"/>
                    <a:pt x="776" y="541"/>
                  </a:cubicBezTo>
                  <a:cubicBezTo>
                    <a:pt x="689" y="541"/>
                    <a:pt x="689" y="541"/>
                    <a:pt x="689" y="541"/>
                  </a:cubicBezTo>
                  <a:cubicBezTo>
                    <a:pt x="852" y="823"/>
                    <a:pt x="852" y="823"/>
                    <a:pt x="852" y="823"/>
                  </a:cubicBezTo>
                  <a:cubicBezTo>
                    <a:pt x="1015" y="541"/>
                    <a:pt x="1015" y="541"/>
                    <a:pt x="1015" y="541"/>
                  </a:cubicBezTo>
                  <a:lnTo>
                    <a:pt x="928" y="541"/>
                  </a:lnTo>
                  <a:close/>
                </a:path>
              </a:pathLst>
            </a:custGeom>
            <a:solidFill>
              <a:schemeClr val="accent3">
                <a:lumMod val="60000"/>
                <a:lumOff val="40000"/>
              </a:schemeClr>
            </a:solidFill>
            <a:ln>
              <a:noFill/>
            </a:ln>
          </p:spPr>
          <p:style>
            <a:lnRef idx="0"/>
            <a:fillRef idx="0"/>
            <a:effectRef idx="0"/>
            <a:fontRef idx="minor"/>
          </p:style>
        </p:sp>
        <p:sp>
          <p:nvSpPr>
            <p:cNvPr id="269" name="CustomShape 14"/>
            <p:cNvSpPr/>
            <p:nvPr/>
          </p:nvSpPr>
          <p:spPr>
            <a:xfrm>
              <a:off x="6823800" y="2914560"/>
              <a:ext cx="2725920" cy="2210040"/>
            </a:xfrm>
            <a:custGeom>
              <a:avLst/>
              <a:gdLst/>
              <a:ahLst/>
              <a:rect l="l" t="t" r="r" b="b"/>
              <a:pathLst>
                <a:path w="1015" h="823">
                  <a:moveTo>
                    <a:pt x="852" y="0"/>
                  </a:moveTo>
                  <a:cubicBezTo>
                    <a:pt x="689" y="282"/>
                    <a:pt x="689" y="282"/>
                    <a:pt x="689" y="282"/>
                  </a:cubicBezTo>
                  <a:cubicBezTo>
                    <a:pt x="775" y="282"/>
                    <a:pt x="775" y="282"/>
                    <a:pt x="775" y="282"/>
                  </a:cubicBezTo>
                  <a:cubicBezTo>
                    <a:pt x="775" y="365"/>
                    <a:pt x="775" y="365"/>
                    <a:pt x="775" y="365"/>
                  </a:cubicBezTo>
                  <a:cubicBezTo>
                    <a:pt x="774" y="447"/>
                    <a:pt x="741" y="523"/>
                    <a:pt x="682" y="581"/>
                  </a:cubicBezTo>
                  <a:cubicBezTo>
                    <a:pt x="624" y="639"/>
                    <a:pt x="546" y="670"/>
                    <a:pt x="464" y="670"/>
                  </a:cubicBezTo>
                  <a:cubicBezTo>
                    <a:pt x="292" y="670"/>
                    <a:pt x="152" y="530"/>
                    <a:pt x="152" y="358"/>
                  </a:cubicBezTo>
                  <a:cubicBezTo>
                    <a:pt x="152" y="90"/>
                    <a:pt x="152" y="90"/>
                    <a:pt x="152" y="90"/>
                  </a:cubicBezTo>
                  <a:cubicBezTo>
                    <a:pt x="74" y="225"/>
                    <a:pt x="74" y="225"/>
                    <a:pt x="74" y="225"/>
                  </a:cubicBezTo>
                  <a:cubicBezTo>
                    <a:pt x="0" y="96"/>
                    <a:pt x="0" y="96"/>
                    <a:pt x="0" y="96"/>
                  </a:cubicBezTo>
                  <a:cubicBezTo>
                    <a:pt x="0" y="358"/>
                    <a:pt x="0" y="358"/>
                    <a:pt x="0" y="358"/>
                  </a:cubicBezTo>
                  <a:cubicBezTo>
                    <a:pt x="0" y="614"/>
                    <a:pt x="208" y="823"/>
                    <a:pt x="464" y="823"/>
                  </a:cubicBezTo>
                  <a:cubicBezTo>
                    <a:pt x="586" y="823"/>
                    <a:pt x="702" y="775"/>
                    <a:pt x="789" y="690"/>
                  </a:cubicBezTo>
                  <a:cubicBezTo>
                    <a:pt x="876" y="604"/>
                    <a:pt x="926" y="489"/>
                    <a:pt x="928" y="367"/>
                  </a:cubicBezTo>
                  <a:cubicBezTo>
                    <a:pt x="928" y="282"/>
                    <a:pt x="928" y="282"/>
                    <a:pt x="928" y="282"/>
                  </a:cubicBezTo>
                  <a:cubicBezTo>
                    <a:pt x="1015" y="282"/>
                    <a:pt x="1015" y="282"/>
                    <a:pt x="1015" y="282"/>
                  </a:cubicBezTo>
                  <a:lnTo>
                    <a:pt x="852" y="0"/>
                  </a:lnTo>
                  <a:close/>
                </a:path>
              </a:pathLst>
            </a:custGeom>
            <a:solidFill>
              <a:schemeClr val="accent3">
                <a:lumMod val="40000"/>
                <a:lumOff val="60000"/>
              </a:schemeClr>
            </a:solidFill>
            <a:ln>
              <a:noFill/>
            </a:ln>
          </p:spPr>
          <p:style>
            <a:lnRef idx="0"/>
            <a:fillRef idx="0"/>
            <a:effectRef idx="0"/>
            <a:fontRef idx="minor"/>
          </p:style>
        </p:sp>
        <p:sp>
          <p:nvSpPr>
            <p:cNvPr id="270" name="CustomShape 15"/>
            <p:cNvSpPr/>
            <p:nvPr/>
          </p:nvSpPr>
          <p:spPr>
            <a:xfrm>
              <a:off x="4734360" y="1206000"/>
              <a:ext cx="2725920" cy="2210040"/>
            </a:xfrm>
            <a:custGeom>
              <a:avLst/>
              <a:gdLst/>
              <a:ahLst/>
              <a:rect l="l" t="t" r="r" b="b"/>
              <a:pathLst>
                <a:path w="1015" h="823">
                  <a:moveTo>
                    <a:pt x="928" y="541"/>
                  </a:moveTo>
                  <a:cubicBezTo>
                    <a:pt x="928" y="456"/>
                    <a:pt x="928" y="456"/>
                    <a:pt x="928" y="456"/>
                  </a:cubicBezTo>
                  <a:cubicBezTo>
                    <a:pt x="926" y="334"/>
                    <a:pt x="877" y="219"/>
                    <a:pt x="790" y="133"/>
                  </a:cubicBezTo>
                  <a:cubicBezTo>
                    <a:pt x="702" y="47"/>
                    <a:pt x="587" y="0"/>
                    <a:pt x="464" y="0"/>
                  </a:cubicBezTo>
                  <a:cubicBezTo>
                    <a:pt x="208" y="0"/>
                    <a:pt x="0" y="208"/>
                    <a:pt x="0" y="464"/>
                  </a:cubicBezTo>
                  <a:cubicBezTo>
                    <a:pt x="0" y="724"/>
                    <a:pt x="0" y="724"/>
                    <a:pt x="0" y="724"/>
                  </a:cubicBezTo>
                  <a:cubicBezTo>
                    <a:pt x="73" y="597"/>
                    <a:pt x="73" y="597"/>
                    <a:pt x="73" y="597"/>
                  </a:cubicBezTo>
                  <a:cubicBezTo>
                    <a:pt x="152" y="735"/>
                    <a:pt x="152" y="735"/>
                    <a:pt x="152" y="735"/>
                  </a:cubicBezTo>
                  <a:cubicBezTo>
                    <a:pt x="152" y="464"/>
                    <a:pt x="152" y="464"/>
                    <a:pt x="152" y="464"/>
                  </a:cubicBezTo>
                  <a:cubicBezTo>
                    <a:pt x="152" y="292"/>
                    <a:pt x="292" y="152"/>
                    <a:pt x="464" y="152"/>
                  </a:cubicBezTo>
                  <a:cubicBezTo>
                    <a:pt x="546" y="152"/>
                    <a:pt x="624" y="184"/>
                    <a:pt x="683" y="242"/>
                  </a:cubicBezTo>
                  <a:cubicBezTo>
                    <a:pt x="741" y="299"/>
                    <a:pt x="774" y="376"/>
                    <a:pt x="776" y="458"/>
                  </a:cubicBezTo>
                  <a:cubicBezTo>
                    <a:pt x="776" y="541"/>
                    <a:pt x="776" y="541"/>
                    <a:pt x="776" y="541"/>
                  </a:cubicBezTo>
                  <a:cubicBezTo>
                    <a:pt x="689" y="541"/>
                    <a:pt x="689" y="541"/>
                    <a:pt x="689" y="541"/>
                  </a:cubicBezTo>
                  <a:cubicBezTo>
                    <a:pt x="852" y="823"/>
                    <a:pt x="852" y="823"/>
                    <a:pt x="852" y="823"/>
                  </a:cubicBezTo>
                  <a:cubicBezTo>
                    <a:pt x="1015" y="541"/>
                    <a:pt x="1015" y="541"/>
                    <a:pt x="1015" y="541"/>
                  </a:cubicBezTo>
                  <a:lnTo>
                    <a:pt x="928" y="541"/>
                  </a:lnTo>
                  <a:close/>
                </a:path>
              </a:pathLst>
            </a:custGeom>
            <a:solidFill>
              <a:schemeClr val="accent1">
                <a:lumMod val="75000"/>
              </a:schemeClr>
            </a:solidFill>
            <a:ln>
              <a:noFill/>
            </a:ln>
          </p:spPr>
          <p:style>
            <a:lnRef idx="0"/>
            <a:fillRef idx="0"/>
            <a:effectRef idx="0"/>
            <a:fontRef idx="minor"/>
          </p:style>
        </p:sp>
        <p:sp>
          <p:nvSpPr>
            <p:cNvPr id="271" name="CustomShape 16"/>
            <p:cNvSpPr/>
            <p:nvPr/>
          </p:nvSpPr>
          <p:spPr>
            <a:xfrm>
              <a:off x="2641680" y="2914560"/>
              <a:ext cx="2725920" cy="2210040"/>
            </a:xfrm>
            <a:custGeom>
              <a:avLst/>
              <a:gdLst/>
              <a:ahLst/>
              <a:rect l="l" t="t" r="r" b="b"/>
              <a:pathLst>
                <a:path w="1015" h="823">
                  <a:moveTo>
                    <a:pt x="852" y="0"/>
                  </a:moveTo>
                  <a:cubicBezTo>
                    <a:pt x="689" y="282"/>
                    <a:pt x="689" y="282"/>
                    <a:pt x="689" y="282"/>
                  </a:cubicBezTo>
                  <a:cubicBezTo>
                    <a:pt x="776" y="282"/>
                    <a:pt x="776" y="282"/>
                    <a:pt x="776" y="282"/>
                  </a:cubicBezTo>
                  <a:cubicBezTo>
                    <a:pt x="776" y="365"/>
                    <a:pt x="776" y="365"/>
                    <a:pt x="776" y="365"/>
                  </a:cubicBezTo>
                  <a:cubicBezTo>
                    <a:pt x="774" y="447"/>
                    <a:pt x="741" y="523"/>
                    <a:pt x="682" y="581"/>
                  </a:cubicBezTo>
                  <a:cubicBezTo>
                    <a:pt x="624" y="639"/>
                    <a:pt x="546" y="670"/>
                    <a:pt x="464" y="670"/>
                  </a:cubicBezTo>
                  <a:cubicBezTo>
                    <a:pt x="292" y="670"/>
                    <a:pt x="152" y="530"/>
                    <a:pt x="152" y="358"/>
                  </a:cubicBezTo>
                  <a:cubicBezTo>
                    <a:pt x="152" y="90"/>
                    <a:pt x="152" y="90"/>
                    <a:pt x="152" y="90"/>
                  </a:cubicBezTo>
                  <a:cubicBezTo>
                    <a:pt x="74" y="225"/>
                    <a:pt x="74" y="225"/>
                    <a:pt x="74" y="225"/>
                  </a:cubicBezTo>
                  <a:cubicBezTo>
                    <a:pt x="0" y="96"/>
                    <a:pt x="0" y="96"/>
                    <a:pt x="0" y="96"/>
                  </a:cubicBezTo>
                  <a:cubicBezTo>
                    <a:pt x="0" y="358"/>
                    <a:pt x="0" y="358"/>
                    <a:pt x="0" y="358"/>
                  </a:cubicBezTo>
                  <a:cubicBezTo>
                    <a:pt x="0" y="614"/>
                    <a:pt x="208" y="823"/>
                    <a:pt x="464" y="823"/>
                  </a:cubicBezTo>
                  <a:cubicBezTo>
                    <a:pt x="586" y="823"/>
                    <a:pt x="702" y="775"/>
                    <a:pt x="789" y="690"/>
                  </a:cubicBezTo>
                  <a:cubicBezTo>
                    <a:pt x="877" y="604"/>
                    <a:pt x="926" y="489"/>
                    <a:pt x="928" y="367"/>
                  </a:cubicBezTo>
                  <a:cubicBezTo>
                    <a:pt x="928" y="282"/>
                    <a:pt x="928" y="282"/>
                    <a:pt x="928" y="282"/>
                  </a:cubicBezTo>
                  <a:cubicBezTo>
                    <a:pt x="1015" y="282"/>
                    <a:pt x="1015" y="282"/>
                    <a:pt x="1015" y="282"/>
                  </a:cubicBezTo>
                  <a:lnTo>
                    <a:pt x="852" y="0"/>
                  </a:lnTo>
                  <a:close/>
                </a:path>
              </a:pathLst>
            </a:custGeom>
            <a:solidFill>
              <a:schemeClr val="accent1">
                <a:lumMod val="90000"/>
              </a:schemeClr>
            </a:solidFill>
            <a:ln>
              <a:noFill/>
            </a:ln>
          </p:spPr>
          <p:style>
            <a:lnRef idx="0"/>
            <a:fillRef idx="0"/>
            <a:effectRef idx="0"/>
            <a:fontRef idx="minor"/>
          </p:style>
        </p:sp>
        <p:sp>
          <p:nvSpPr>
            <p:cNvPr id="272" name="CustomShape 17"/>
            <p:cNvSpPr/>
            <p:nvPr/>
          </p:nvSpPr>
          <p:spPr>
            <a:xfrm>
              <a:off x="552240" y="1206000"/>
              <a:ext cx="2725920" cy="2236680"/>
            </a:xfrm>
            <a:custGeom>
              <a:avLst/>
              <a:gdLst/>
              <a:ahLst/>
              <a:rect l="l" t="t" r="r" b="b"/>
              <a:pathLst>
                <a:path w="1015" h="833">
                  <a:moveTo>
                    <a:pt x="1015" y="541"/>
                  </a:moveTo>
                  <a:cubicBezTo>
                    <a:pt x="928" y="541"/>
                    <a:pt x="928" y="541"/>
                    <a:pt x="928" y="541"/>
                  </a:cubicBezTo>
                  <a:cubicBezTo>
                    <a:pt x="928" y="456"/>
                    <a:pt x="928" y="456"/>
                    <a:pt x="928" y="456"/>
                  </a:cubicBezTo>
                  <a:cubicBezTo>
                    <a:pt x="926" y="334"/>
                    <a:pt x="877" y="219"/>
                    <a:pt x="790" y="133"/>
                  </a:cubicBezTo>
                  <a:cubicBezTo>
                    <a:pt x="702" y="47"/>
                    <a:pt x="587" y="0"/>
                    <a:pt x="464" y="0"/>
                  </a:cubicBezTo>
                  <a:cubicBezTo>
                    <a:pt x="208" y="0"/>
                    <a:pt x="0" y="208"/>
                    <a:pt x="0" y="464"/>
                  </a:cubicBezTo>
                  <a:cubicBezTo>
                    <a:pt x="0" y="833"/>
                    <a:pt x="0" y="833"/>
                    <a:pt x="0" y="833"/>
                  </a:cubicBezTo>
                  <a:cubicBezTo>
                    <a:pt x="152" y="833"/>
                    <a:pt x="152" y="833"/>
                    <a:pt x="152" y="833"/>
                  </a:cubicBezTo>
                  <a:cubicBezTo>
                    <a:pt x="152" y="464"/>
                    <a:pt x="152" y="464"/>
                    <a:pt x="152" y="464"/>
                  </a:cubicBezTo>
                  <a:cubicBezTo>
                    <a:pt x="152" y="292"/>
                    <a:pt x="292" y="152"/>
                    <a:pt x="464" y="152"/>
                  </a:cubicBezTo>
                  <a:cubicBezTo>
                    <a:pt x="547" y="152"/>
                    <a:pt x="624" y="184"/>
                    <a:pt x="683" y="242"/>
                  </a:cubicBezTo>
                  <a:cubicBezTo>
                    <a:pt x="741" y="299"/>
                    <a:pt x="774" y="376"/>
                    <a:pt x="776" y="458"/>
                  </a:cubicBezTo>
                  <a:cubicBezTo>
                    <a:pt x="776" y="541"/>
                    <a:pt x="776" y="541"/>
                    <a:pt x="776" y="541"/>
                  </a:cubicBezTo>
                  <a:cubicBezTo>
                    <a:pt x="689" y="541"/>
                    <a:pt x="689" y="541"/>
                    <a:pt x="689" y="541"/>
                  </a:cubicBezTo>
                  <a:cubicBezTo>
                    <a:pt x="852" y="823"/>
                    <a:pt x="852" y="823"/>
                    <a:pt x="852" y="823"/>
                  </a:cubicBezTo>
                  <a:lnTo>
                    <a:pt x="1015" y="541"/>
                  </a:lnTo>
                  <a:close/>
                </a:path>
              </a:pathLst>
            </a:custGeom>
            <a:solidFill>
              <a:schemeClr val="accent1"/>
            </a:solidFill>
            <a:ln>
              <a:noFill/>
            </a:ln>
          </p:spPr>
          <p:style>
            <a:lnRef idx="0"/>
            <a:fillRef idx="0"/>
            <a:effectRef idx="0"/>
            <a:fontRef idx="minor"/>
          </p:style>
        </p:sp>
        <p:sp>
          <p:nvSpPr>
            <p:cNvPr id="273" name="CustomShape 18"/>
            <p:cNvSpPr/>
            <p:nvPr/>
          </p:nvSpPr>
          <p:spPr>
            <a:xfrm>
              <a:off x="1042560" y="3009600"/>
              <a:ext cx="1548000" cy="24372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PLANET</a:t>
              </a:r>
              <a:endParaRPr b="0" lang="en-GB" sz="1600" spc="-1" strike="noStrike">
                <a:latin typeface="Arial"/>
              </a:endParaRPr>
            </a:p>
          </p:txBody>
        </p:sp>
        <p:sp>
          <p:nvSpPr>
            <p:cNvPr id="274" name="CustomShape 19"/>
            <p:cNvSpPr/>
            <p:nvPr/>
          </p:nvSpPr>
          <p:spPr>
            <a:xfrm>
              <a:off x="5207760" y="3009600"/>
              <a:ext cx="1548000" cy="24372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PROSPERITY</a:t>
              </a:r>
              <a:endParaRPr b="0" lang="en-GB" sz="1600" spc="-1" strike="noStrike">
                <a:latin typeface="Arial"/>
              </a:endParaRPr>
            </a:p>
          </p:txBody>
        </p:sp>
        <p:sp>
          <p:nvSpPr>
            <p:cNvPr id="275" name="CustomShape 20"/>
            <p:cNvSpPr/>
            <p:nvPr/>
          </p:nvSpPr>
          <p:spPr>
            <a:xfrm>
              <a:off x="9403200" y="3009600"/>
              <a:ext cx="1548000" cy="48636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PARTNERSHIP</a:t>
              </a:r>
              <a:endParaRPr b="0" lang="en-GB" sz="1600" spc="-1" strike="noStrike">
                <a:latin typeface="Arial"/>
              </a:endParaRPr>
            </a:p>
          </p:txBody>
        </p:sp>
        <p:sp>
          <p:nvSpPr>
            <p:cNvPr id="276" name="CustomShape 21"/>
            <p:cNvSpPr/>
            <p:nvPr/>
          </p:nvSpPr>
          <p:spPr>
            <a:xfrm>
              <a:off x="3104280" y="3009600"/>
              <a:ext cx="1548000" cy="24372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PEOPLE</a:t>
              </a:r>
              <a:endParaRPr b="0" lang="en-GB" sz="1600" spc="-1" strike="noStrike">
                <a:latin typeface="Arial"/>
              </a:endParaRPr>
            </a:p>
          </p:txBody>
        </p:sp>
        <p:sp>
          <p:nvSpPr>
            <p:cNvPr id="277" name="CustomShape 22"/>
            <p:cNvSpPr/>
            <p:nvPr/>
          </p:nvSpPr>
          <p:spPr>
            <a:xfrm>
              <a:off x="7281000" y="3009600"/>
              <a:ext cx="1548000" cy="24372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600" spc="-1" strike="noStrike">
                  <a:solidFill>
                    <a:srgbClr val="000000"/>
                  </a:solidFill>
                  <a:latin typeface="Calibri Light"/>
                </a:rPr>
                <a:t>PEACE</a:t>
              </a:r>
              <a:endParaRPr b="0" lang="en-GB" sz="1600" spc="-1" strike="noStrike">
                <a:latin typeface="Arial"/>
              </a:endParaRPr>
            </a:p>
          </p:txBody>
        </p:sp>
        <p:sp>
          <p:nvSpPr>
            <p:cNvPr id="278" name="CustomShape 23"/>
            <p:cNvSpPr/>
            <p:nvPr/>
          </p:nvSpPr>
          <p:spPr>
            <a:xfrm>
              <a:off x="1581120" y="2074680"/>
              <a:ext cx="471240" cy="471240"/>
            </a:xfrm>
            <a:custGeom>
              <a:avLst/>
              <a:gdLst/>
              <a:ahLst/>
              <a:rect l="l" t="t" r="r" b="b"/>
              <a:pathLst>
                <a:path w="901" h="901">
                  <a:moveTo>
                    <a:pt x="781" y="144"/>
                  </a:moveTo>
                  <a:lnTo>
                    <a:pt x="781" y="148"/>
                  </a:lnTo>
                  <a:lnTo>
                    <a:pt x="781" y="150"/>
                  </a:lnTo>
                  <a:lnTo>
                    <a:pt x="781" y="158"/>
                  </a:lnTo>
                  <a:lnTo>
                    <a:pt x="779" y="165"/>
                  </a:lnTo>
                  <a:lnTo>
                    <a:pt x="778" y="173"/>
                  </a:lnTo>
                  <a:lnTo>
                    <a:pt x="775" y="183"/>
                  </a:lnTo>
                  <a:lnTo>
                    <a:pt x="772" y="192"/>
                  </a:lnTo>
                  <a:lnTo>
                    <a:pt x="768" y="203"/>
                  </a:lnTo>
                  <a:lnTo>
                    <a:pt x="763" y="213"/>
                  </a:lnTo>
                  <a:lnTo>
                    <a:pt x="757" y="224"/>
                  </a:lnTo>
                  <a:lnTo>
                    <a:pt x="751" y="234"/>
                  </a:lnTo>
                  <a:lnTo>
                    <a:pt x="744" y="245"/>
                  </a:lnTo>
                  <a:lnTo>
                    <a:pt x="735" y="255"/>
                  </a:lnTo>
                  <a:lnTo>
                    <a:pt x="725" y="264"/>
                  </a:lnTo>
                  <a:lnTo>
                    <a:pt x="716" y="274"/>
                  </a:lnTo>
                  <a:lnTo>
                    <a:pt x="703" y="283"/>
                  </a:lnTo>
                  <a:lnTo>
                    <a:pt x="691" y="292"/>
                  </a:lnTo>
                  <a:lnTo>
                    <a:pt x="678" y="300"/>
                  </a:lnTo>
                  <a:lnTo>
                    <a:pt x="664" y="296"/>
                  </a:lnTo>
                  <a:lnTo>
                    <a:pt x="650" y="295"/>
                  </a:lnTo>
                  <a:lnTo>
                    <a:pt x="636" y="295"/>
                  </a:lnTo>
                  <a:lnTo>
                    <a:pt x="622" y="297"/>
                  </a:lnTo>
                  <a:lnTo>
                    <a:pt x="610" y="300"/>
                  </a:lnTo>
                  <a:lnTo>
                    <a:pt x="598" y="303"/>
                  </a:lnTo>
                  <a:lnTo>
                    <a:pt x="587" y="306"/>
                  </a:lnTo>
                  <a:lnTo>
                    <a:pt x="576" y="311"/>
                  </a:lnTo>
                  <a:lnTo>
                    <a:pt x="567" y="315"/>
                  </a:lnTo>
                  <a:lnTo>
                    <a:pt x="559" y="321"/>
                  </a:lnTo>
                  <a:lnTo>
                    <a:pt x="553" y="325"/>
                  </a:lnTo>
                  <a:lnTo>
                    <a:pt x="547" y="328"/>
                  </a:lnTo>
                  <a:lnTo>
                    <a:pt x="544" y="332"/>
                  </a:lnTo>
                  <a:lnTo>
                    <a:pt x="543" y="335"/>
                  </a:lnTo>
                  <a:lnTo>
                    <a:pt x="543" y="336"/>
                  </a:lnTo>
                  <a:lnTo>
                    <a:pt x="543" y="336"/>
                  </a:lnTo>
                  <a:lnTo>
                    <a:pt x="544" y="337"/>
                  </a:lnTo>
                  <a:lnTo>
                    <a:pt x="545" y="337"/>
                  </a:lnTo>
                  <a:lnTo>
                    <a:pt x="548" y="338"/>
                  </a:lnTo>
                  <a:lnTo>
                    <a:pt x="553" y="340"/>
                  </a:lnTo>
                  <a:lnTo>
                    <a:pt x="556" y="344"/>
                  </a:lnTo>
                  <a:lnTo>
                    <a:pt x="559" y="349"/>
                  </a:lnTo>
                  <a:lnTo>
                    <a:pt x="566" y="361"/>
                  </a:lnTo>
                  <a:lnTo>
                    <a:pt x="571" y="375"/>
                  </a:lnTo>
                  <a:lnTo>
                    <a:pt x="580" y="401"/>
                  </a:lnTo>
                  <a:lnTo>
                    <a:pt x="583" y="413"/>
                  </a:lnTo>
                  <a:lnTo>
                    <a:pt x="587" y="416"/>
                  </a:lnTo>
                  <a:lnTo>
                    <a:pt x="591" y="419"/>
                  </a:lnTo>
                  <a:lnTo>
                    <a:pt x="596" y="420"/>
                  </a:lnTo>
                  <a:lnTo>
                    <a:pt x="600" y="421"/>
                  </a:lnTo>
                  <a:lnTo>
                    <a:pt x="610" y="421"/>
                  </a:lnTo>
                  <a:lnTo>
                    <a:pt x="619" y="420"/>
                  </a:lnTo>
                  <a:lnTo>
                    <a:pt x="634" y="415"/>
                  </a:lnTo>
                  <a:lnTo>
                    <a:pt x="640" y="413"/>
                  </a:lnTo>
                  <a:lnTo>
                    <a:pt x="644" y="417"/>
                  </a:lnTo>
                  <a:lnTo>
                    <a:pt x="647" y="422"/>
                  </a:lnTo>
                  <a:lnTo>
                    <a:pt x="650" y="427"/>
                  </a:lnTo>
                  <a:lnTo>
                    <a:pt x="651" y="432"/>
                  </a:lnTo>
                  <a:lnTo>
                    <a:pt x="651" y="437"/>
                  </a:lnTo>
                  <a:lnTo>
                    <a:pt x="651" y="443"/>
                  </a:lnTo>
                  <a:lnTo>
                    <a:pt x="650" y="448"/>
                  </a:lnTo>
                  <a:lnTo>
                    <a:pt x="648" y="454"/>
                  </a:lnTo>
                  <a:lnTo>
                    <a:pt x="643" y="465"/>
                  </a:lnTo>
                  <a:lnTo>
                    <a:pt x="636" y="477"/>
                  </a:lnTo>
                  <a:lnTo>
                    <a:pt x="629" y="488"/>
                  </a:lnTo>
                  <a:lnTo>
                    <a:pt x="620" y="499"/>
                  </a:lnTo>
                  <a:lnTo>
                    <a:pt x="601" y="521"/>
                  </a:lnTo>
                  <a:lnTo>
                    <a:pt x="582" y="540"/>
                  </a:lnTo>
                  <a:lnTo>
                    <a:pt x="576" y="547"/>
                  </a:lnTo>
                  <a:lnTo>
                    <a:pt x="569" y="554"/>
                  </a:lnTo>
                  <a:lnTo>
                    <a:pt x="566" y="559"/>
                  </a:lnTo>
                  <a:lnTo>
                    <a:pt x="565" y="564"/>
                  </a:lnTo>
                  <a:lnTo>
                    <a:pt x="565" y="568"/>
                  </a:lnTo>
                  <a:lnTo>
                    <a:pt x="566" y="572"/>
                  </a:lnTo>
                  <a:lnTo>
                    <a:pt x="568" y="574"/>
                  </a:lnTo>
                  <a:lnTo>
                    <a:pt x="571" y="577"/>
                  </a:lnTo>
                  <a:lnTo>
                    <a:pt x="578" y="584"/>
                  </a:lnTo>
                  <a:lnTo>
                    <a:pt x="585" y="589"/>
                  </a:lnTo>
                  <a:lnTo>
                    <a:pt x="587" y="593"/>
                  </a:lnTo>
                  <a:lnTo>
                    <a:pt x="590" y="596"/>
                  </a:lnTo>
                  <a:lnTo>
                    <a:pt x="591" y="599"/>
                  </a:lnTo>
                  <a:lnTo>
                    <a:pt x="592" y="602"/>
                  </a:lnTo>
                  <a:lnTo>
                    <a:pt x="592" y="607"/>
                  </a:lnTo>
                  <a:lnTo>
                    <a:pt x="590" y="611"/>
                  </a:lnTo>
                  <a:lnTo>
                    <a:pt x="588" y="616"/>
                  </a:lnTo>
                  <a:lnTo>
                    <a:pt x="583" y="621"/>
                  </a:lnTo>
                  <a:lnTo>
                    <a:pt x="572" y="631"/>
                  </a:lnTo>
                  <a:lnTo>
                    <a:pt x="563" y="639"/>
                  </a:lnTo>
                  <a:lnTo>
                    <a:pt x="553" y="645"/>
                  </a:lnTo>
                  <a:lnTo>
                    <a:pt x="544" y="651"/>
                  </a:lnTo>
                  <a:lnTo>
                    <a:pt x="531" y="657"/>
                  </a:lnTo>
                  <a:lnTo>
                    <a:pt x="526" y="659"/>
                  </a:lnTo>
                  <a:lnTo>
                    <a:pt x="526" y="667"/>
                  </a:lnTo>
                  <a:lnTo>
                    <a:pt x="525" y="676"/>
                  </a:lnTo>
                  <a:lnTo>
                    <a:pt x="524" y="683"/>
                  </a:lnTo>
                  <a:lnTo>
                    <a:pt x="522" y="690"/>
                  </a:lnTo>
                  <a:lnTo>
                    <a:pt x="517" y="703"/>
                  </a:lnTo>
                  <a:lnTo>
                    <a:pt x="511" y="714"/>
                  </a:lnTo>
                  <a:lnTo>
                    <a:pt x="504" y="722"/>
                  </a:lnTo>
                  <a:lnTo>
                    <a:pt x="495" y="730"/>
                  </a:lnTo>
                  <a:lnTo>
                    <a:pt x="487" y="737"/>
                  </a:lnTo>
                  <a:lnTo>
                    <a:pt x="477" y="742"/>
                  </a:lnTo>
                  <a:lnTo>
                    <a:pt x="467" y="746"/>
                  </a:lnTo>
                  <a:lnTo>
                    <a:pt x="457" y="749"/>
                  </a:lnTo>
                  <a:lnTo>
                    <a:pt x="447" y="751"/>
                  </a:lnTo>
                  <a:lnTo>
                    <a:pt x="438" y="752"/>
                  </a:lnTo>
                  <a:lnTo>
                    <a:pt x="423" y="753"/>
                  </a:lnTo>
                  <a:lnTo>
                    <a:pt x="413" y="753"/>
                  </a:lnTo>
                  <a:lnTo>
                    <a:pt x="409" y="753"/>
                  </a:lnTo>
                  <a:lnTo>
                    <a:pt x="405" y="750"/>
                  </a:lnTo>
                  <a:lnTo>
                    <a:pt x="401" y="747"/>
                  </a:lnTo>
                  <a:lnTo>
                    <a:pt x="396" y="741"/>
                  </a:lnTo>
                  <a:lnTo>
                    <a:pt x="386" y="729"/>
                  </a:lnTo>
                  <a:lnTo>
                    <a:pt x="378" y="714"/>
                  </a:lnTo>
                  <a:lnTo>
                    <a:pt x="369" y="697"/>
                  </a:lnTo>
                  <a:lnTo>
                    <a:pt x="362" y="682"/>
                  </a:lnTo>
                  <a:lnTo>
                    <a:pt x="358" y="668"/>
                  </a:lnTo>
                  <a:lnTo>
                    <a:pt x="356" y="659"/>
                  </a:lnTo>
                  <a:lnTo>
                    <a:pt x="357" y="652"/>
                  </a:lnTo>
                  <a:lnTo>
                    <a:pt x="359" y="645"/>
                  </a:lnTo>
                  <a:lnTo>
                    <a:pt x="362" y="638"/>
                  </a:lnTo>
                  <a:lnTo>
                    <a:pt x="365" y="631"/>
                  </a:lnTo>
                  <a:lnTo>
                    <a:pt x="369" y="623"/>
                  </a:lnTo>
                  <a:lnTo>
                    <a:pt x="372" y="617"/>
                  </a:lnTo>
                  <a:lnTo>
                    <a:pt x="374" y="609"/>
                  </a:lnTo>
                  <a:lnTo>
                    <a:pt x="375" y="602"/>
                  </a:lnTo>
                  <a:lnTo>
                    <a:pt x="373" y="595"/>
                  </a:lnTo>
                  <a:lnTo>
                    <a:pt x="369" y="586"/>
                  </a:lnTo>
                  <a:lnTo>
                    <a:pt x="363" y="576"/>
                  </a:lnTo>
                  <a:lnTo>
                    <a:pt x="356" y="567"/>
                  </a:lnTo>
                  <a:lnTo>
                    <a:pt x="342" y="552"/>
                  </a:lnTo>
                  <a:lnTo>
                    <a:pt x="337" y="545"/>
                  </a:lnTo>
                  <a:lnTo>
                    <a:pt x="336" y="532"/>
                  </a:lnTo>
                  <a:lnTo>
                    <a:pt x="335" y="521"/>
                  </a:lnTo>
                  <a:lnTo>
                    <a:pt x="331" y="512"/>
                  </a:lnTo>
                  <a:lnTo>
                    <a:pt x="327" y="504"/>
                  </a:lnTo>
                  <a:lnTo>
                    <a:pt x="323" y="499"/>
                  </a:lnTo>
                  <a:lnTo>
                    <a:pt x="316" y="495"/>
                  </a:lnTo>
                  <a:lnTo>
                    <a:pt x="309" y="491"/>
                  </a:lnTo>
                  <a:lnTo>
                    <a:pt x="302" y="489"/>
                  </a:lnTo>
                  <a:lnTo>
                    <a:pt x="293" y="487"/>
                  </a:lnTo>
                  <a:lnTo>
                    <a:pt x="284" y="487"/>
                  </a:lnTo>
                  <a:lnTo>
                    <a:pt x="275" y="487"/>
                  </a:lnTo>
                  <a:lnTo>
                    <a:pt x="265" y="487"/>
                  </a:lnTo>
                  <a:lnTo>
                    <a:pt x="244" y="488"/>
                  </a:lnTo>
                  <a:lnTo>
                    <a:pt x="223" y="489"/>
                  </a:lnTo>
                  <a:lnTo>
                    <a:pt x="214" y="488"/>
                  </a:lnTo>
                  <a:lnTo>
                    <a:pt x="205" y="486"/>
                  </a:lnTo>
                  <a:lnTo>
                    <a:pt x="197" y="481"/>
                  </a:lnTo>
                  <a:lnTo>
                    <a:pt x="190" y="477"/>
                  </a:lnTo>
                  <a:lnTo>
                    <a:pt x="185" y="471"/>
                  </a:lnTo>
                  <a:lnTo>
                    <a:pt x="180" y="465"/>
                  </a:lnTo>
                  <a:lnTo>
                    <a:pt x="177" y="458"/>
                  </a:lnTo>
                  <a:lnTo>
                    <a:pt x="174" y="450"/>
                  </a:lnTo>
                  <a:lnTo>
                    <a:pt x="169" y="437"/>
                  </a:lnTo>
                  <a:lnTo>
                    <a:pt x="167" y="425"/>
                  </a:lnTo>
                  <a:lnTo>
                    <a:pt x="167" y="416"/>
                  </a:lnTo>
                  <a:lnTo>
                    <a:pt x="166" y="413"/>
                  </a:lnTo>
                  <a:lnTo>
                    <a:pt x="167" y="408"/>
                  </a:lnTo>
                  <a:lnTo>
                    <a:pt x="168" y="392"/>
                  </a:lnTo>
                  <a:lnTo>
                    <a:pt x="169" y="381"/>
                  </a:lnTo>
                  <a:lnTo>
                    <a:pt x="172" y="370"/>
                  </a:lnTo>
                  <a:lnTo>
                    <a:pt x="175" y="357"/>
                  </a:lnTo>
                  <a:lnTo>
                    <a:pt x="178" y="344"/>
                  </a:lnTo>
                  <a:lnTo>
                    <a:pt x="184" y="330"/>
                  </a:lnTo>
                  <a:lnTo>
                    <a:pt x="189" y="317"/>
                  </a:lnTo>
                  <a:lnTo>
                    <a:pt x="197" y="305"/>
                  </a:lnTo>
                  <a:lnTo>
                    <a:pt x="207" y="293"/>
                  </a:lnTo>
                  <a:lnTo>
                    <a:pt x="211" y="288"/>
                  </a:lnTo>
                  <a:lnTo>
                    <a:pt x="218" y="282"/>
                  </a:lnTo>
                  <a:lnTo>
                    <a:pt x="223" y="278"/>
                  </a:lnTo>
                  <a:lnTo>
                    <a:pt x="230" y="273"/>
                  </a:lnTo>
                  <a:lnTo>
                    <a:pt x="237" y="270"/>
                  </a:lnTo>
                  <a:lnTo>
                    <a:pt x="244" y="267"/>
                  </a:lnTo>
                  <a:lnTo>
                    <a:pt x="253" y="263"/>
                  </a:lnTo>
                  <a:lnTo>
                    <a:pt x="261" y="261"/>
                  </a:lnTo>
                  <a:lnTo>
                    <a:pt x="277" y="259"/>
                  </a:lnTo>
                  <a:lnTo>
                    <a:pt x="293" y="257"/>
                  </a:lnTo>
                  <a:lnTo>
                    <a:pt x="305" y="256"/>
                  </a:lnTo>
                  <a:lnTo>
                    <a:pt x="316" y="257"/>
                  </a:lnTo>
                  <a:lnTo>
                    <a:pt x="325" y="258"/>
                  </a:lnTo>
                  <a:lnTo>
                    <a:pt x="332" y="259"/>
                  </a:lnTo>
                  <a:lnTo>
                    <a:pt x="339" y="261"/>
                  </a:lnTo>
                  <a:lnTo>
                    <a:pt x="345" y="263"/>
                  </a:lnTo>
                  <a:lnTo>
                    <a:pt x="348" y="267"/>
                  </a:lnTo>
                  <a:lnTo>
                    <a:pt x="351" y="269"/>
                  </a:lnTo>
                  <a:lnTo>
                    <a:pt x="353" y="272"/>
                  </a:lnTo>
                  <a:lnTo>
                    <a:pt x="354" y="274"/>
                  </a:lnTo>
                  <a:lnTo>
                    <a:pt x="356" y="279"/>
                  </a:lnTo>
                  <a:lnTo>
                    <a:pt x="356" y="280"/>
                  </a:lnTo>
                  <a:lnTo>
                    <a:pt x="363" y="286"/>
                  </a:lnTo>
                  <a:lnTo>
                    <a:pt x="372" y="291"/>
                  </a:lnTo>
                  <a:lnTo>
                    <a:pt x="381" y="294"/>
                  </a:lnTo>
                  <a:lnTo>
                    <a:pt x="390" y="296"/>
                  </a:lnTo>
                  <a:lnTo>
                    <a:pt x="401" y="297"/>
                  </a:lnTo>
                  <a:lnTo>
                    <a:pt x="411" y="297"/>
                  </a:lnTo>
                  <a:lnTo>
                    <a:pt x="421" y="296"/>
                  </a:lnTo>
                  <a:lnTo>
                    <a:pt x="432" y="294"/>
                  </a:lnTo>
                  <a:lnTo>
                    <a:pt x="473" y="285"/>
                  </a:lnTo>
                  <a:lnTo>
                    <a:pt x="507" y="280"/>
                  </a:lnTo>
                  <a:lnTo>
                    <a:pt x="510" y="260"/>
                  </a:lnTo>
                  <a:lnTo>
                    <a:pt x="512" y="216"/>
                  </a:lnTo>
                  <a:lnTo>
                    <a:pt x="512" y="205"/>
                  </a:lnTo>
                  <a:lnTo>
                    <a:pt x="511" y="194"/>
                  </a:lnTo>
                  <a:lnTo>
                    <a:pt x="510" y="185"/>
                  </a:lnTo>
                  <a:lnTo>
                    <a:pt x="507" y="176"/>
                  </a:lnTo>
                  <a:lnTo>
                    <a:pt x="504" y="170"/>
                  </a:lnTo>
                  <a:lnTo>
                    <a:pt x="500" y="166"/>
                  </a:lnTo>
                  <a:lnTo>
                    <a:pt x="498" y="165"/>
                  </a:lnTo>
                  <a:lnTo>
                    <a:pt x="495" y="165"/>
                  </a:lnTo>
                  <a:lnTo>
                    <a:pt x="492" y="165"/>
                  </a:lnTo>
                  <a:lnTo>
                    <a:pt x="489" y="166"/>
                  </a:lnTo>
                  <a:lnTo>
                    <a:pt x="481" y="170"/>
                  </a:lnTo>
                  <a:lnTo>
                    <a:pt x="474" y="172"/>
                  </a:lnTo>
                  <a:lnTo>
                    <a:pt x="468" y="174"/>
                  </a:lnTo>
                  <a:lnTo>
                    <a:pt x="461" y="175"/>
                  </a:lnTo>
                  <a:lnTo>
                    <a:pt x="455" y="175"/>
                  </a:lnTo>
                  <a:lnTo>
                    <a:pt x="449" y="174"/>
                  </a:lnTo>
                  <a:lnTo>
                    <a:pt x="444" y="173"/>
                  </a:lnTo>
                  <a:lnTo>
                    <a:pt x="438" y="171"/>
                  </a:lnTo>
                  <a:lnTo>
                    <a:pt x="433" y="168"/>
                  </a:lnTo>
                  <a:lnTo>
                    <a:pt x="428" y="164"/>
                  </a:lnTo>
                  <a:lnTo>
                    <a:pt x="425" y="160"/>
                  </a:lnTo>
                  <a:lnTo>
                    <a:pt x="421" y="155"/>
                  </a:lnTo>
                  <a:lnTo>
                    <a:pt x="418" y="150"/>
                  </a:lnTo>
                  <a:lnTo>
                    <a:pt x="416" y="143"/>
                  </a:lnTo>
                  <a:lnTo>
                    <a:pt x="414" y="137"/>
                  </a:lnTo>
                  <a:lnTo>
                    <a:pt x="413" y="129"/>
                  </a:lnTo>
                  <a:lnTo>
                    <a:pt x="413" y="124"/>
                  </a:lnTo>
                  <a:lnTo>
                    <a:pt x="414" y="118"/>
                  </a:lnTo>
                  <a:lnTo>
                    <a:pt x="415" y="112"/>
                  </a:lnTo>
                  <a:lnTo>
                    <a:pt x="418" y="108"/>
                  </a:lnTo>
                  <a:lnTo>
                    <a:pt x="422" y="103"/>
                  </a:lnTo>
                  <a:lnTo>
                    <a:pt x="425" y="98"/>
                  </a:lnTo>
                  <a:lnTo>
                    <a:pt x="430" y="93"/>
                  </a:lnTo>
                  <a:lnTo>
                    <a:pt x="436" y="88"/>
                  </a:lnTo>
                  <a:lnTo>
                    <a:pt x="448" y="79"/>
                  </a:lnTo>
                  <a:lnTo>
                    <a:pt x="462" y="72"/>
                  </a:lnTo>
                  <a:lnTo>
                    <a:pt x="477" y="64"/>
                  </a:lnTo>
                  <a:lnTo>
                    <a:pt x="493" y="57"/>
                  </a:lnTo>
                  <a:lnTo>
                    <a:pt x="510" y="51"/>
                  </a:lnTo>
                  <a:lnTo>
                    <a:pt x="526" y="45"/>
                  </a:lnTo>
                  <a:lnTo>
                    <a:pt x="543" y="41"/>
                  </a:lnTo>
                  <a:lnTo>
                    <a:pt x="558" y="38"/>
                  </a:lnTo>
                  <a:lnTo>
                    <a:pt x="583" y="32"/>
                  </a:lnTo>
                  <a:lnTo>
                    <a:pt x="601" y="30"/>
                  </a:lnTo>
                  <a:lnTo>
                    <a:pt x="608" y="31"/>
                  </a:lnTo>
                  <a:lnTo>
                    <a:pt x="614" y="31"/>
                  </a:lnTo>
                  <a:lnTo>
                    <a:pt x="594" y="24"/>
                  </a:lnTo>
                  <a:lnTo>
                    <a:pt x="575" y="18"/>
                  </a:lnTo>
                  <a:lnTo>
                    <a:pt x="555" y="12"/>
                  </a:lnTo>
                  <a:lnTo>
                    <a:pt x="535" y="8"/>
                  </a:lnTo>
                  <a:lnTo>
                    <a:pt x="514" y="5"/>
                  </a:lnTo>
                  <a:lnTo>
                    <a:pt x="493" y="2"/>
                  </a:lnTo>
                  <a:lnTo>
                    <a:pt x="472" y="1"/>
                  </a:lnTo>
                  <a:lnTo>
                    <a:pt x="450" y="0"/>
                  </a:lnTo>
                  <a:lnTo>
                    <a:pt x="427" y="1"/>
                  </a:lnTo>
                  <a:lnTo>
                    <a:pt x="405" y="2"/>
                  </a:lnTo>
                  <a:lnTo>
                    <a:pt x="382" y="6"/>
                  </a:lnTo>
                  <a:lnTo>
                    <a:pt x="360" y="9"/>
                  </a:lnTo>
                  <a:lnTo>
                    <a:pt x="338" y="15"/>
                  </a:lnTo>
                  <a:lnTo>
                    <a:pt x="317" y="21"/>
                  </a:lnTo>
                  <a:lnTo>
                    <a:pt x="296" y="28"/>
                  </a:lnTo>
                  <a:lnTo>
                    <a:pt x="275" y="35"/>
                  </a:lnTo>
                  <a:lnTo>
                    <a:pt x="255" y="44"/>
                  </a:lnTo>
                  <a:lnTo>
                    <a:pt x="236" y="55"/>
                  </a:lnTo>
                  <a:lnTo>
                    <a:pt x="217" y="65"/>
                  </a:lnTo>
                  <a:lnTo>
                    <a:pt x="199" y="77"/>
                  </a:lnTo>
                  <a:lnTo>
                    <a:pt x="182" y="89"/>
                  </a:lnTo>
                  <a:lnTo>
                    <a:pt x="164" y="104"/>
                  </a:lnTo>
                  <a:lnTo>
                    <a:pt x="147" y="118"/>
                  </a:lnTo>
                  <a:lnTo>
                    <a:pt x="132" y="132"/>
                  </a:lnTo>
                  <a:lnTo>
                    <a:pt x="118" y="148"/>
                  </a:lnTo>
                  <a:lnTo>
                    <a:pt x="103" y="164"/>
                  </a:lnTo>
                  <a:lnTo>
                    <a:pt x="90" y="182"/>
                  </a:lnTo>
                  <a:lnTo>
                    <a:pt x="77" y="199"/>
                  </a:lnTo>
                  <a:lnTo>
                    <a:pt x="65" y="217"/>
                  </a:lnTo>
                  <a:lnTo>
                    <a:pt x="55" y="236"/>
                  </a:lnTo>
                  <a:lnTo>
                    <a:pt x="45" y="256"/>
                  </a:lnTo>
                  <a:lnTo>
                    <a:pt x="35" y="275"/>
                  </a:lnTo>
                  <a:lnTo>
                    <a:pt x="27" y="296"/>
                  </a:lnTo>
                  <a:lnTo>
                    <a:pt x="21" y="317"/>
                  </a:lnTo>
                  <a:lnTo>
                    <a:pt x="14" y="338"/>
                  </a:lnTo>
                  <a:lnTo>
                    <a:pt x="9" y="360"/>
                  </a:lnTo>
                  <a:lnTo>
                    <a:pt x="5" y="382"/>
                  </a:lnTo>
                  <a:lnTo>
                    <a:pt x="2" y="404"/>
                  </a:lnTo>
                  <a:lnTo>
                    <a:pt x="1" y="427"/>
                  </a:lnTo>
                  <a:lnTo>
                    <a:pt x="0" y="450"/>
                  </a:lnTo>
                  <a:lnTo>
                    <a:pt x="1" y="474"/>
                  </a:lnTo>
                  <a:lnTo>
                    <a:pt x="2" y="497"/>
                  </a:lnTo>
                  <a:lnTo>
                    <a:pt x="5" y="519"/>
                  </a:lnTo>
                  <a:lnTo>
                    <a:pt x="10" y="542"/>
                  </a:lnTo>
                  <a:lnTo>
                    <a:pt x="14" y="563"/>
                  </a:lnTo>
                  <a:lnTo>
                    <a:pt x="21" y="585"/>
                  </a:lnTo>
                  <a:lnTo>
                    <a:pt x="27" y="606"/>
                  </a:lnTo>
                  <a:lnTo>
                    <a:pt x="35" y="626"/>
                  </a:lnTo>
                  <a:lnTo>
                    <a:pt x="45" y="645"/>
                  </a:lnTo>
                  <a:lnTo>
                    <a:pt x="55" y="665"/>
                  </a:lnTo>
                  <a:lnTo>
                    <a:pt x="65" y="684"/>
                  </a:lnTo>
                  <a:lnTo>
                    <a:pt x="77" y="703"/>
                  </a:lnTo>
                  <a:lnTo>
                    <a:pt x="90" y="720"/>
                  </a:lnTo>
                  <a:lnTo>
                    <a:pt x="103" y="737"/>
                  </a:lnTo>
                  <a:lnTo>
                    <a:pt x="118" y="753"/>
                  </a:lnTo>
                  <a:lnTo>
                    <a:pt x="132" y="769"/>
                  </a:lnTo>
                  <a:lnTo>
                    <a:pt x="147" y="784"/>
                  </a:lnTo>
                  <a:lnTo>
                    <a:pt x="164" y="798"/>
                  </a:lnTo>
                  <a:lnTo>
                    <a:pt x="182" y="812"/>
                  </a:lnTo>
                  <a:lnTo>
                    <a:pt x="199" y="824"/>
                  </a:lnTo>
                  <a:lnTo>
                    <a:pt x="217" y="836"/>
                  </a:lnTo>
                  <a:lnTo>
                    <a:pt x="236" y="847"/>
                  </a:lnTo>
                  <a:lnTo>
                    <a:pt x="255" y="857"/>
                  </a:lnTo>
                  <a:lnTo>
                    <a:pt x="275" y="866"/>
                  </a:lnTo>
                  <a:lnTo>
                    <a:pt x="296" y="874"/>
                  </a:lnTo>
                  <a:lnTo>
                    <a:pt x="317" y="881"/>
                  </a:lnTo>
                  <a:lnTo>
                    <a:pt x="338" y="886"/>
                  </a:lnTo>
                  <a:lnTo>
                    <a:pt x="360" y="892"/>
                  </a:lnTo>
                  <a:lnTo>
                    <a:pt x="382" y="896"/>
                  </a:lnTo>
                  <a:lnTo>
                    <a:pt x="405" y="899"/>
                  </a:lnTo>
                  <a:lnTo>
                    <a:pt x="427" y="901"/>
                  </a:lnTo>
                  <a:lnTo>
                    <a:pt x="450" y="901"/>
                  </a:lnTo>
                  <a:lnTo>
                    <a:pt x="473" y="901"/>
                  </a:lnTo>
                  <a:lnTo>
                    <a:pt x="496" y="899"/>
                  </a:lnTo>
                  <a:lnTo>
                    <a:pt x="520" y="896"/>
                  </a:lnTo>
                  <a:lnTo>
                    <a:pt x="542" y="892"/>
                  </a:lnTo>
                  <a:lnTo>
                    <a:pt x="563" y="886"/>
                  </a:lnTo>
                  <a:lnTo>
                    <a:pt x="585" y="881"/>
                  </a:lnTo>
                  <a:lnTo>
                    <a:pt x="605" y="874"/>
                  </a:lnTo>
                  <a:lnTo>
                    <a:pt x="625" y="866"/>
                  </a:lnTo>
                  <a:lnTo>
                    <a:pt x="646" y="857"/>
                  </a:lnTo>
                  <a:lnTo>
                    <a:pt x="665" y="847"/>
                  </a:lnTo>
                  <a:lnTo>
                    <a:pt x="684" y="836"/>
                  </a:lnTo>
                  <a:lnTo>
                    <a:pt x="702" y="824"/>
                  </a:lnTo>
                  <a:lnTo>
                    <a:pt x="720" y="812"/>
                  </a:lnTo>
                  <a:lnTo>
                    <a:pt x="737" y="798"/>
                  </a:lnTo>
                  <a:lnTo>
                    <a:pt x="753" y="784"/>
                  </a:lnTo>
                  <a:lnTo>
                    <a:pt x="768" y="769"/>
                  </a:lnTo>
                  <a:lnTo>
                    <a:pt x="784" y="753"/>
                  </a:lnTo>
                  <a:lnTo>
                    <a:pt x="798" y="737"/>
                  </a:lnTo>
                  <a:lnTo>
                    <a:pt x="811" y="720"/>
                  </a:lnTo>
                  <a:lnTo>
                    <a:pt x="823" y="703"/>
                  </a:lnTo>
                  <a:lnTo>
                    <a:pt x="836" y="684"/>
                  </a:lnTo>
                  <a:lnTo>
                    <a:pt x="847" y="665"/>
                  </a:lnTo>
                  <a:lnTo>
                    <a:pt x="857" y="645"/>
                  </a:lnTo>
                  <a:lnTo>
                    <a:pt x="865" y="626"/>
                  </a:lnTo>
                  <a:lnTo>
                    <a:pt x="874" y="606"/>
                  </a:lnTo>
                  <a:lnTo>
                    <a:pt x="881" y="585"/>
                  </a:lnTo>
                  <a:lnTo>
                    <a:pt x="887" y="563"/>
                  </a:lnTo>
                  <a:lnTo>
                    <a:pt x="892" y="542"/>
                  </a:lnTo>
                  <a:lnTo>
                    <a:pt x="896" y="519"/>
                  </a:lnTo>
                  <a:lnTo>
                    <a:pt x="898" y="497"/>
                  </a:lnTo>
                  <a:lnTo>
                    <a:pt x="901" y="474"/>
                  </a:lnTo>
                  <a:lnTo>
                    <a:pt x="901" y="450"/>
                  </a:lnTo>
                  <a:lnTo>
                    <a:pt x="901" y="428"/>
                  </a:lnTo>
                  <a:lnTo>
                    <a:pt x="899" y="406"/>
                  </a:lnTo>
                  <a:lnTo>
                    <a:pt x="896" y="386"/>
                  </a:lnTo>
                  <a:lnTo>
                    <a:pt x="893" y="365"/>
                  </a:lnTo>
                  <a:lnTo>
                    <a:pt x="888" y="344"/>
                  </a:lnTo>
                  <a:lnTo>
                    <a:pt x="883" y="323"/>
                  </a:lnTo>
                  <a:lnTo>
                    <a:pt x="876" y="303"/>
                  </a:lnTo>
                  <a:lnTo>
                    <a:pt x="869" y="283"/>
                  </a:lnTo>
                  <a:lnTo>
                    <a:pt x="860" y="264"/>
                  </a:lnTo>
                  <a:lnTo>
                    <a:pt x="851" y="246"/>
                  </a:lnTo>
                  <a:lnTo>
                    <a:pt x="841" y="227"/>
                  </a:lnTo>
                  <a:lnTo>
                    <a:pt x="830" y="209"/>
                  </a:lnTo>
                  <a:lnTo>
                    <a:pt x="819" y="192"/>
                  </a:lnTo>
                  <a:lnTo>
                    <a:pt x="807" y="175"/>
                  </a:lnTo>
                  <a:lnTo>
                    <a:pt x="794" y="160"/>
                  </a:lnTo>
                  <a:lnTo>
                    <a:pt x="781" y="144"/>
                  </a:lnTo>
                  <a:lnTo>
                    <a:pt x="781" y="144"/>
                  </a:lnTo>
                  <a:close/>
                </a:path>
              </a:pathLst>
            </a:custGeom>
            <a:solidFill>
              <a:schemeClr val="bg1"/>
            </a:solidFill>
            <a:ln>
              <a:noFill/>
            </a:ln>
          </p:spPr>
          <p:style>
            <a:lnRef idx="0"/>
            <a:fillRef idx="0"/>
            <a:effectRef idx="0"/>
            <a:fontRef idx="minor"/>
          </p:style>
        </p:sp>
        <p:grpSp>
          <p:nvGrpSpPr>
            <p:cNvPr id="279" name="Group 24"/>
            <p:cNvGrpSpPr/>
            <p:nvPr/>
          </p:nvGrpSpPr>
          <p:grpSpPr>
            <a:xfrm>
              <a:off x="3647880" y="3788280"/>
              <a:ext cx="460800" cy="460800"/>
              <a:chOff x="3647880" y="3788280"/>
              <a:chExt cx="460800" cy="460800"/>
            </a:xfrm>
          </p:grpSpPr>
          <p:sp>
            <p:nvSpPr>
              <p:cNvPr id="280" name="CustomShape 25"/>
              <p:cNvSpPr/>
              <p:nvPr/>
            </p:nvSpPr>
            <p:spPr>
              <a:xfrm>
                <a:off x="3647880" y="3850560"/>
                <a:ext cx="210600" cy="148320"/>
              </a:xfrm>
              <a:custGeom>
                <a:avLst/>
                <a:gdLst/>
                <a:ahLst/>
                <a:rect l="l" t="t" r="r" b="b"/>
                <a:pathLst>
                  <a:path w="325" h="230">
                    <a:moveTo>
                      <a:pt x="325" y="206"/>
                    </a:moveTo>
                    <a:lnTo>
                      <a:pt x="324" y="197"/>
                    </a:lnTo>
                    <a:lnTo>
                      <a:pt x="321" y="189"/>
                    </a:lnTo>
                    <a:lnTo>
                      <a:pt x="319" y="181"/>
                    </a:lnTo>
                    <a:lnTo>
                      <a:pt x="315" y="173"/>
                    </a:lnTo>
                    <a:lnTo>
                      <a:pt x="310" y="167"/>
                    </a:lnTo>
                    <a:lnTo>
                      <a:pt x="303" y="162"/>
                    </a:lnTo>
                    <a:lnTo>
                      <a:pt x="297" y="158"/>
                    </a:lnTo>
                    <a:lnTo>
                      <a:pt x="289" y="154"/>
                    </a:lnTo>
                    <a:lnTo>
                      <a:pt x="216" y="136"/>
                    </a:lnTo>
                    <a:lnTo>
                      <a:pt x="216" y="112"/>
                    </a:lnTo>
                    <a:lnTo>
                      <a:pt x="226" y="104"/>
                    </a:lnTo>
                    <a:lnTo>
                      <a:pt x="236" y="95"/>
                    </a:lnTo>
                    <a:lnTo>
                      <a:pt x="244" y="85"/>
                    </a:lnTo>
                    <a:lnTo>
                      <a:pt x="252" y="73"/>
                    </a:lnTo>
                    <a:lnTo>
                      <a:pt x="258" y="60"/>
                    </a:lnTo>
                    <a:lnTo>
                      <a:pt x="262" y="48"/>
                    </a:lnTo>
                    <a:lnTo>
                      <a:pt x="265" y="33"/>
                    </a:lnTo>
                    <a:lnTo>
                      <a:pt x="266" y="19"/>
                    </a:lnTo>
                    <a:lnTo>
                      <a:pt x="254" y="22"/>
                    </a:lnTo>
                    <a:lnTo>
                      <a:pt x="243" y="22"/>
                    </a:lnTo>
                    <a:lnTo>
                      <a:pt x="234" y="22"/>
                    </a:lnTo>
                    <a:lnTo>
                      <a:pt x="225" y="21"/>
                    </a:lnTo>
                    <a:lnTo>
                      <a:pt x="209" y="18"/>
                    </a:lnTo>
                    <a:lnTo>
                      <a:pt x="197" y="13"/>
                    </a:lnTo>
                    <a:lnTo>
                      <a:pt x="186" y="8"/>
                    </a:lnTo>
                    <a:lnTo>
                      <a:pt x="177" y="0"/>
                    </a:lnTo>
                    <a:lnTo>
                      <a:pt x="171" y="4"/>
                    </a:lnTo>
                    <a:lnTo>
                      <a:pt x="163" y="6"/>
                    </a:lnTo>
                    <a:lnTo>
                      <a:pt x="157" y="10"/>
                    </a:lnTo>
                    <a:lnTo>
                      <a:pt x="149" y="12"/>
                    </a:lnTo>
                    <a:lnTo>
                      <a:pt x="134" y="14"/>
                    </a:lnTo>
                    <a:lnTo>
                      <a:pt x="117" y="15"/>
                    </a:lnTo>
                    <a:lnTo>
                      <a:pt x="102" y="15"/>
                    </a:lnTo>
                    <a:lnTo>
                      <a:pt x="87" y="13"/>
                    </a:lnTo>
                    <a:lnTo>
                      <a:pt x="73" y="9"/>
                    </a:lnTo>
                    <a:lnTo>
                      <a:pt x="62" y="4"/>
                    </a:lnTo>
                    <a:lnTo>
                      <a:pt x="60" y="10"/>
                    </a:lnTo>
                    <a:lnTo>
                      <a:pt x="60" y="17"/>
                    </a:lnTo>
                    <a:lnTo>
                      <a:pt x="62" y="31"/>
                    </a:lnTo>
                    <a:lnTo>
                      <a:pt x="64" y="45"/>
                    </a:lnTo>
                    <a:lnTo>
                      <a:pt x="68" y="58"/>
                    </a:lnTo>
                    <a:lnTo>
                      <a:pt x="73" y="71"/>
                    </a:lnTo>
                    <a:lnTo>
                      <a:pt x="81" y="82"/>
                    </a:lnTo>
                    <a:lnTo>
                      <a:pt x="89" y="93"/>
                    </a:lnTo>
                    <a:lnTo>
                      <a:pt x="98" y="102"/>
                    </a:lnTo>
                    <a:lnTo>
                      <a:pt x="108" y="109"/>
                    </a:lnTo>
                    <a:lnTo>
                      <a:pt x="108" y="136"/>
                    </a:lnTo>
                    <a:lnTo>
                      <a:pt x="37" y="155"/>
                    </a:lnTo>
                    <a:lnTo>
                      <a:pt x="30" y="158"/>
                    </a:lnTo>
                    <a:lnTo>
                      <a:pt x="23" y="162"/>
                    </a:lnTo>
                    <a:lnTo>
                      <a:pt x="17" y="167"/>
                    </a:lnTo>
                    <a:lnTo>
                      <a:pt x="10" y="173"/>
                    </a:lnTo>
                    <a:lnTo>
                      <a:pt x="7" y="181"/>
                    </a:lnTo>
                    <a:lnTo>
                      <a:pt x="3" y="189"/>
                    </a:lnTo>
                    <a:lnTo>
                      <a:pt x="0" y="197"/>
                    </a:lnTo>
                    <a:lnTo>
                      <a:pt x="0" y="206"/>
                    </a:lnTo>
                    <a:lnTo>
                      <a:pt x="0" y="230"/>
                    </a:lnTo>
                    <a:lnTo>
                      <a:pt x="325" y="230"/>
                    </a:lnTo>
                    <a:lnTo>
                      <a:pt x="325" y="206"/>
                    </a:lnTo>
                    <a:close/>
                  </a:path>
                </a:pathLst>
              </a:custGeom>
              <a:solidFill>
                <a:schemeClr val="bg1"/>
              </a:solidFill>
              <a:ln>
                <a:noFill/>
              </a:ln>
            </p:spPr>
            <p:style>
              <a:lnRef idx="0"/>
              <a:fillRef idx="0"/>
              <a:effectRef idx="0"/>
              <a:fontRef idx="minor"/>
            </p:style>
          </p:sp>
          <p:sp>
            <p:nvSpPr>
              <p:cNvPr id="281" name="CustomShape 26"/>
              <p:cNvSpPr/>
              <p:nvPr/>
            </p:nvSpPr>
            <p:spPr>
              <a:xfrm>
                <a:off x="3689640" y="3788280"/>
                <a:ext cx="129960" cy="59400"/>
              </a:xfrm>
              <a:custGeom>
                <a:avLst/>
                <a:gdLst/>
                <a:ahLst/>
                <a:rect l="l" t="t" r="r" b="b"/>
                <a:pathLst>
                  <a:path w="199" h="92">
                    <a:moveTo>
                      <a:pt x="104" y="69"/>
                    </a:moveTo>
                    <a:lnTo>
                      <a:pt x="109" y="67"/>
                    </a:lnTo>
                    <a:lnTo>
                      <a:pt x="114" y="66"/>
                    </a:lnTo>
                    <a:lnTo>
                      <a:pt x="116" y="67"/>
                    </a:lnTo>
                    <a:lnTo>
                      <a:pt x="119" y="68"/>
                    </a:lnTo>
                    <a:lnTo>
                      <a:pt x="122" y="69"/>
                    </a:lnTo>
                    <a:lnTo>
                      <a:pt x="123" y="72"/>
                    </a:lnTo>
                    <a:lnTo>
                      <a:pt x="125" y="76"/>
                    </a:lnTo>
                    <a:lnTo>
                      <a:pt x="129" y="78"/>
                    </a:lnTo>
                    <a:lnTo>
                      <a:pt x="133" y="82"/>
                    </a:lnTo>
                    <a:lnTo>
                      <a:pt x="137" y="85"/>
                    </a:lnTo>
                    <a:lnTo>
                      <a:pt x="149" y="89"/>
                    </a:lnTo>
                    <a:lnTo>
                      <a:pt x="161" y="92"/>
                    </a:lnTo>
                    <a:lnTo>
                      <a:pt x="173" y="92"/>
                    </a:lnTo>
                    <a:lnTo>
                      <a:pt x="183" y="92"/>
                    </a:lnTo>
                    <a:lnTo>
                      <a:pt x="192" y="91"/>
                    </a:lnTo>
                    <a:lnTo>
                      <a:pt x="199" y="90"/>
                    </a:lnTo>
                    <a:lnTo>
                      <a:pt x="196" y="80"/>
                    </a:lnTo>
                    <a:lnTo>
                      <a:pt x="194" y="71"/>
                    </a:lnTo>
                    <a:lnTo>
                      <a:pt x="190" y="63"/>
                    </a:lnTo>
                    <a:lnTo>
                      <a:pt x="186" y="54"/>
                    </a:lnTo>
                    <a:lnTo>
                      <a:pt x="181" y="46"/>
                    </a:lnTo>
                    <a:lnTo>
                      <a:pt x="176" y="39"/>
                    </a:lnTo>
                    <a:lnTo>
                      <a:pt x="169" y="32"/>
                    </a:lnTo>
                    <a:lnTo>
                      <a:pt x="163" y="26"/>
                    </a:lnTo>
                    <a:lnTo>
                      <a:pt x="156" y="21"/>
                    </a:lnTo>
                    <a:lnTo>
                      <a:pt x="149" y="15"/>
                    </a:lnTo>
                    <a:lnTo>
                      <a:pt x="141" y="10"/>
                    </a:lnTo>
                    <a:lnTo>
                      <a:pt x="133" y="6"/>
                    </a:lnTo>
                    <a:lnTo>
                      <a:pt x="124" y="4"/>
                    </a:lnTo>
                    <a:lnTo>
                      <a:pt x="115" y="1"/>
                    </a:lnTo>
                    <a:lnTo>
                      <a:pt x="106" y="0"/>
                    </a:lnTo>
                    <a:lnTo>
                      <a:pt x="97" y="0"/>
                    </a:lnTo>
                    <a:lnTo>
                      <a:pt x="89" y="0"/>
                    </a:lnTo>
                    <a:lnTo>
                      <a:pt x="81" y="1"/>
                    </a:lnTo>
                    <a:lnTo>
                      <a:pt x="73" y="4"/>
                    </a:lnTo>
                    <a:lnTo>
                      <a:pt x="65" y="5"/>
                    </a:lnTo>
                    <a:lnTo>
                      <a:pt x="57" y="9"/>
                    </a:lnTo>
                    <a:lnTo>
                      <a:pt x="51" y="13"/>
                    </a:lnTo>
                    <a:lnTo>
                      <a:pt x="43" y="17"/>
                    </a:lnTo>
                    <a:lnTo>
                      <a:pt x="37" y="22"/>
                    </a:lnTo>
                    <a:lnTo>
                      <a:pt x="25" y="32"/>
                    </a:lnTo>
                    <a:lnTo>
                      <a:pt x="15" y="45"/>
                    </a:lnTo>
                    <a:lnTo>
                      <a:pt x="6" y="60"/>
                    </a:lnTo>
                    <a:lnTo>
                      <a:pt x="0" y="76"/>
                    </a:lnTo>
                    <a:lnTo>
                      <a:pt x="1" y="75"/>
                    </a:lnTo>
                    <a:lnTo>
                      <a:pt x="10" y="80"/>
                    </a:lnTo>
                    <a:lnTo>
                      <a:pt x="21" y="84"/>
                    </a:lnTo>
                    <a:lnTo>
                      <a:pt x="36" y="86"/>
                    </a:lnTo>
                    <a:lnTo>
                      <a:pt x="50" y="87"/>
                    </a:lnTo>
                    <a:lnTo>
                      <a:pt x="65" y="86"/>
                    </a:lnTo>
                    <a:lnTo>
                      <a:pt x="79" y="84"/>
                    </a:lnTo>
                    <a:lnTo>
                      <a:pt x="87" y="81"/>
                    </a:lnTo>
                    <a:lnTo>
                      <a:pt x="93" y="77"/>
                    </a:lnTo>
                    <a:lnTo>
                      <a:pt x="98" y="75"/>
                    </a:lnTo>
                    <a:lnTo>
                      <a:pt x="104" y="69"/>
                    </a:lnTo>
                    <a:close/>
                  </a:path>
                </a:pathLst>
              </a:custGeom>
              <a:solidFill>
                <a:schemeClr val="bg1"/>
              </a:solidFill>
              <a:ln>
                <a:noFill/>
              </a:ln>
            </p:spPr>
            <p:style>
              <a:lnRef idx="0"/>
              <a:fillRef idx="0"/>
              <a:effectRef idx="0"/>
              <a:fontRef idx="minor"/>
            </p:style>
          </p:sp>
          <p:sp>
            <p:nvSpPr>
              <p:cNvPr id="282" name="CustomShape 27"/>
              <p:cNvSpPr/>
              <p:nvPr/>
            </p:nvSpPr>
            <p:spPr>
              <a:xfrm>
                <a:off x="3898080" y="3850560"/>
                <a:ext cx="210600" cy="148320"/>
              </a:xfrm>
              <a:custGeom>
                <a:avLst/>
                <a:gdLst/>
                <a:ahLst/>
                <a:rect l="l" t="t" r="r" b="b"/>
                <a:pathLst>
                  <a:path w="325" h="230">
                    <a:moveTo>
                      <a:pt x="289" y="154"/>
                    </a:moveTo>
                    <a:lnTo>
                      <a:pt x="217" y="136"/>
                    </a:lnTo>
                    <a:lnTo>
                      <a:pt x="217" y="112"/>
                    </a:lnTo>
                    <a:lnTo>
                      <a:pt x="227" y="104"/>
                    </a:lnTo>
                    <a:lnTo>
                      <a:pt x="236" y="95"/>
                    </a:lnTo>
                    <a:lnTo>
                      <a:pt x="245" y="85"/>
                    </a:lnTo>
                    <a:lnTo>
                      <a:pt x="252" y="73"/>
                    </a:lnTo>
                    <a:lnTo>
                      <a:pt x="258" y="60"/>
                    </a:lnTo>
                    <a:lnTo>
                      <a:pt x="263" y="48"/>
                    </a:lnTo>
                    <a:lnTo>
                      <a:pt x="266" y="33"/>
                    </a:lnTo>
                    <a:lnTo>
                      <a:pt x="267" y="19"/>
                    </a:lnTo>
                    <a:lnTo>
                      <a:pt x="256" y="22"/>
                    </a:lnTo>
                    <a:lnTo>
                      <a:pt x="243" y="22"/>
                    </a:lnTo>
                    <a:lnTo>
                      <a:pt x="234" y="22"/>
                    </a:lnTo>
                    <a:lnTo>
                      <a:pt x="225" y="21"/>
                    </a:lnTo>
                    <a:lnTo>
                      <a:pt x="211" y="18"/>
                    </a:lnTo>
                    <a:lnTo>
                      <a:pt x="198" y="13"/>
                    </a:lnTo>
                    <a:lnTo>
                      <a:pt x="186" y="8"/>
                    </a:lnTo>
                    <a:lnTo>
                      <a:pt x="177" y="0"/>
                    </a:lnTo>
                    <a:lnTo>
                      <a:pt x="171" y="4"/>
                    </a:lnTo>
                    <a:lnTo>
                      <a:pt x="164" y="6"/>
                    </a:lnTo>
                    <a:lnTo>
                      <a:pt x="157" y="10"/>
                    </a:lnTo>
                    <a:lnTo>
                      <a:pt x="149" y="12"/>
                    </a:lnTo>
                    <a:lnTo>
                      <a:pt x="134" y="14"/>
                    </a:lnTo>
                    <a:lnTo>
                      <a:pt x="118" y="15"/>
                    </a:lnTo>
                    <a:lnTo>
                      <a:pt x="103" y="15"/>
                    </a:lnTo>
                    <a:lnTo>
                      <a:pt x="87" y="13"/>
                    </a:lnTo>
                    <a:lnTo>
                      <a:pt x="73" y="9"/>
                    </a:lnTo>
                    <a:lnTo>
                      <a:pt x="62" y="4"/>
                    </a:lnTo>
                    <a:lnTo>
                      <a:pt x="62" y="10"/>
                    </a:lnTo>
                    <a:lnTo>
                      <a:pt x="60" y="17"/>
                    </a:lnTo>
                    <a:lnTo>
                      <a:pt x="62" y="31"/>
                    </a:lnTo>
                    <a:lnTo>
                      <a:pt x="64" y="45"/>
                    </a:lnTo>
                    <a:lnTo>
                      <a:pt x="68" y="58"/>
                    </a:lnTo>
                    <a:lnTo>
                      <a:pt x="75" y="71"/>
                    </a:lnTo>
                    <a:lnTo>
                      <a:pt x="81" y="82"/>
                    </a:lnTo>
                    <a:lnTo>
                      <a:pt x="89" y="93"/>
                    </a:lnTo>
                    <a:lnTo>
                      <a:pt x="99" y="102"/>
                    </a:lnTo>
                    <a:lnTo>
                      <a:pt x="109" y="109"/>
                    </a:lnTo>
                    <a:lnTo>
                      <a:pt x="109" y="136"/>
                    </a:lnTo>
                    <a:lnTo>
                      <a:pt x="39" y="155"/>
                    </a:lnTo>
                    <a:lnTo>
                      <a:pt x="31" y="158"/>
                    </a:lnTo>
                    <a:lnTo>
                      <a:pt x="23" y="162"/>
                    </a:lnTo>
                    <a:lnTo>
                      <a:pt x="17" y="167"/>
                    </a:lnTo>
                    <a:lnTo>
                      <a:pt x="12" y="173"/>
                    </a:lnTo>
                    <a:lnTo>
                      <a:pt x="7" y="181"/>
                    </a:lnTo>
                    <a:lnTo>
                      <a:pt x="4" y="189"/>
                    </a:lnTo>
                    <a:lnTo>
                      <a:pt x="1" y="197"/>
                    </a:lnTo>
                    <a:lnTo>
                      <a:pt x="0" y="206"/>
                    </a:lnTo>
                    <a:lnTo>
                      <a:pt x="0" y="230"/>
                    </a:lnTo>
                    <a:lnTo>
                      <a:pt x="325" y="230"/>
                    </a:lnTo>
                    <a:lnTo>
                      <a:pt x="325" y="206"/>
                    </a:lnTo>
                    <a:lnTo>
                      <a:pt x="324" y="197"/>
                    </a:lnTo>
                    <a:lnTo>
                      <a:pt x="322" y="189"/>
                    </a:lnTo>
                    <a:lnTo>
                      <a:pt x="319" y="181"/>
                    </a:lnTo>
                    <a:lnTo>
                      <a:pt x="315" y="173"/>
                    </a:lnTo>
                    <a:lnTo>
                      <a:pt x="310" y="167"/>
                    </a:lnTo>
                    <a:lnTo>
                      <a:pt x="303" y="162"/>
                    </a:lnTo>
                    <a:lnTo>
                      <a:pt x="297" y="158"/>
                    </a:lnTo>
                    <a:lnTo>
                      <a:pt x="289" y="154"/>
                    </a:lnTo>
                    <a:close/>
                  </a:path>
                </a:pathLst>
              </a:custGeom>
              <a:solidFill>
                <a:schemeClr val="bg1"/>
              </a:solidFill>
              <a:ln>
                <a:noFill/>
              </a:ln>
            </p:spPr>
            <p:style>
              <a:lnRef idx="0"/>
              <a:fillRef idx="0"/>
              <a:effectRef idx="0"/>
              <a:fontRef idx="minor"/>
            </p:style>
          </p:sp>
          <p:sp>
            <p:nvSpPr>
              <p:cNvPr id="283" name="CustomShape 28"/>
              <p:cNvSpPr/>
              <p:nvPr/>
            </p:nvSpPr>
            <p:spPr>
              <a:xfrm>
                <a:off x="3939480" y="3788280"/>
                <a:ext cx="129960" cy="59400"/>
              </a:xfrm>
              <a:custGeom>
                <a:avLst/>
                <a:gdLst/>
                <a:ahLst/>
                <a:rect l="l" t="t" r="r" b="b"/>
                <a:pathLst>
                  <a:path w="198" h="92">
                    <a:moveTo>
                      <a:pt x="104" y="69"/>
                    </a:moveTo>
                    <a:lnTo>
                      <a:pt x="109" y="67"/>
                    </a:lnTo>
                    <a:lnTo>
                      <a:pt x="114" y="66"/>
                    </a:lnTo>
                    <a:lnTo>
                      <a:pt x="117" y="67"/>
                    </a:lnTo>
                    <a:lnTo>
                      <a:pt x="119" y="68"/>
                    </a:lnTo>
                    <a:lnTo>
                      <a:pt x="121" y="69"/>
                    </a:lnTo>
                    <a:lnTo>
                      <a:pt x="123" y="72"/>
                    </a:lnTo>
                    <a:lnTo>
                      <a:pt x="126" y="76"/>
                    </a:lnTo>
                    <a:lnTo>
                      <a:pt x="128" y="78"/>
                    </a:lnTo>
                    <a:lnTo>
                      <a:pt x="132" y="82"/>
                    </a:lnTo>
                    <a:lnTo>
                      <a:pt x="137" y="85"/>
                    </a:lnTo>
                    <a:lnTo>
                      <a:pt x="148" y="89"/>
                    </a:lnTo>
                    <a:lnTo>
                      <a:pt x="162" y="92"/>
                    </a:lnTo>
                    <a:lnTo>
                      <a:pt x="173" y="92"/>
                    </a:lnTo>
                    <a:lnTo>
                      <a:pt x="184" y="92"/>
                    </a:lnTo>
                    <a:lnTo>
                      <a:pt x="191" y="91"/>
                    </a:lnTo>
                    <a:lnTo>
                      <a:pt x="198" y="90"/>
                    </a:lnTo>
                    <a:lnTo>
                      <a:pt x="196" y="80"/>
                    </a:lnTo>
                    <a:lnTo>
                      <a:pt x="193" y="71"/>
                    </a:lnTo>
                    <a:lnTo>
                      <a:pt x="190" y="63"/>
                    </a:lnTo>
                    <a:lnTo>
                      <a:pt x="185" y="54"/>
                    </a:lnTo>
                    <a:lnTo>
                      <a:pt x="181" y="46"/>
                    </a:lnTo>
                    <a:lnTo>
                      <a:pt x="175" y="39"/>
                    </a:lnTo>
                    <a:lnTo>
                      <a:pt x="169" y="32"/>
                    </a:lnTo>
                    <a:lnTo>
                      <a:pt x="163" y="26"/>
                    </a:lnTo>
                    <a:lnTo>
                      <a:pt x="155" y="21"/>
                    </a:lnTo>
                    <a:lnTo>
                      <a:pt x="149" y="15"/>
                    </a:lnTo>
                    <a:lnTo>
                      <a:pt x="141" y="10"/>
                    </a:lnTo>
                    <a:lnTo>
                      <a:pt x="132" y="6"/>
                    </a:lnTo>
                    <a:lnTo>
                      <a:pt x="124" y="4"/>
                    </a:lnTo>
                    <a:lnTo>
                      <a:pt x="115" y="1"/>
                    </a:lnTo>
                    <a:lnTo>
                      <a:pt x="106" y="0"/>
                    </a:lnTo>
                    <a:lnTo>
                      <a:pt x="97" y="0"/>
                    </a:lnTo>
                    <a:lnTo>
                      <a:pt x="88" y="0"/>
                    </a:lnTo>
                    <a:lnTo>
                      <a:pt x="81" y="1"/>
                    </a:lnTo>
                    <a:lnTo>
                      <a:pt x="73" y="4"/>
                    </a:lnTo>
                    <a:lnTo>
                      <a:pt x="64" y="5"/>
                    </a:lnTo>
                    <a:lnTo>
                      <a:pt x="58" y="9"/>
                    </a:lnTo>
                    <a:lnTo>
                      <a:pt x="50" y="13"/>
                    </a:lnTo>
                    <a:lnTo>
                      <a:pt x="44" y="17"/>
                    </a:lnTo>
                    <a:lnTo>
                      <a:pt x="37" y="22"/>
                    </a:lnTo>
                    <a:lnTo>
                      <a:pt x="24" y="32"/>
                    </a:lnTo>
                    <a:lnTo>
                      <a:pt x="14" y="45"/>
                    </a:lnTo>
                    <a:lnTo>
                      <a:pt x="6" y="60"/>
                    </a:lnTo>
                    <a:lnTo>
                      <a:pt x="0" y="76"/>
                    </a:lnTo>
                    <a:lnTo>
                      <a:pt x="1" y="75"/>
                    </a:lnTo>
                    <a:lnTo>
                      <a:pt x="10" y="80"/>
                    </a:lnTo>
                    <a:lnTo>
                      <a:pt x="22" y="84"/>
                    </a:lnTo>
                    <a:lnTo>
                      <a:pt x="35" y="86"/>
                    </a:lnTo>
                    <a:lnTo>
                      <a:pt x="50" y="87"/>
                    </a:lnTo>
                    <a:lnTo>
                      <a:pt x="64" y="86"/>
                    </a:lnTo>
                    <a:lnTo>
                      <a:pt x="79" y="84"/>
                    </a:lnTo>
                    <a:lnTo>
                      <a:pt x="86" y="81"/>
                    </a:lnTo>
                    <a:lnTo>
                      <a:pt x="92" y="77"/>
                    </a:lnTo>
                    <a:lnTo>
                      <a:pt x="99" y="75"/>
                    </a:lnTo>
                    <a:lnTo>
                      <a:pt x="104" y="69"/>
                    </a:lnTo>
                    <a:close/>
                  </a:path>
                </a:pathLst>
              </a:custGeom>
              <a:solidFill>
                <a:schemeClr val="bg1"/>
              </a:solidFill>
              <a:ln>
                <a:noFill/>
              </a:ln>
            </p:spPr>
            <p:style>
              <a:lnRef idx="0"/>
              <a:fillRef idx="0"/>
              <a:effectRef idx="0"/>
              <a:fontRef idx="minor"/>
            </p:style>
          </p:sp>
          <p:sp>
            <p:nvSpPr>
              <p:cNvPr id="284" name="CustomShape 29"/>
              <p:cNvSpPr/>
              <p:nvPr/>
            </p:nvSpPr>
            <p:spPr>
              <a:xfrm>
                <a:off x="3806640" y="4038480"/>
                <a:ext cx="129960" cy="59400"/>
              </a:xfrm>
              <a:custGeom>
                <a:avLst/>
                <a:gdLst/>
                <a:ahLst/>
                <a:rect l="l" t="t" r="r" b="b"/>
                <a:pathLst>
                  <a:path w="197" h="93">
                    <a:moveTo>
                      <a:pt x="0" y="75"/>
                    </a:moveTo>
                    <a:lnTo>
                      <a:pt x="0" y="74"/>
                    </a:lnTo>
                    <a:lnTo>
                      <a:pt x="9" y="79"/>
                    </a:lnTo>
                    <a:lnTo>
                      <a:pt x="22" y="82"/>
                    </a:lnTo>
                    <a:lnTo>
                      <a:pt x="34" y="85"/>
                    </a:lnTo>
                    <a:lnTo>
                      <a:pt x="50" y="86"/>
                    </a:lnTo>
                    <a:lnTo>
                      <a:pt x="64" y="86"/>
                    </a:lnTo>
                    <a:lnTo>
                      <a:pt x="79" y="82"/>
                    </a:lnTo>
                    <a:lnTo>
                      <a:pt x="86" y="80"/>
                    </a:lnTo>
                    <a:lnTo>
                      <a:pt x="92" y="77"/>
                    </a:lnTo>
                    <a:lnTo>
                      <a:pt x="99" y="74"/>
                    </a:lnTo>
                    <a:lnTo>
                      <a:pt x="104" y="68"/>
                    </a:lnTo>
                    <a:lnTo>
                      <a:pt x="108" y="66"/>
                    </a:lnTo>
                    <a:lnTo>
                      <a:pt x="114" y="66"/>
                    </a:lnTo>
                    <a:lnTo>
                      <a:pt x="117" y="66"/>
                    </a:lnTo>
                    <a:lnTo>
                      <a:pt x="119" y="67"/>
                    </a:lnTo>
                    <a:lnTo>
                      <a:pt x="120" y="70"/>
                    </a:lnTo>
                    <a:lnTo>
                      <a:pt x="123" y="72"/>
                    </a:lnTo>
                    <a:lnTo>
                      <a:pt x="124" y="75"/>
                    </a:lnTo>
                    <a:lnTo>
                      <a:pt x="128" y="79"/>
                    </a:lnTo>
                    <a:lnTo>
                      <a:pt x="132" y="81"/>
                    </a:lnTo>
                    <a:lnTo>
                      <a:pt x="137" y="84"/>
                    </a:lnTo>
                    <a:lnTo>
                      <a:pt x="147" y="89"/>
                    </a:lnTo>
                    <a:lnTo>
                      <a:pt x="161" y="91"/>
                    </a:lnTo>
                    <a:lnTo>
                      <a:pt x="173" y="93"/>
                    </a:lnTo>
                    <a:lnTo>
                      <a:pt x="183" y="93"/>
                    </a:lnTo>
                    <a:lnTo>
                      <a:pt x="191" y="91"/>
                    </a:lnTo>
                    <a:lnTo>
                      <a:pt x="197" y="89"/>
                    </a:lnTo>
                    <a:lnTo>
                      <a:pt x="196" y="80"/>
                    </a:lnTo>
                    <a:lnTo>
                      <a:pt x="192" y="71"/>
                    </a:lnTo>
                    <a:lnTo>
                      <a:pt x="190" y="62"/>
                    </a:lnTo>
                    <a:lnTo>
                      <a:pt x="185" y="54"/>
                    </a:lnTo>
                    <a:lnTo>
                      <a:pt x="181" y="45"/>
                    </a:lnTo>
                    <a:lnTo>
                      <a:pt x="174" y="39"/>
                    </a:lnTo>
                    <a:lnTo>
                      <a:pt x="169" y="31"/>
                    </a:lnTo>
                    <a:lnTo>
                      <a:pt x="163" y="26"/>
                    </a:lnTo>
                    <a:lnTo>
                      <a:pt x="155" y="20"/>
                    </a:lnTo>
                    <a:lnTo>
                      <a:pt x="149" y="14"/>
                    </a:lnTo>
                    <a:lnTo>
                      <a:pt x="141" y="11"/>
                    </a:lnTo>
                    <a:lnTo>
                      <a:pt x="132" y="7"/>
                    </a:lnTo>
                    <a:lnTo>
                      <a:pt x="124" y="4"/>
                    </a:lnTo>
                    <a:lnTo>
                      <a:pt x="115" y="2"/>
                    </a:lnTo>
                    <a:lnTo>
                      <a:pt x="106" y="0"/>
                    </a:lnTo>
                    <a:lnTo>
                      <a:pt x="97" y="0"/>
                    </a:lnTo>
                    <a:lnTo>
                      <a:pt x="88" y="0"/>
                    </a:lnTo>
                    <a:lnTo>
                      <a:pt x="81" y="2"/>
                    </a:lnTo>
                    <a:lnTo>
                      <a:pt x="72" y="3"/>
                    </a:lnTo>
                    <a:lnTo>
                      <a:pt x="64" y="5"/>
                    </a:lnTo>
                    <a:lnTo>
                      <a:pt x="57" y="8"/>
                    </a:lnTo>
                    <a:lnTo>
                      <a:pt x="50" y="12"/>
                    </a:lnTo>
                    <a:lnTo>
                      <a:pt x="43" y="16"/>
                    </a:lnTo>
                    <a:lnTo>
                      <a:pt x="36" y="21"/>
                    </a:lnTo>
                    <a:lnTo>
                      <a:pt x="24" y="32"/>
                    </a:lnTo>
                    <a:lnTo>
                      <a:pt x="14" y="45"/>
                    </a:lnTo>
                    <a:lnTo>
                      <a:pt x="6" y="59"/>
                    </a:lnTo>
                    <a:lnTo>
                      <a:pt x="0" y="75"/>
                    </a:lnTo>
                    <a:close/>
                  </a:path>
                </a:pathLst>
              </a:custGeom>
              <a:solidFill>
                <a:schemeClr val="bg1"/>
              </a:solidFill>
              <a:ln>
                <a:noFill/>
              </a:ln>
            </p:spPr>
            <p:style>
              <a:lnRef idx="0"/>
              <a:fillRef idx="0"/>
              <a:effectRef idx="0"/>
              <a:fontRef idx="minor"/>
            </p:style>
          </p:sp>
          <p:sp>
            <p:nvSpPr>
              <p:cNvPr id="285" name="CustomShape 30"/>
              <p:cNvSpPr/>
              <p:nvPr/>
            </p:nvSpPr>
            <p:spPr>
              <a:xfrm>
                <a:off x="3765240" y="4100760"/>
                <a:ext cx="210600" cy="148320"/>
              </a:xfrm>
              <a:custGeom>
                <a:avLst/>
                <a:gdLst/>
                <a:ahLst/>
                <a:rect l="l" t="t" r="r" b="b"/>
                <a:pathLst>
                  <a:path w="325" h="230">
                    <a:moveTo>
                      <a:pt x="289" y="155"/>
                    </a:moveTo>
                    <a:lnTo>
                      <a:pt x="217" y="136"/>
                    </a:lnTo>
                    <a:lnTo>
                      <a:pt x="217" y="112"/>
                    </a:lnTo>
                    <a:lnTo>
                      <a:pt x="227" y="104"/>
                    </a:lnTo>
                    <a:lnTo>
                      <a:pt x="236" y="95"/>
                    </a:lnTo>
                    <a:lnTo>
                      <a:pt x="245" y="85"/>
                    </a:lnTo>
                    <a:lnTo>
                      <a:pt x="252" y="73"/>
                    </a:lnTo>
                    <a:lnTo>
                      <a:pt x="258" y="62"/>
                    </a:lnTo>
                    <a:lnTo>
                      <a:pt x="262" y="48"/>
                    </a:lnTo>
                    <a:lnTo>
                      <a:pt x="266" y="35"/>
                    </a:lnTo>
                    <a:lnTo>
                      <a:pt x="267" y="21"/>
                    </a:lnTo>
                    <a:lnTo>
                      <a:pt x="255" y="22"/>
                    </a:lnTo>
                    <a:lnTo>
                      <a:pt x="243" y="23"/>
                    </a:lnTo>
                    <a:lnTo>
                      <a:pt x="234" y="22"/>
                    </a:lnTo>
                    <a:lnTo>
                      <a:pt x="225" y="22"/>
                    </a:lnTo>
                    <a:lnTo>
                      <a:pt x="211" y="18"/>
                    </a:lnTo>
                    <a:lnTo>
                      <a:pt x="198" y="14"/>
                    </a:lnTo>
                    <a:lnTo>
                      <a:pt x="186" y="8"/>
                    </a:lnTo>
                    <a:lnTo>
                      <a:pt x="177" y="0"/>
                    </a:lnTo>
                    <a:lnTo>
                      <a:pt x="171" y="4"/>
                    </a:lnTo>
                    <a:lnTo>
                      <a:pt x="164" y="8"/>
                    </a:lnTo>
                    <a:lnTo>
                      <a:pt x="157" y="10"/>
                    </a:lnTo>
                    <a:lnTo>
                      <a:pt x="149" y="13"/>
                    </a:lnTo>
                    <a:lnTo>
                      <a:pt x="133" y="15"/>
                    </a:lnTo>
                    <a:lnTo>
                      <a:pt x="118" y="17"/>
                    </a:lnTo>
                    <a:lnTo>
                      <a:pt x="103" y="15"/>
                    </a:lnTo>
                    <a:lnTo>
                      <a:pt x="87" y="13"/>
                    </a:lnTo>
                    <a:lnTo>
                      <a:pt x="73" y="9"/>
                    </a:lnTo>
                    <a:lnTo>
                      <a:pt x="62" y="4"/>
                    </a:lnTo>
                    <a:lnTo>
                      <a:pt x="62" y="10"/>
                    </a:lnTo>
                    <a:lnTo>
                      <a:pt x="60" y="17"/>
                    </a:lnTo>
                    <a:lnTo>
                      <a:pt x="62" y="31"/>
                    </a:lnTo>
                    <a:lnTo>
                      <a:pt x="64" y="45"/>
                    </a:lnTo>
                    <a:lnTo>
                      <a:pt x="68" y="58"/>
                    </a:lnTo>
                    <a:lnTo>
                      <a:pt x="74" y="71"/>
                    </a:lnTo>
                    <a:lnTo>
                      <a:pt x="81" y="82"/>
                    </a:lnTo>
                    <a:lnTo>
                      <a:pt x="89" y="93"/>
                    </a:lnTo>
                    <a:lnTo>
                      <a:pt x="97" y="103"/>
                    </a:lnTo>
                    <a:lnTo>
                      <a:pt x="108" y="111"/>
                    </a:lnTo>
                    <a:lnTo>
                      <a:pt x="108" y="136"/>
                    </a:lnTo>
                    <a:lnTo>
                      <a:pt x="38" y="155"/>
                    </a:lnTo>
                    <a:lnTo>
                      <a:pt x="31" y="158"/>
                    </a:lnTo>
                    <a:lnTo>
                      <a:pt x="23" y="163"/>
                    </a:lnTo>
                    <a:lnTo>
                      <a:pt x="17" y="168"/>
                    </a:lnTo>
                    <a:lnTo>
                      <a:pt x="11" y="175"/>
                    </a:lnTo>
                    <a:lnTo>
                      <a:pt x="6" y="181"/>
                    </a:lnTo>
                    <a:lnTo>
                      <a:pt x="4" y="189"/>
                    </a:lnTo>
                    <a:lnTo>
                      <a:pt x="1" y="198"/>
                    </a:lnTo>
                    <a:lnTo>
                      <a:pt x="0" y="206"/>
                    </a:lnTo>
                    <a:lnTo>
                      <a:pt x="0" y="230"/>
                    </a:lnTo>
                    <a:lnTo>
                      <a:pt x="325" y="230"/>
                    </a:lnTo>
                    <a:lnTo>
                      <a:pt x="325" y="206"/>
                    </a:lnTo>
                    <a:lnTo>
                      <a:pt x="324" y="198"/>
                    </a:lnTo>
                    <a:lnTo>
                      <a:pt x="322" y="189"/>
                    </a:lnTo>
                    <a:lnTo>
                      <a:pt x="318" y="181"/>
                    </a:lnTo>
                    <a:lnTo>
                      <a:pt x="315" y="175"/>
                    </a:lnTo>
                    <a:lnTo>
                      <a:pt x="309" y="168"/>
                    </a:lnTo>
                    <a:lnTo>
                      <a:pt x="303" y="162"/>
                    </a:lnTo>
                    <a:lnTo>
                      <a:pt x="297" y="158"/>
                    </a:lnTo>
                    <a:lnTo>
                      <a:pt x="289" y="155"/>
                    </a:lnTo>
                    <a:close/>
                  </a:path>
                </a:pathLst>
              </a:custGeom>
              <a:solidFill>
                <a:schemeClr val="bg1"/>
              </a:solidFill>
              <a:ln>
                <a:noFill/>
              </a:ln>
            </p:spPr>
            <p:style>
              <a:lnRef idx="0"/>
              <a:fillRef idx="0"/>
              <a:effectRef idx="0"/>
              <a:fontRef idx="minor"/>
            </p:style>
          </p:sp>
          <p:sp>
            <p:nvSpPr>
              <p:cNvPr id="286" name="CustomShape 31"/>
              <p:cNvSpPr/>
              <p:nvPr/>
            </p:nvSpPr>
            <p:spPr>
              <a:xfrm>
                <a:off x="3707640" y="4017600"/>
                <a:ext cx="64800" cy="64800"/>
              </a:xfrm>
              <a:custGeom>
                <a:avLst/>
                <a:gdLst/>
                <a:ahLst/>
                <a:rect l="l" t="t" r="r" b="b"/>
                <a:pathLst>
                  <a:path w="100" h="100">
                    <a:moveTo>
                      <a:pt x="96" y="96"/>
                    </a:moveTo>
                    <a:lnTo>
                      <a:pt x="99" y="92"/>
                    </a:lnTo>
                    <a:lnTo>
                      <a:pt x="100" y="87"/>
                    </a:lnTo>
                    <a:lnTo>
                      <a:pt x="99" y="83"/>
                    </a:lnTo>
                    <a:lnTo>
                      <a:pt x="96" y="80"/>
                    </a:lnTo>
                    <a:lnTo>
                      <a:pt x="20" y="4"/>
                    </a:lnTo>
                    <a:lnTo>
                      <a:pt x="17" y="1"/>
                    </a:lnTo>
                    <a:lnTo>
                      <a:pt x="11" y="0"/>
                    </a:lnTo>
                    <a:lnTo>
                      <a:pt x="8" y="1"/>
                    </a:lnTo>
                    <a:lnTo>
                      <a:pt x="4" y="4"/>
                    </a:lnTo>
                    <a:lnTo>
                      <a:pt x="1" y="8"/>
                    </a:lnTo>
                    <a:lnTo>
                      <a:pt x="0" y="11"/>
                    </a:lnTo>
                    <a:lnTo>
                      <a:pt x="1" y="17"/>
                    </a:lnTo>
                    <a:lnTo>
                      <a:pt x="4" y="20"/>
                    </a:lnTo>
                    <a:lnTo>
                      <a:pt x="79" y="96"/>
                    </a:lnTo>
                    <a:lnTo>
                      <a:pt x="83" y="99"/>
                    </a:lnTo>
                    <a:lnTo>
                      <a:pt x="87" y="100"/>
                    </a:lnTo>
                    <a:lnTo>
                      <a:pt x="92" y="99"/>
                    </a:lnTo>
                    <a:lnTo>
                      <a:pt x="96" y="96"/>
                    </a:lnTo>
                    <a:close/>
                  </a:path>
                </a:pathLst>
              </a:custGeom>
              <a:solidFill>
                <a:schemeClr val="bg1"/>
              </a:solidFill>
              <a:ln>
                <a:noFill/>
              </a:ln>
            </p:spPr>
            <p:style>
              <a:lnRef idx="0"/>
              <a:fillRef idx="0"/>
              <a:effectRef idx="0"/>
              <a:fontRef idx="minor"/>
            </p:style>
          </p:sp>
          <p:sp>
            <p:nvSpPr>
              <p:cNvPr id="287" name="CustomShape 32"/>
              <p:cNvSpPr/>
              <p:nvPr/>
            </p:nvSpPr>
            <p:spPr>
              <a:xfrm>
                <a:off x="3976200" y="4017600"/>
                <a:ext cx="62280" cy="64800"/>
              </a:xfrm>
              <a:custGeom>
                <a:avLst/>
                <a:gdLst/>
                <a:ahLst/>
                <a:rect l="l" t="t" r="r" b="b"/>
                <a:pathLst>
                  <a:path w="98" h="100">
                    <a:moveTo>
                      <a:pt x="78" y="4"/>
                    </a:moveTo>
                    <a:lnTo>
                      <a:pt x="2" y="80"/>
                    </a:lnTo>
                    <a:lnTo>
                      <a:pt x="0" y="83"/>
                    </a:lnTo>
                    <a:lnTo>
                      <a:pt x="0" y="87"/>
                    </a:lnTo>
                    <a:lnTo>
                      <a:pt x="0" y="92"/>
                    </a:lnTo>
                    <a:lnTo>
                      <a:pt x="2" y="96"/>
                    </a:lnTo>
                    <a:lnTo>
                      <a:pt x="7" y="99"/>
                    </a:lnTo>
                    <a:lnTo>
                      <a:pt x="11" y="100"/>
                    </a:lnTo>
                    <a:lnTo>
                      <a:pt x="16" y="99"/>
                    </a:lnTo>
                    <a:lnTo>
                      <a:pt x="20" y="96"/>
                    </a:lnTo>
                    <a:lnTo>
                      <a:pt x="96" y="20"/>
                    </a:lnTo>
                    <a:lnTo>
                      <a:pt x="98" y="17"/>
                    </a:lnTo>
                    <a:lnTo>
                      <a:pt x="98" y="11"/>
                    </a:lnTo>
                    <a:lnTo>
                      <a:pt x="98" y="8"/>
                    </a:lnTo>
                    <a:lnTo>
                      <a:pt x="96" y="4"/>
                    </a:lnTo>
                    <a:lnTo>
                      <a:pt x="92" y="1"/>
                    </a:lnTo>
                    <a:lnTo>
                      <a:pt x="87" y="0"/>
                    </a:lnTo>
                    <a:lnTo>
                      <a:pt x="83" y="1"/>
                    </a:lnTo>
                    <a:lnTo>
                      <a:pt x="78" y="4"/>
                    </a:lnTo>
                    <a:close/>
                  </a:path>
                </a:pathLst>
              </a:custGeom>
              <a:solidFill>
                <a:schemeClr val="bg1"/>
              </a:solidFill>
              <a:ln>
                <a:noFill/>
              </a:ln>
            </p:spPr>
            <p:style>
              <a:lnRef idx="0"/>
              <a:fillRef idx="0"/>
              <a:effectRef idx="0"/>
              <a:fontRef idx="minor"/>
            </p:style>
          </p:sp>
        </p:grpSp>
        <p:sp>
          <p:nvSpPr>
            <p:cNvPr id="288" name="CustomShape 33"/>
            <p:cNvSpPr/>
            <p:nvPr/>
          </p:nvSpPr>
          <p:spPr>
            <a:xfrm>
              <a:off x="5747400" y="2152800"/>
              <a:ext cx="468720" cy="315000"/>
            </a:xfrm>
            <a:custGeom>
              <a:avLst/>
              <a:gdLst/>
              <a:ahLst/>
              <a:rect l="l" t="t" r="r" b="b"/>
              <a:pathLst>
                <a:path w="903" h="602">
                  <a:moveTo>
                    <a:pt x="888" y="572"/>
                  </a:moveTo>
                  <a:lnTo>
                    <a:pt x="843" y="572"/>
                  </a:lnTo>
                  <a:lnTo>
                    <a:pt x="843" y="16"/>
                  </a:lnTo>
                  <a:lnTo>
                    <a:pt x="843" y="12"/>
                  </a:lnTo>
                  <a:lnTo>
                    <a:pt x="842" y="9"/>
                  </a:lnTo>
                  <a:lnTo>
                    <a:pt x="840" y="7"/>
                  </a:lnTo>
                  <a:lnTo>
                    <a:pt x="838" y="5"/>
                  </a:lnTo>
                  <a:lnTo>
                    <a:pt x="836" y="3"/>
                  </a:lnTo>
                  <a:lnTo>
                    <a:pt x="834" y="2"/>
                  </a:lnTo>
                  <a:lnTo>
                    <a:pt x="831" y="1"/>
                  </a:lnTo>
                  <a:lnTo>
                    <a:pt x="828" y="1"/>
                  </a:lnTo>
                  <a:lnTo>
                    <a:pt x="707" y="0"/>
                  </a:lnTo>
                  <a:lnTo>
                    <a:pt x="704" y="1"/>
                  </a:lnTo>
                  <a:lnTo>
                    <a:pt x="701" y="2"/>
                  </a:lnTo>
                  <a:lnTo>
                    <a:pt x="699" y="3"/>
                  </a:lnTo>
                  <a:lnTo>
                    <a:pt x="697" y="5"/>
                  </a:lnTo>
                  <a:lnTo>
                    <a:pt x="695" y="7"/>
                  </a:lnTo>
                  <a:lnTo>
                    <a:pt x="694" y="9"/>
                  </a:lnTo>
                  <a:lnTo>
                    <a:pt x="692" y="12"/>
                  </a:lnTo>
                  <a:lnTo>
                    <a:pt x="692" y="16"/>
                  </a:lnTo>
                  <a:lnTo>
                    <a:pt x="692" y="572"/>
                  </a:lnTo>
                  <a:lnTo>
                    <a:pt x="632" y="572"/>
                  </a:lnTo>
                  <a:lnTo>
                    <a:pt x="632" y="286"/>
                  </a:lnTo>
                  <a:lnTo>
                    <a:pt x="631" y="283"/>
                  </a:lnTo>
                  <a:lnTo>
                    <a:pt x="631" y="281"/>
                  </a:lnTo>
                  <a:lnTo>
                    <a:pt x="629" y="277"/>
                  </a:lnTo>
                  <a:lnTo>
                    <a:pt x="628" y="275"/>
                  </a:lnTo>
                  <a:lnTo>
                    <a:pt x="626" y="274"/>
                  </a:lnTo>
                  <a:lnTo>
                    <a:pt x="623" y="272"/>
                  </a:lnTo>
                  <a:lnTo>
                    <a:pt x="621" y="271"/>
                  </a:lnTo>
                  <a:lnTo>
                    <a:pt x="617" y="271"/>
                  </a:lnTo>
                  <a:lnTo>
                    <a:pt x="496" y="271"/>
                  </a:lnTo>
                  <a:lnTo>
                    <a:pt x="494" y="271"/>
                  </a:lnTo>
                  <a:lnTo>
                    <a:pt x="491" y="272"/>
                  </a:lnTo>
                  <a:lnTo>
                    <a:pt x="489" y="274"/>
                  </a:lnTo>
                  <a:lnTo>
                    <a:pt x="487" y="275"/>
                  </a:lnTo>
                  <a:lnTo>
                    <a:pt x="484" y="277"/>
                  </a:lnTo>
                  <a:lnTo>
                    <a:pt x="482" y="281"/>
                  </a:lnTo>
                  <a:lnTo>
                    <a:pt x="482" y="283"/>
                  </a:lnTo>
                  <a:lnTo>
                    <a:pt x="481" y="286"/>
                  </a:lnTo>
                  <a:lnTo>
                    <a:pt x="481"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0" y="182"/>
                  </a:lnTo>
                  <a:lnTo>
                    <a:pt x="277" y="183"/>
                  </a:lnTo>
                  <a:lnTo>
                    <a:pt x="275" y="185"/>
                  </a:lnTo>
                  <a:lnTo>
                    <a:pt x="273" y="187"/>
                  </a:lnTo>
                  <a:lnTo>
                    <a:pt x="272" y="190"/>
                  </a:lnTo>
                  <a:lnTo>
                    <a:pt x="271" y="193"/>
                  </a:lnTo>
                  <a:lnTo>
                    <a:pt x="271" y="196"/>
                  </a:lnTo>
                  <a:lnTo>
                    <a:pt x="271" y="572"/>
                  </a:lnTo>
                  <a:lnTo>
                    <a:pt x="211" y="572"/>
                  </a:lnTo>
                  <a:lnTo>
                    <a:pt x="211" y="406"/>
                  </a:lnTo>
                  <a:lnTo>
                    <a:pt x="210" y="404"/>
                  </a:lnTo>
                  <a:lnTo>
                    <a:pt x="210" y="401"/>
                  </a:lnTo>
                  <a:lnTo>
                    <a:pt x="208" y="399"/>
                  </a:lnTo>
                  <a:lnTo>
                    <a:pt x="207" y="396"/>
                  </a:lnTo>
                  <a:lnTo>
                    <a:pt x="204" y="394"/>
                  </a:lnTo>
                  <a:lnTo>
                    <a:pt x="201" y="393"/>
                  </a:lnTo>
                  <a:lnTo>
                    <a:pt x="199" y="392"/>
                  </a:lnTo>
                  <a:lnTo>
                    <a:pt x="196" y="391"/>
                  </a:lnTo>
                  <a:lnTo>
                    <a:pt x="75" y="391"/>
                  </a:lnTo>
                  <a:lnTo>
                    <a:pt x="73" y="392"/>
                  </a:lnTo>
                  <a:lnTo>
                    <a:pt x="69" y="392"/>
                  </a:lnTo>
                  <a:lnTo>
                    <a:pt x="67" y="394"/>
                  </a:lnTo>
                  <a:lnTo>
                    <a:pt x="65" y="396"/>
                  </a:lnTo>
                  <a:lnTo>
                    <a:pt x="63" y="399"/>
                  </a:lnTo>
                  <a:lnTo>
                    <a:pt x="62" y="401"/>
                  </a:lnTo>
                  <a:lnTo>
                    <a:pt x="61" y="404"/>
                  </a:lnTo>
                  <a:lnTo>
                    <a:pt x="60" y="406"/>
                  </a:lnTo>
                  <a:lnTo>
                    <a:pt x="60" y="572"/>
                  </a:lnTo>
                  <a:lnTo>
                    <a:pt x="15" y="572"/>
                  </a:lnTo>
                  <a:lnTo>
                    <a:pt x="11" y="572"/>
                  </a:lnTo>
                  <a:lnTo>
                    <a:pt x="9" y="573"/>
                  </a:lnTo>
                  <a:lnTo>
                    <a:pt x="6" y="575"/>
                  </a:lnTo>
                  <a:lnTo>
                    <a:pt x="4" y="577"/>
                  </a:lnTo>
                  <a:lnTo>
                    <a:pt x="3" y="579"/>
                  </a:lnTo>
                  <a:lnTo>
                    <a:pt x="1" y="581"/>
                  </a:lnTo>
                  <a:lnTo>
                    <a:pt x="1" y="584"/>
                  </a:lnTo>
                  <a:lnTo>
                    <a:pt x="0" y="587"/>
                  </a:lnTo>
                  <a:lnTo>
                    <a:pt x="1" y="591"/>
                  </a:lnTo>
                  <a:lnTo>
                    <a:pt x="1" y="593"/>
                  </a:lnTo>
                  <a:lnTo>
                    <a:pt x="3" y="596"/>
                  </a:lnTo>
                  <a:lnTo>
                    <a:pt x="4" y="598"/>
                  </a:lnTo>
                  <a:lnTo>
                    <a:pt x="6" y="600"/>
                  </a:lnTo>
                  <a:lnTo>
                    <a:pt x="9" y="601"/>
                  </a:lnTo>
                  <a:lnTo>
                    <a:pt x="11" y="602"/>
                  </a:lnTo>
                  <a:lnTo>
                    <a:pt x="15" y="602"/>
                  </a:lnTo>
                  <a:lnTo>
                    <a:pt x="75" y="602"/>
                  </a:lnTo>
                  <a:lnTo>
                    <a:pt x="196" y="602"/>
                  </a:lnTo>
                  <a:lnTo>
                    <a:pt x="286" y="602"/>
                  </a:lnTo>
                  <a:lnTo>
                    <a:pt x="406" y="602"/>
                  </a:lnTo>
                  <a:lnTo>
                    <a:pt x="496" y="602"/>
                  </a:lnTo>
                  <a:lnTo>
                    <a:pt x="617" y="602"/>
                  </a:lnTo>
                  <a:lnTo>
                    <a:pt x="707" y="602"/>
                  </a:lnTo>
                  <a:lnTo>
                    <a:pt x="828" y="602"/>
                  </a:lnTo>
                  <a:lnTo>
                    <a:pt x="888" y="602"/>
                  </a:lnTo>
                  <a:lnTo>
                    <a:pt x="891" y="602"/>
                  </a:lnTo>
                  <a:lnTo>
                    <a:pt x="894" y="601"/>
                  </a:lnTo>
                  <a:lnTo>
                    <a:pt x="896" y="600"/>
                  </a:lnTo>
                  <a:lnTo>
                    <a:pt x="898" y="598"/>
                  </a:lnTo>
                  <a:lnTo>
                    <a:pt x="901" y="596"/>
                  </a:lnTo>
                  <a:lnTo>
                    <a:pt x="902" y="593"/>
                  </a:lnTo>
                  <a:lnTo>
                    <a:pt x="903" y="591"/>
                  </a:lnTo>
                  <a:lnTo>
                    <a:pt x="903" y="587"/>
                  </a:lnTo>
                  <a:lnTo>
                    <a:pt x="903" y="584"/>
                  </a:lnTo>
                  <a:lnTo>
                    <a:pt x="902" y="581"/>
                  </a:lnTo>
                  <a:lnTo>
                    <a:pt x="901" y="579"/>
                  </a:lnTo>
                  <a:lnTo>
                    <a:pt x="898" y="577"/>
                  </a:lnTo>
                  <a:lnTo>
                    <a:pt x="896" y="575"/>
                  </a:lnTo>
                  <a:lnTo>
                    <a:pt x="894" y="573"/>
                  </a:lnTo>
                  <a:lnTo>
                    <a:pt x="891" y="572"/>
                  </a:lnTo>
                  <a:lnTo>
                    <a:pt x="888" y="572"/>
                  </a:lnTo>
                  <a:close/>
                </a:path>
              </a:pathLst>
            </a:custGeom>
            <a:solidFill>
              <a:schemeClr val="bg1"/>
            </a:solidFill>
            <a:ln>
              <a:noFill/>
            </a:ln>
          </p:spPr>
          <p:style>
            <a:lnRef idx="0"/>
            <a:fillRef idx="0"/>
            <a:effectRef idx="0"/>
            <a:fontRef idx="minor"/>
          </p:style>
        </p:sp>
        <p:sp>
          <p:nvSpPr>
            <p:cNvPr id="289" name="CustomShape 34"/>
            <p:cNvSpPr/>
            <p:nvPr/>
          </p:nvSpPr>
          <p:spPr>
            <a:xfrm>
              <a:off x="7835040" y="3879360"/>
              <a:ext cx="439920" cy="278280"/>
            </a:xfrm>
            <a:custGeom>
              <a:avLst/>
              <a:gdLst/>
              <a:ahLst/>
              <a:rect l="l" t="t" r="r" b="b"/>
              <a:pathLst>
                <a:path w="842" h="536">
                  <a:moveTo>
                    <a:pt x="458" y="323"/>
                  </a:moveTo>
                  <a:lnTo>
                    <a:pt x="450" y="318"/>
                  </a:lnTo>
                  <a:lnTo>
                    <a:pt x="440" y="314"/>
                  </a:lnTo>
                  <a:lnTo>
                    <a:pt x="431" y="311"/>
                  </a:lnTo>
                  <a:lnTo>
                    <a:pt x="421" y="310"/>
                  </a:lnTo>
                  <a:lnTo>
                    <a:pt x="411" y="311"/>
                  </a:lnTo>
                  <a:lnTo>
                    <a:pt x="401" y="314"/>
                  </a:lnTo>
                  <a:lnTo>
                    <a:pt x="392" y="318"/>
                  </a:lnTo>
                  <a:lnTo>
                    <a:pt x="384" y="323"/>
                  </a:lnTo>
                  <a:lnTo>
                    <a:pt x="378" y="307"/>
                  </a:lnTo>
                  <a:lnTo>
                    <a:pt x="371" y="292"/>
                  </a:lnTo>
                  <a:lnTo>
                    <a:pt x="361" y="277"/>
                  </a:lnTo>
                  <a:lnTo>
                    <a:pt x="351" y="263"/>
                  </a:lnTo>
                  <a:lnTo>
                    <a:pt x="339" y="251"/>
                  </a:lnTo>
                  <a:lnTo>
                    <a:pt x="326" y="239"/>
                  </a:lnTo>
                  <a:lnTo>
                    <a:pt x="312" y="229"/>
                  </a:lnTo>
                  <a:lnTo>
                    <a:pt x="296" y="222"/>
                  </a:lnTo>
                  <a:lnTo>
                    <a:pt x="421" y="152"/>
                  </a:lnTo>
                  <a:lnTo>
                    <a:pt x="544" y="222"/>
                  </a:lnTo>
                  <a:lnTo>
                    <a:pt x="530" y="229"/>
                  </a:lnTo>
                  <a:lnTo>
                    <a:pt x="515" y="239"/>
                  </a:lnTo>
                  <a:lnTo>
                    <a:pt x="503" y="251"/>
                  </a:lnTo>
                  <a:lnTo>
                    <a:pt x="491" y="263"/>
                  </a:lnTo>
                  <a:lnTo>
                    <a:pt x="481" y="277"/>
                  </a:lnTo>
                  <a:lnTo>
                    <a:pt x="471" y="292"/>
                  </a:lnTo>
                  <a:lnTo>
                    <a:pt x="464" y="307"/>
                  </a:lnTo>
                  <a:lnTo>
                    <a:pt x="458" y="323"/>
                  </a:lnTo>
                  <a:close/>
                  <a:moveTo>
                    <a:pt x="826" y="355"/>
                  </a:moveTo>
                  <a:lnTo>
                    <a:pt x="781" y="355"/>
                  </a:lnTo>
                  <a:lnTo>
                    <a:pt x="779" y="340"/>
                  </a:lnTo>
                  <a:lnTo>
                    <a:pt x="775" y="324"/>
                  </a:lnTo>
                  <a:lnTo>
                    <a:pt x="770" y="310"/>
                  </a:lnTo>
                  <a:lnTo>
                    <a:pt x="764" y="296"/>
                  </a:lnTo>
                  <a:lnTo>
                    <a:pt x="757" y="283"/>
                  </a:lnTo>
                  <a:lnTo>
                    <a:pt x="748" y="271"/>
                  </a:lnTo>
                  <a:lnTo>
                    <a:pt x="738" y="260"/>
                  </a:lnTo>
                  <a:lnTo>
                    <a:pt x="729" y="249"/>
                  </a:lnTo>
                  <a:lnTo>
                    <a:pt x="717" y="239"/>
                  </a:lnTo>
                  <a:lnTo>
                    <a:pt x="704" y="230"/>
                  </a:lnTo>
                  <a:lnTo>
                    <a:pt x="691" y="223"/>
                  </a:lnTo>
                  <a:lnTo>
                    <a:pt x="677" y="217"/>
                  </a:lnTo>
                  <a:lnTo>
                    <a:pt x="663" y="212"/>
                  </a:lnTo>
                  <a:lnTo>
                    <a:pt x="648" y="208"/>
                  </a:lnTo>
                  <a:lnTo>
                    <a:pt x="632" y="206"/>
                  </a:lnTo>
                  <a:lnTo>
                    <a:pt x="616" y="205"/>
                  </a:lnTo>
                  <a:lnTo>
                    <a:pt x="599" y="206"/>
                  </a:lnTo>
                  <a:lnTo>
                    <a:pt x="583" y="208"/>
                  </a:lnTo>
                  <a:lnTo>
                    <a:pt x="451" y="134"/>
                  </a:lnTo>
                  <a:lnTo>
                    <a:pt x="624" y="38"/>
                  </a:lnTo>
                  <a:lnTo>
                    <a:pt x="632" y="34"/>
                  </a:lnTo>
                  <a:lnTo>
                    <a:pt x="640" y="31"/>
                  </a:lnTo>
                  <a:lnTo>
                    <a:pt x="648" y="30"/>
                  </a:lnTo>
                  <a:lnTo>
                    <a:pt x="655" y="30"/>
                  </a:lnTo>
                  <a:lnTo>
                    <a:pt x="663" y="33"/>
                  </a:lnTo>
                  <a:lnTo>
                    <a:pt x="669" y="36"/>
                  </a:lnTo>
                  <a:lnTo>
                    <a:pt x="674" y="41"/>
                  </a:lnTo>
                  <a:lnTo>
                    <a:pt x="679" y="47"/>
                  </a:lnTo>
                  <a:lnTo>
                    <a:pt x="682" y="51"/>
                  </a:lnTo>
                  <a:lnTo>
                    <a:pt x="687" y="55"/>
                  </a:lnTo>
                  <a:lnTo>
                    <a:pt x="693" y="55"/>
                  </a:lnTo>
                  <a:lnTo>
                    <a:pt x="699" y="52"/>
                  </a:lnTo>
                  <a:lnTo>
                    <a:pt x="703" y="48"/>
                  </a:lnTo>
                  <a:lnTo>
                    <a:pt x="707" y="44"/>
                  </a:lnTo>
                  <a:lnTo>
                    <a:pt x="707" y="38"/>
                  </a:lnTo>
                  <a:lnTo>
                    <a:pt x="704" y="33"/>
                  </a:lnTo>
                  <a:lnTo>
                    <a:pt x="701" y="27"/>
                  </a:lnTo>
                  <a:lnTo>
                    <a:pt x="696" y="20"/>
                  </a:lnTo>
                  <a:lnTo>
                    <a:pt x="691" y="16"/>
                  </a:lnTo>
                  <a:lnTo>
                    <a:pt x="686" y="12"/>
                  </a:lnTo>
                  <a:lnTo>
                    <a:pt x="680" y="8"/>
                  </a:lnTo>
                  <a:lnTo>
                    <a:pt x="674" y="5"/>
                  </a:lnTo>
                  <a:lnTo>
                    <a:pt x="668" y="2"/>
                  </a:lnTo>
                  <a:lnTo>
                    <a:pt x="660" y="1"/>
                  </a:lnTo>
                  <a:lnTo>
                    <a:pt x="648" y="0"/>
                  </a:lnTo>
                  <a:lnTo>
                    <a:pt x="635" y="2"/>
                  </a:lnTo>
                  <a:lnTo>
                    <a:pt x="621" y="6"/>
                  </a:lnTo>
                  <a:lnTo>
                    <a:pt x="609" y="12"/>
                  </a:lnTo>
                  <a:lnTo>
                    <a:pt x="421" y="117"/>
                  </a:lnTo>
                  <a:lnTo>
                    <a:pt x="233" y="12"/>
                  </a:lnTo>
                  <a:lnTo>
                    <a:pt x="221" y="6"/>
                  </a:lnTo>
                  <a:lnTo>
                    <a:pt x="207" y="2"/>
                  </a:lnTo>
                  <a:lnTo>
                    <a:pt x="194" y="0"/>
                  </a:lnTo>
                  <a:lnTo>
                    <a:pt x="180" y="1"/>
                  </a:lnTo>
                  <a:lnTo>
                    <a:pt x="174" y="2"/>
                  </a:lnTo>
                  <a:lnTo>
                    <a:pt x="168" y="5"/>
                  </a:lnTo>
                  <a:lnTo>
                    <a:pt x="162" y="8"/>
                  </a:lnTo>
                  <a:lnTo>
                    <a:pt x="156" y="12"/>
                  </a:lnTo>
                  <a:lnTo>
                    <a:pt x="150" y="16"/>
                  </a:lnTo>
                  <a:lnTo>
                    <a:pt x="145" y="20"/>
                  </a:lnTo>
                  <a:lnTo>
                    <a:pt x="141" y="27"/>
                  </a:lnTo>
                  <a:lnTo>
                    <a:pt x="138" y="33"/>
                  </a:lnTo>
                  <a:lnTo>
                    <a:pt x="135" y="38"/>
                  </a:lnTo>
                  <a:lnTo>
                    <a:pt x="135" y="44"/>
                  </a:lnTo>
                  <a:lnTo>
                    <a:pt x="138" y="48"/>
                  </a:lnTo>
                  <a:lnTo>
                    <a:pt x="142" y="52"/>
                  </a:lnTo>
                  <a:lnTo>
                    <a:pt x="149" y="55"/>
                  </a:lnTo>
                  <a:lnTo>
                    <a:pt x="153" y="55"/>
                  </a:lnTo>
                  <a:lnTo>
                    <a:pt x="160" y="51"/>
                  </a:lnTo>
                  <a:lnTo>
                    <a:pt x="163" y="47"/>
                  </a:lnTo>
                  <a:lnTo>
                    <a:pt x="168" y="41"/>
                  </a:lnTo>
                  <a:lnTo>
                    <a:pt x="173" y="36"/>
                  </a:lnTo>
                  <a:lnTo>
                    <a:pt x="179" y="33"/>
                  </a:lnTo>
                  <a:lnTo>
                    <a:pt x="186" y="30"/>
                  </a:lnTo>
                  <a:lnTo>
                    <a:pt x="194" y="30"/>
                  </a:lnTo>
                  <a:lnTo>
                    <a:pt x="202" y="31"/>
                  </a:lnTo>
                  <a:lnTo>
                    <a:pt x="210" y="34"/>
                  </a:lnTo>
                  <a:lnTo>
                    <a:pt x="218" y="38"/>
                  </a:lnTo>
                  <a:lnTo>
                    <a:pt x="390" y="134"/>
                  </a:lnTo>
                  <a:lnTo>
                    <a:pt x="258" y="208"/>
                  </a:lnTo>
                  <a:lnTo>
                    <a:pt x="243" y="206"/>
                  </a:lnTo>
                  <a:lnTo>
                    <a:pt x="225" y="205"/>
                  </a:lnTo>
                  <a:lnTo>
                    <a:pt x="210" y="206"/>
                  </a:lnTo>
                  <a:lnTo>
                    <a:pt x="194" y="208"/>
                  </a:lnTo>
                  <a:lnTo>
                    <a:pt x="179" y="212"/>
                  </a:lnTo>
                  <a:lnTo>
                    <a:pt x="164" y="217"/>
                  </a:lnTo>
                  <a:lnTo>
                    <a:pt x="151" y="223"/>
                  </a:lnTo>
                  <a:lnTo>
                    <a:pt x="138" y="230"/>
                  </a:lnTo>
                  <a:lnTo>
                    <a:pt x="125" y="239"/>
                  </a:lnTo>
                  <a:lnTo>
                    <a:pt x="113" y="249"/>
                  </a:lnTo>
                  <a:lnTo>
                    <a:pt x="103" y="260"/>
                  </a:lnTo>
                  <a:lnTo>
                    <a:pt x="94" y="271"/>
                  </a:lnTo>
                  <a:lnTo>
                    <a:pt x="85" y="283"/>
                  </a:lnTo>
                  <a:lnTo>
                    <a:pt x="78" y="296"/>
                  </a:lnTo>
                  <a:lnTo>
                    <a:pt x="72" y="310"/>
                  </a:lnTo>
                  <a:lnTo>
                    <a:pt x="67" y="324"/>
                  </a:lnTo>
                  <a:lnTo>
                    <a:pt x="63" y="340"/>
                  </a:lnTo>
                  <a:lnTo>
                    <a:pt x="61" y="355"/>
                  </a:lnTo>
                  <a:lnTo>
                    <a:pt x="14" y="355"/>
                  </a:lnTo>
                  <a:lnTo>
                    <a:pt x="9" y="356"/>
                  </a:lnTo>
                  <a:lnTo>
                    <a:pt x="4" y="360"/>
                  </a:lnTo>
                  <a:lnTo>
                    <a:pt x="1" y="365"/>
                  </a:lnTo>
                  <a:lnTo>
                    <a:pt x="0" y="371"/>
                  </a:lnTo>
                  <a:lnTo>
                    <a:pt x="1" y="376"/>
                  </a:lnTo>
                  <a:lnTo>
                    <a:pt x="4" y="381"/>
                  </a:lnTo>
                  <a:lnTo>
                    <a:pt x="9" y="384"/>
                  </a:lnTo>
                  <a:lnTo>
                    <a:pt x="14" y="386"/>
                  </a:lnTo>
                  <a:lnTo>
                    <a:pt x="61" y="386"/>
                  </a:lnTo>
                  <a:lnTo>
                    <a:pt x="63" y="401"/>
                  </a:lnTo>
                  <a:lnTo>
                    <a:pt x="67" y="416"/>
                  </a:lnTo>
                  <a:lnTo>
                    <a:pt x="72" y="431"/>
                  </a:lnTo>
                  <a:lnTo>
                    <a:pt x="78" y="444"/>
                  </a:lnTo>
                  <a:lnTo>
                    <a:pt x="85" y="458"/>
                  </a:lnTo>
                  <a:lnTo>
                    <a:pt x="94" y="470"/>
                  </a:lnTo>
                  <a:lnTo>
                    <a:pt x="103" y="482"/>
                  </a:lnTo>
                  <a:lnTo>
                    <a:pt x="113" y="492"/>
                  </a:lnTo>
                  <a:lnTo>
                    <a:pt x="125" y="502"/>
                  </a:lnTo>
                  <a:lnTo>
                    <a:pt x="138" y="510"/>
                  </a:lnTo>
                  <a:lnTo>
                    <a:pt x="151" y="517"/>
                  </a:lnTo>
                  <a:lnTo>
                    <a:pt x="164" y="525"/>
                  </a:lnTo>
                  <a:lnTo>
                    <a:pt x="179" y="530"/>
                  </a:lnTo>
                  <a:lnTo>
                    <a:pt x="194" y="533"/>
                  </a:lnTo>
                  <a:lnTo>
                    <a:pt x="210" y="535"/>
                  </a:lnTo>
                  <a:lnTo>
                    <a:pt x="225" y="536"/>
                  </a:lnTo>
                  <a:lnTo>
                    <a:pt x="243" y="535"/>
                  </a:lnTo>
                  <a:lnTo>
                    <a:pt x="258" y="532"/>
                  </a:lnTo>
                  <a:lnTo>
                    <a:pt x="274" y="528"/>
                  </a:lnTo>
                  <a:lnTo>
                    <a:pt x="289" y="522"/>
                  </a:lnTo>
                  <a:lnTo>
                    <a:pt x="304" y="516"/>
                  </a:lnTo>
                  <a:lnTo>
                    <a:pt x="318" y="508"/>
                  </a:lnTo>
                  <a:lnTo>
                    <a:pt x="331" y="498"/>
                  </a:lnTo>
                  <a:lnTo>
                    <a:pt x="343" y="487"/>
                  </a:lnTo>
                  <a:lnTo>
                    <a:pt x="353" y="476"/>
                  </a:lnTo>
                  <a:lnTo>
                    <a:pt x="362" y="462"/>
                  </a:lnTo>
                  <a:lnTo>
                    <a:pt x="371" y="449"/>
                  </a:lnTo>
                  <a:lnTo>
                    <a:pt x="378" y="434"/>
                  </a:lnTo>
                  <a:lnTo>
                    <a:pt x="383" y="420"/>
                  </a:lnTo>
                  <a:lnTo>
                    <a:pt x="388" y="404"/>
                  </a:lnTo>
                  <a:lnTo>
                    <a:pt x="390" y="387"/>
                  </a:lnTo>
                  <a:lnTo>
                    <a:pt x="390" y="371"/>
                  </a:lnTo>
                  <a:lnTo>
                    <a:pt x="392" y="365"/>
                  </a:lnTo>
                  <a:lnTo>
                    <a:pt x="393" y="359"/>
                  </a:lnTo>
                  <a:lnTo>
                    <a:pt x="396" y="354"/>
                  </a:lnTo>
                  <a:lnTo>
                    <a:pt x="400" y="349"/>
                  </a:lnTo>
                  <a:lnTo>
                    <a:pt x="404" y="345"/>
                  </a:lnTo>
                  <a:lnTo>
                    <a:pt x="409" y="343"/>
                  </a:lnTo>
                  <a:lnTo>
                    <a:pt x="415" y="340"/>
                  </a:lnTo>
                  <a:lnTo>
                    <a:pt x="421" y="340"/>
                  </a:lnTo>
                  <a:lnTo>
                    <a:pt x="427" y="340"/>
                  </a:lnTo>
                  <a:lnTo>
                    <a:pt x="433" y="343"/>
                  </a:lnTo>
                  <a:lnTo>
                    <a:pt x="438" y="345"/>
                  </a:lnTo>
                  <a:lnTo>
                    <a:pt x="442" y="349"/>
                  </a:lnTo>
                  <a:lnTo>
                    <a:pt x="445" y="354"/>
                  </a:lnTo>
                  <a:lnTo>
                    <a:pt x="449" y="359"/>
                  </a:lnTo>
                  <a:lnTo>
                    <a:pt x="450" y="365"/>
                  </a:lnTo>
                  <a:lnTo>
                    <a:pt x="451" y="371"/>
                  </a:lnTo>
                  <a:lnTo>
                    <a:pt x="451" y="387"/>
                  </a:lnTo>
                  <a:lnTo>
                    <a:pt x="454" y="404"/>
                  </a:lnTo>
                  <a:lnTo>
                    <a:pt x="459" y="420"/>
                  </a:lnTo>
                  <a:lnTo>
                    <a:pt x="464" y="434"/>
                  </a:lnTo>
                  <a:lnTo>
                    <a:pt x="471" y="449"/>
                  </a:lnTo>
                  <a:lnTo>
                    <a:pt x="480" y="462"/>
                  </a:lnTo>
                  <a:lnTo>
                    <a:pt x="489" y="476"/>
                  </a:lnTo>
                  <a:lnTo>
                    <a:pt x="499" y="487"/>
                  </a:lnTo>
                  <a:lnTo>
                    <a:pt x="511" y="498"/>
                  </a:lnTo>
                  <a:lnTo>
                    <a:pt x="524" y="508"/>
                  </a:lnTo>
                  <a:lnTo>
                    <a:pt x="537" y="516"/>
                  </a:lnTo>
                  <a:lnTo>
                    <a:pt x="552" y="522"/>
                  </a:lnTo>
                  <a:lnTo>
                    <a:pt x="567" y="528"/>
                  </a:lnTo>
                  <a:lnTo>
                    <a:pt x="583" y="532"/>
                  </a:lnTo>
                  <a:lnTo>
                    <a:pt x="599" y="535"/>
                  </a:lnTo>
                  <a:lnTo>
                    <a:pt x="616" y="536"/>
                  </a:lnTo>
                  <a:lnTo>
                    <a:pt x="632" y="535"/>
                  </a:lnTo>
                  <a:lnTo>
                    <a:pt x="648" y="533"/>
                  </a:lnTo>
                  <a:lnTo>
                    <a:pt x="663" y="530"/>
                  </a:lnTo>
                  <a:lnTo>
                    <a:pt x="677" y="525"/>
                  </a:lnTo>
                  <a:lnTo>
                    <a:pt x="691" y="517"/>
                  </a:lnTo>
                  <a:lnTo>
                    <a:pt x="704" y="510"/>
                  </a:lnTo>
                  <a:lnTo>
                    <a:pt x="717" y="502"/>
                  </a:lnTo>
                  <a:lnTo>
                    <a:pt x="729" y="492"/>
                  </a:lnTo>
                  <a:lnTo>
                    <a:pt x="738" y="482"/>
                  </a:lnTo>
                  <a:lnTo>
                    <a:pt x="748" y="470"/>
                  </a:lnTo>
                  <a:lnTo>
                    <a:pt x="757" y="458"/>
                  </a:lnTo>
                  <a:lnTo>
                    <a:pt x="764" y="444"/>
                  </a:lnTo>
                  <a:lnTo>
                    <a:pt x="770" y="431"/>
                  </a:lnTo>
                  <a:lnTo>
                    <a:pt x="775" y="416"/>
                  </a:lnTo>
                  <a:lnTo>
                    <a:pt x="779" y="401"/>
                  </a:lnTo>
                  <a:lnTo>
                    <a:pt x="781" y="386"/>
                  </a:lnTo>
                  <a:lnTo>
                    <a:pt x="826" y="386"/>
                  </a:lnTo>
                  <a:lnTo>
                    <a:pt x="833" y="384"/>
                  </a:lnTo>
                  <a:lnTo>
                    <a:pt x="837" y="381"/>
                  </a:lnTo>
                  <a:lnTo>
                    <a:pt x="841" y="376"/>
                  </a:lnTo>
                  <a:lnTo>
                    <a:pt x="842" y="371"/>
                  </a:lnTo>
                  <a:lnTo>
                    <a:pt x="841" y="365"/>
                  </a:lnTo>
                  <a:lnTo>
                    <a:pt x="837" y="360"/>
                  </a:lnTo>
                  <a:lnTo>
                    <a:pt x="833" y="356"/>
                  </a:lnTo>
                  <a:lnTo>
                    <a:pt x="826" y="355"/>
                  </a:lnTo>
                  <a:close/>
                </a:path>
              </a:pathLst>
            </a:custGeom>
            <a:solidFill>
              <a:schemeClr val="bg1"/>
            </a:solidFill>
            <a:ln>
              <a:noFill/>
            </a:ln>
          </p:spPr>
          <p:style>
            <a:lnRef idx="0"/>
            <a:fillRef idx="0"/>
            <a:effectRef idx="0"/>
            <a:fontRef idx="minor"/>
          </p:style>
        </p:sp>
        <p:grpSp>
          <p:nvGrpSpPr>
            <p:cNvPr id="290" name="Group 35"/>
            <p:cNvGrpSpPr/>
            <p:nvPr/>
          </p:nvGrpSpPr>
          <p:grpSpPr>
            <a:xfrm>
              <a:off x="9942840" y="2106000"/>
              <a:ext cx="468720" cy="408600"/>
              <a:chOff x="9942840" y="2106000"/>
              <a:chExt cx="468720" cy="408600"/>
            </a:xfrm>
          </p:grpSpPr>
          <p:sp>
            <p:nvSpPr>
              <p:cNvPr id="291" name="CustomShape 36"/>
              <p:cNvSpPr/>
              <p:nvPr/>
            </p:nvSpPr>
            <p:spPr>
              <a:xfrm>
                <a:off x="9942840" y="2106000"/>
                <a:ext cx="369720" cy="408600"/>
              </a:xfrm>
              <a:custGeom>
                <a:avLst/>
                <a:gdLst/>
                <a:ahLst/>
                <a:rect l="l" t="t"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solidFill>
                <a:schemeClr val="bg1"/>
              </a:solidFill>
              <a:ln>
                <a:noFill/>
              </a:ln>
            </p:spPr>
            <p:style>
              <a:lnRef idx="0"/>
              <a:fillRef idx="0"/>
              <a:effectRef idx="0"/>
              <a:fontRef idx="minor"/>
            </p:style>
          </p:sp>
          <p:sp>
            <p:nvSpPr>
              <p:cNvPr id="292" name="CustomShape 37"/>
              <p:cNvSpPr/>
              <p:nvPr/>
            </p:nvSpPr>
            <p:spPr>
              <a:xfrm>
                <a:off x="10226880" y="2108520"/>
                <a:ext cx="184680" cy="406080"/>
              </a:xfrm>
              <a:custGeom>
                <a:avLst/>
                <a:gdLst/>
                <a:ahLst/>
                <a:rect l="l" t="t"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solidFill>
                <a:schemeClr val="bg1"/>
              </a:solidFill>
              <a:ln>
                <a:noFill/>
              </a:ln>
            </p:spPr>
            <p:style>
              <a:lnRef idx="0"/>
              <a:fillRef idx="0"/>
              <a:effectRef idx="0"/>
              <a:fontRef idx="minor"/>
            </p:style>
          </p:sp>
        </p:grpSp>
      </p:gr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flipH="1" rot="5400000">
            <a:off x="-720" y="5372280"/>
            <a:ext cx="1485720" cy="1485720"/>
          </a:xfrm>
          <a:prstGeom prst="rtTriangle">
            <a:avLst/>
          </a:prstGeom>
          <a:ln>
            <a:noFill/>
          </a:ln>
        </p:spPr>
        <p:style>
          <a:lnRef idx="2">
            <a:schemeClr val="accent1">
              <a:shade val="50000"/>
            </a:schemeClr>
          </a:lnRef>
          <a:fillRef idx="1">
            <a:schemeClr val="accent1"/>
          </a:fillRef>
          <a:effectRef idx="0">
            <a:schemeClr val="accent1"/>
          </a:effectRef>
          <a:fontRef idx="minor"/>
        </p:style>
      </p:sp>
      <p:sp>
        <p:nvSpPr>
          <p:cNvPr id="294" name="CustomShape 2"/>
          <p:cNvSpPr/>
          <p:nvPr/>
        </p:nvSpPr>
        <p:spPr>
          <a:xfrm>
            <a:off x="10058400" y="97560"/>
            <a:ext cx="2133360" cy="17748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95" name="CustomShape 3"/>
          <p:cNvSpPr/>
          <p:nvPr/>
        </p:nvSpPr>
        <p:spPr>
          <a:xfrm>
            <a:off x="690480" y="314280"/>
            <a:ext cx="10807920" cy="549000"/>
          </a:xfrm>
          <a:prstGeom prst="rect">
            <a:avLst/>
          </a:prstGeom>
          <a:noFill/>
          <a:ln>
            <a:noFill/>
          </a:ln>
        </p:spPr>
        <p:style>
          <a:lnRef idx="0"/>
          <a:fillRef idx="0"/>
          <a:effectRef idx="0"/>
          <a:fontRef idx="minor"/>
        </p:style>
        <p:txBody>
          <a:bodyPr lIns="0" rIns="0" tIns="0" bIns="0">
            <a:spAutoFit/>
          </a:bodyPr>
          <a:p>
            <a:pPr>
              <a:lnSpc>
                <a:spcPct val="100000"/>
              </a:lnSpc>
            </a:pPr>
            <a:r>
              <a:rPr b="0" lang="en-GB" sz="3600" spc="-1" strike="noStrike">
                <a:solidFill>
                  <a:srgbClr val="000000"/>
                </a:solidFill>
                <a:latin typeface="Segoe UI"/>
              </a:rPr>
              <a:t>STAKEHOLDERS</a:t>
            </a:r>
            <a:endParaRPr b="0" lang="en-GB" sz="3600" spc="-1" strike="noStrike">
              <a:latin typeface="Arial"/>
            </a:endParaRPr>
          </a:p>
        </p:txBody>
      </p:sp>
      <p:sp>
        <p:nvSpPr>
          <p:cNvPr id="296" name="TextShape 4"/>
          <p:cNvSpPr txBox="1"/>
          <p:nvPr/>
        </p:nvSpPr>
        <p:spPr>
          <a:xfrm>
            <a:off x="838080" y="6356520"/>
            <a:ext cx="2742840" cy="364680"/>
          </a:xfrm>
          <a:prstGeom prst="rect">
            <a:avLst/>
          </a:prstGeom>
          <a:noFill/>
          <a:ln>
            <a:noFill/>
          </a:ln>
        </p:spPr>
        <p:txBody>
          <a:bodyPr anchor="ctr">
            <a:noAutofit/>
          </a:bodyPr>
          <a:p>
            <a:pPr>
              <a:lnSpc>
                <a:spcPct val="100000"/>
              </a:lnSpc>
            </a:pPr>
            <a:fld id="{D892FEDB-9E47-4233-A2D2-761783386B4A}" type="datetime1">
              <a:rPr b="0" lang="en-GB" sz="1200" spc="-1" strike="noStrike">
                <a:solidFill>
                  <a:srgbClr val="8b8b8b"/>
                </a:solidFill>
                <a:latin typeface="Calibri Light"/>
              </a:rPr>
              <a:t>24/04/2019</a:t>
            </a:fld>
            <a:endParaRPr b="0" lang="en-GB" sz="1200" spc="-1" strike="noStrike">
              <a:latin typeface="Times New Roman"/>
            </a:endParaRPr>
          </a:p>
        </p:txBody>
      </p:sp>
      <p:sp>
        <p:nvSpPr>
          <p:cNvPr id="297" name="TextShape 5"/>
          <p:cNvSpPr txBox="1"/>
          <p:nvPr/>
        </p:nvSpPr>
        <p:spPr>
          <a:xfrm>
            <a:off x="8610480" y="6356520"/>
            <a:ext cx="2742840" cy="364680"/>
          </a:xfrm>
          <a:prstGeom prst="rect">
            <a:avLst/>
          </a:prstGeom>
          <a:noFill/>
          <a:ln>
            <a:noFill/>
          </a:ln>
        </p:spPr>
        <p:txBody>
          <a:bodyPr anchor="ctr">
            <a:noAutofit/>
          </a:bodyPr>
          <a:p>
            <a:pPr algn="r">
              <a:lnSpc>
                <a:spcPct val="100000"/>
              </a:lnSpc>
            </a:pPr>
            <a:fld id="{B8BCE275-99B6-433F-9697-F744D82BBF77}" type="slidenum">
              <a:rPr b="0" lang="en-GB" sz="1200" spc="-1" strike="noStrike">
                <a:solidFill>
                  <a:srgbClr val="8b8b8b"/>
                </a:solidFill>
                <a:latin typeface="Calibri Light"/>
              </a:rPr>
              <a:t>&lt;number&gt;</a:t>
            </a:fld>
            <a:endParaRPr b="0" lang="en-GB" sz="1200" spc="-1" strike="noStrike">
              <a:latin typeface="Times New Roman"/>
            </a:endParaRPr>
          </a:p>
        </p:txBody>
      </p:sp>
      <p:sp>
        <p:nvSpPr>
          <p:cNvPr id="298" name="CustomShape 6"/>
          <p:cNvSpPr/>
          <p:nvPr/>
        </p:nvSpPr>
        <p:spPr>
          <a:xfrm>
            <a:off x="2757240" y="1348560"/>
            <a:ext cx="1302480" cy="1302480"/>
          </a:xfrm>
          <a:custGeom>
            <a:avLst/>
            <a:gdLst/>
            <a:ahLst/>
            <a:rect l="l" t="t" r="r" b="b"/>
            <a:pathLst>
              <a:path w="720" h="721">
                <a:moveTo>
                  <a:pt x="610" y="585"/>
                </a:moveTo>
                <a:lnTo>
                  <a:pt x="594" y="578"/>
                </a:lnTo>
                <a:lnTo>
                  <a:pt x="571" y="568"/>
                </a:lnTo>
                <a:lnTo>
                  <a:pt x="539" y="558"/>
                </a:lnTo>
                <a:lnTo>
                  <a:pt x="499" y="542"/>
                </a:lnTo>
                <a:lnTo>
                  <a:pt x="482" y="537"/>
                </a:lnTo>
                <a:lnTo>
                  <a:pt x="466" y="531"/>
                </a:lnTo>
                <a:lnTo>
                  <a:pt x="449" y="524"/>
                </a:lnTo>
                <a:lnTo>
                  <a:pt x="432" y="519"/>
                </a:lnTo>
                <a:lnTo>
                  <a:pt x="432" y="459"/>
                </a:lnTo>
                <a:lnTo>
                  <a:pt x="439" y="455"/>
                </a:lnTo>
                <a:lnTo>
                  <a:pt x="445" y="450"/>
                </a:lnTo>
                <a:lnTo>
                  <a:pt x="453" y="442"/>
                </a:lnTo>
                <a:lnTo>
                  <a:pt x="459" y="433"/>
                </a:lnTo>
                <a:lnTo>
                  <a:pt x="466" y="422"/>
                </a:lnTo>
                <a:lnTo>
                  <a:pt x="471" y="406"/>
                </a:lnTo>
                <a:lnTo>
                  <a:pt x="476" y="390"/>
                </a:lnTo>
                <a:lnTo>
                  <a:pt x="477" y="370"/>
                </a:lnTo>
                <a:lnTo>
                  <a:pt x="481" y="368"/>
                </a:lnTo>
                <a:lnTo>
                  <a:pt x="485" y="364"/>
                </a:lnTo>
                <a:lnTo>
                  <a:pt x="488" y="361"/>
                </a:lnTo>
                <a:lnTo>
                  <a:pt x="490" y="357"/>
                </a:lnTo>
                <a:lnTo>
                  <a:pt x="493" y="351"/>
                </a:lnTo>
                <a:lnTo>
                  <a:pt x="495" y="345"/>
                </a:lnTo>
                <a:lnTo>
                  <a:pt x="497" y="338"/>
                </a:lnTo>
                <a:lnTo>
                  <a:pt x="497" y="331"/>
                </a:lnTo>
                <a:lnTo>
                  <a:pt x="495" y="318"/>
                </a:lnTo>
                <a:lnTo>
                  <a:pt x="493" y="307"/>
                </a:lnTo>
                <a:lnTo>
                  <a:pt x="490" y="302"/>
                </a:lnTo>
                <a:lnTo>
                  <a:pt x="488" y="298"/>
                </a:lnTo>
                <a:lnTo>
                  <a:pt x="484" y="295"/>
                </a:lnTo>
                <a:lnTo>
                  <a:pt x="480" y="292"/>
                </a:lnTo>
                <a:lnTo>
                  <a:pt x="481" y="292"/>
                </a:lnTo>
                <a:lnTo>
                  <a:pt x="481" y="291"/>
                </a:lnTo>
                <a:lnTo>
                  <a:pt x="488" y="270"/>
                </a:lnTo>
                <a:lnTo>
                  <a:pt x="493" y="246"/>
                </a:lnTo>
                <a:lnTo>
                  <a:pt x="495" y="232"/>
                </a:lnTo>
                <a:lnTo>
                  <a:pt x="495" y="219"/>
                </a:lnTo>
                <a:lnTo>
                  <a:pt x="495" y="205"/>
                </a:lnTo>
                <a:lnTo>
                  <a:pt x="493" y="191"/>
                </a:lnTo>
                <a:lnTo>
                  <a:pt x="490" y="184"/>
                </a:lnTo>
                <a:lnTo>
                  <a:pt x="486" y="178"/>
                </a:lnTo>
                <a:lnTo>
                  <a:pt x="482" y="171"/>
                </a:lnTo>
                <a:lnTo>
                  <a:pt x="477" y="165"/>
                </a:lnTo>
                <a:lnTo>
                  <a:pt x="472" y="161"/>
                </a:lnTo>
                <a:lnTo>
                  <a:pt x="466" y="156"/>
                </a:lnTo>
                <a:lnTo>
                  <a:pt x="458" y="152"/>
                </a:lnTo>
                <a:lnTo>
                  <a:pt x="450" y="148"/>
                </a:lnTo>
                <a:lnTo>
                  <a:pt x="434" y="143"/>
                </a:lnTo>
                <a:lnTo>
                  <a:pt x="417" y="139"/>
                </a:lnTo>
                <a:lnTo>
                  <a:pt x="400" y="137"/>
                </a:lnTo>
                <a:lnTo>
                  <a:pt x="382" y="137"/>
                </a:lnTo>
                <a:lnTo>
                  <a:pt x="367" y="137"/>
                </a:lnTo>
                <a:lnTo>
                  <a:pt x="351" y="139"/>
                </a:lnTo>
                <a:lnTo>
                  <a:pt x="335" y="142"/>
                </a:lnTo>
                <a:lnTo>
                  <a:pt x="321" y="147"/>
                </a:lnTo>
                <a:lnTo>
                  <a:pt x="306" y="152"/>
                </a:lnTo>
                <a:lnTo>
                  <a:pt x="294" y="160"/>
                </a:lnTo>
                <a:lnTo>
                  <a:pt x="288" y="165"/>
                </a:lnTo>
                <a:lnTo>
                  <a:pt x="283" y="170"/>
                </a:lnTo>
                <a:lnTo>
                  <a:pt x="279" y="175"/>
                </a:lnTo>
                <a:lnTo>
                  <a:pt x="276" y="180"/>
                </a:lnTo>
                <a:lnTo>
                  <a:pt x="269" y="180"/>
                </a:lnTo>
                <a:lnTo>
                  <a:pt x="262" y="182"/>
                </a:lnTo>
                <a:lnTo>
                  <a:pt x="256" y="183"/>
                </a:lnTo>
                <a:lnTo>
                  <a:pt x="251" y="184"/>
                </a:lnTo>
                <a:lnTo>
                  <a:pt x="244" y="189"/>
                </a:lnTo>
                <a:lnTo>
                  <a:pt x="237" y="196"/>
                </a:lnTo>
                <a:lnTo>
                  <a:pt x="235" y="201"/>
                </a:lnTo>
                <a:lnTo>
                  <a:pt x="232" y="206"/>
                </a:lnTo>
                <a:lnTo>
                  <a:pt x="231" y="211"/>
                </a:lnTo>
                <a:lnTo>
                  <a:pt x="229" y="218"/>
                </a:lnTo>
                <a:lnTo>
                  <a:pt x="228" y="230"/>
                </a:lnTo>
                <a:lnTo>
                  <a:pt x="229" y="243"/>
                </a:lnTo>
                <a:lnTo>
                  <a:pt x="233" y="269"/>
                </a:lnTo>
                <a:lnTo>
                  <a:pt x="240" y="291"/>
                </a:lnTo>
                <a:lnTo>
                  <a:pt x="240" y="292"/>
                </a:lnTo>
                <a:lnTo>
                  <a:pt x="240" y="292"/>
                </a:lnTo>
                <a:lnTo>
                  <a:pt x="236" y="295"/>
                </a:lnTo>
                <a:lnTo>
                  <a:pt x="232" y="298"/>
                </a:lnTo>
                <a:lnTo>
                  <a:pt x="229" y="302"/>
                </a:lnTo>
                <a:lnTo>
                  <a:pt x="227" y="307"/>
                </a:lnTo>
                <a:lnTo>
                  <a:pt x="224" y="318"/>
                </a:lnTo>
                <a:lnTo>
                  <a:pt x="223" y="331"/>
                </a:lnTo>
                <a:lnTo>
                  <a:pt x="223" y="337"/>
                </a:lnTo>
                <a:lnTo>
                  <a:pt x="224" y="343"/>
                </a:lnTo>
                <a:lnTo>
                  <a:pt x="226" y="350"/>
                </a:lnTo>
                <a:lnTo>
                  <a:pt x="228" y="355"/>
                </a:lnTo>
                <a:lnTo>
                  <a:pt x="231" y="360"/>
                </a:lnTo>
                <a:lnTo>
                  <a:pt x="235" y="364"/>
                </a:lnTo>
                <a:lnTo>
                  <a:pt x="237" y="368"/>
                </a:lnTo>
                <a:lnTo>
                  <a:pt x="242" y="370"/>
                </a:lnTo>
                <a:lnTo>
                  <a:pt x="244" y="390"/>
                </a:lnTo>
                <a:lnTo>
                  <a:pt x="249" y="406"/>
                </a:lnTo>
                <a:lnTo>
                  <a:pt x="254" y="422"/>
                </a:lnTo>
                <a:lnTo>
                  <a:pt x="260" y="433"/>
                </a:lnTo>
                <a:lnTo>
                  <a:pt x="267" y="442"/>
                </a:lnTo>
                <a:lnTo>
                  <a:pt x="274" y="450"/>
                </a:lnTo>
                <a:lnTo>
                  <a:pt x="281" y="455"/>
                </a:lnTo>
                <a:lnTo>
                  <a:pt x="287" y="459"/>
                </a:lnTo>
                <a:lnTo>
                  <a:pt x="287" y="519"/>
                </a:lnTo>
                <a:lnTo>
                  <a:pt x="272" y="524"/>
                </a:lnTo>
                <a:lnTo>
                  <a:pt x="256" y="530"/>
                </a:lnTo>
                <a:lnTo>
                  <a:pt x="241" y="535"/>
                </a:lnTo>
                <a:lnTo>
                  <a:pt x="226" y="540"/>
                </a:lnTo>
                <a:lnTo>
                  <a:pt x="193" y="550"/>
                </a:lnTo>
                <a:lnTo>
                  <a:pt x="161" y="562"/>
                </a:lnTo>
                <a:lnTo>
                  <a:pt x="133" y="573"/>
                </a:lnTo>
                <a:lnTo>
                  <a:pt x="110" y="586"/>
                </a:lnTo>
                <a:lnTo>
                  <a:pt x="100" y="573"/>
                </a:lnTo>
                <a:lnTo>
                  <a:pt x="89" y="562"/>
                </a:lnTo>
                <a:lnTo>
                  <a:pt x="80" y="549"/>
                </a:lnTo>
                <a:lnTo>
                  <a:pt x="73" y="536"/>
                </a:lnTo>
                <a:lnTo>
                  <a:pt x="65" y="523"/>
                </a:lnTo>
                <a:lnTo>
                  <a:pt x="57" y="509"/>
                </a:lnTo>
                <a:lnTo>
                  <a:pt x="51" y="495"/>
                </a:lnTo>
                <a:lnTo>
                  <a:pt x="46" y="481"/>
                </a:lnTo>
                <a:lnTo>
                  <a:pt x="41" y="467"/>
                </a:lnTo>
                <a:lnTo>
                  <a:pt x="35" y="453"/>
                </a:lnTo>
                <a:lnTo>
                  <a:pt x="32" y="437"/>
                </a:lnTo>
                <a:lnTo>
                  <a:pt x="29" y="422"/>
                </a:lnTo>
                <a:lnTo>
                  <a:pt x="26" y="408"/>
                </a:lnTo>
                <a:lnTo>
                  <a:pt x="25" y="392"/>
                </a:lnTo>
                <a:lnTo>
                  <a:pt x="24" y="377"/>
                </a:lnTo>
                <a:lnTo>
                  <a:pt x="23" y="360"/>
                </a:lnTo>
                <a:lnTo>
                  <a:pt x="24" y="343"/>
                </a:lnTo>
                <a:lnTo>
                  <a:pt x="25" y="327"/>
                </a:lnTo>
                <a:lnTo>
                  <a:pt x="26" y="310"/>
                </a:lnTo>
                <a:lnTo>
                  <a:pt x="30" y="293"/>
                </a:lnTo>
                <a:lnTo>
                  <a:pt x="34" y="277"/>
                </a:lnTo>
                <a:lnTo>
                  <a:pt x="38" y="261"/>
                </a:lnTo>
                <a:lnTo>
                  <a:pt x="43" y="244"/>
                </a:lnTo>
                <a:lnTo>
                  <a:pt x="50" y="230"/>
                </a:lnTo>
                <a:lnTo>
                  <a:pt x="56" y="215"/>
                </a:lnTo>
                <a:lnTo>
                  <a:pt x="64" y="201"/>
                </a:lnTo>
                <a:lnTo>
                  <a:pt x="71" y="187"/>
                </a:lnTo>
                <a:lnTo>
                  <a:pt x="80" y="173"/>
                </a:lnTo>
                <a:lnTo>
                  <a:pt x="91" y="160"/>
                </a:lnTo>
                <a:lnTo>
                  <a:pt x="100" y="147"/>
                </a:lnTo>
                <a:lnTo>
                  <a:pt x="111" y="134"/>
                </a:lnTo>
                <a:lnTo>
                  <a:pt x="122" y="122"/>
                </a:lnTo>
                <a:lnTo>
                  <a:pt x="133" y="112"/>
                </a:lnTo>
                <a:lnTo>
                  <a:pt x="146" y="101"/>
                </a:lnTo>
                <a:lnTo>
                  <a:pt x="159" y="92"/>
                </a:lnTo>
                <a:lnTo>
                  <a:pt x="172" y="81"/>
                </a:lnTo>
                <a:lnTo>
                  <a:pt x="186" y="72"/>
                </a:lnTo>
                <a:lnTo>
                  <a:pt x="200" y="65"/>
                </a:lnTo>
                <a:lnTo>
                  <a:pt x="214" y="57"/>
                </a:lnTo>
                <a:lnTo>
                  <a:pt x="229" y="51"/>
                </a:lnTo>
                <a:lnTo>
                  <a:pt x="244" y="44"/>
                </a:lnTo>
                <a:lnTo>
                  <a:pt x="260" y="39"/>
                </a:lnTo>
                <a:lnTo>
                  <a:pt x="276" y="35"/>
                </a:lnTo>
                <a:lnTo>
                  <a:pt x="292" y="31"/>
                </a:lnTo>
                <a:lnTo>
                  <a:pt x="309" y="27"/>
                </a:lnTo>
                <a:lnTo>
                  <a:pt x="326" y="26"/>
                </a:lnTo>
                <a:lnTo>
                  <a:pt x="342" y="25"/>
                </a:lnTo>
                <a:lnTo>
                  <a:pt x="359" y="24"/>
                </a:lnTo>
                <a:lnTo>
                  <a:pt x="377" y="25"/>
                </a:lnTo>
                <a:lnTo>
                  <a:pt x="394" y="26"/>
                </a:lnTo>
                <a:lnTo>
                  <a:pt x="410" y="27"/>
                </a:lnTo>
                <a:lnTo>
                  <a:pt x="427" y="31"/>
                </a:lnTo>
                <a:lnTo>
                  <a:pt x="444" y="35"/>
                </a:lnTo>
                <a:lnTo>
                  <a:pt x="459" y="39"/>
                </a:lnTo>
                <a:lnTo>
                  <a:pt x="475" y="44"/>
                </a:lnTo>
                <a:lnTo>
                  <a:pt x="490" y="51"/>
                </a:lnTo>
                <a:lnTo>
                  <a:pt x="506" y="57"/>
                </a:lnTo>
                <a:lnTo>
                  <a:pt x="520" y="65"/>
                </a:lnTo>
                <a:lnTo>
                  <a:pt x="534" y="72"/>
                </a:lnTo>
                <a:lnTo>
                  <a:pt x="548" y="81"/>
                </a:lnTo>
                <a:lnTo>
                  <a:pt x="561" y="92"/>
                </a:lnTo>
                <a:lnTo>
                  <a:pt x="574" y="101"/>
                </a:lnTo>
                <a:lnTo>
                  <a:pt x="586" y="112"/>
                </a:lnTo>
                <a:lnTo>
                  <a:pt x="598" y="122"/>
                </a:lnTo>
                <a:lnTo>
                  <a:pt x="608" y="134"/>
                </a:lnTo>
                <a:lnTo>
                  <a:pt x="620" y="147"/>
                </a:lnTo>
                <a:lnTo>
                  <a:pt x="629" y="160"/>
                </a:lnTo>
                <a:lnTo>
                  <a:pt x="639" y="173"/>
                </a:lnTo>
                <a:lnTo>
                  <a:pt x="648" y="187"/>
                </a:lnTo>
                <a:lnTo>
                  <a:pt x="656" y="201"/>
                </a:lnTo>
                <a:lnTo>
                  <a:pt x="663" y="215"/>
                </a:lnTo>
                <a:lnTo>
                  <a:pt x="670" y="230"/>
                </a:lnTo>
                <a:lnTo>
                  <a:pt x="676" y="244"/>
                </a:lnTo>
                <a:lnTo>
                  <a:pt x="681" y="261"/>
                </a:lnTo>
                <a:lnTo>
                  <a:pt x="685" y="277"/>
                </a:lnTo>
                <a:lnTo>
                  <a:pt x="689" y="293"/>
                </a:lnTo>
                <a:lnTo>
                  <a:pt x="692" y="310"/>
                </a:lnTo>
                <a:lnTo>
                  <a:pt x="694" y="327"/>
                </a:lnTo>
                <a:lnTo>
                  <a:pt x="696" y="343"/>
                </a:lnTo>
                <a:lnTo>
                  <a:pt x="697" y="360"/>
                </a:lnTo>
                <a:lnTo>
                  <a:pt x="696" y="377"/>
                </a:lnTo>
                <a:lnTo>
                  <a:pt x="694" y="392"/>
                </a:lnTo>
                <a:lnTo>
                  <a:pt x="693" y="408"/>
                </a:lnTo>
                <a:lnTo>
                  <a:pt x="690" y="422"/>
                </a:lnTo>
                <a:lnTo>
                  <a:pt x="688" y="437"/>
                </a:lnTo>
                <a:lnTo>
                  <a:pt x="684" y="453"/>
                </a:lnTo>
                <a:lnTo>
                  <a:pt x="679" y="467"/>
                </a:lnTo>
                <a:lnTo>
                  <a:pt x="674" y="481"/>
                </a:lnTo>
                <a:lnTo>
                  <a:pt x="669" y="495"/>
                </a:lnTo>
                <a:lnTo>
                  <a:pt x="662" y="509"/>
                </a:lnTo>
                <a:lnTo>
                  <a:pt x="654" y="523"/>
                </a:lnTo>
                <a:lnTo>
                  <a:pt x="647" y="536"/>
                </a:lnTo>
                <a:lnTo>
                  <a:pt x="639" y="549"/>
                </a:lnTo>
                <a:lnTo>
                  <a:pt x="630" y="562"/>
                </a:lnTo>
                <a:lnTo>
                  <a:pt x="620" y="573"/>
                </a:lnTo>
                <a:lnTo>
                  <a:pt x="610" y="585"/>
                </a:lnTo>
                <a:close/>
                <a:moveTo>
                  <a:pt x="359" y="0"/>
                </a:moveTo>
                <a:lnTo>
                  <a:pt x="341" y="0"/>
                </a:lnTo>
                <a:lnTo>
                  <a:pt x="323" y="2"/>
                </a:lnTo>
                <a:lnTo>
                  <a:pt x="305" y="4"/>
                </a:lnTo>
                <a:lnTo>
                  <a:pt x="287" y="7"/>
                </a:lnTo>
                <a:lnTo>
                  <a:pt x="269" y="12"/>
                </a:lnTo>
                <a:lnTo>
                  <a:pt x="253" y="16"/>
                </a:lnTo>
                <a:lnTo>
                  <a:pt x="236" y="22"/>
                </a:lnTo>
                <a:lnTo>
                  <a:pt x="219" y="29"/>
                </a:lnTo>
                <a:lnTo>
                  <a:pt x="204" y="35"/>
                </a:lnTo>
                <a:lnTo>
                  <a:pt x="188" y="44"/>
                </a:lnTo>
                <a:lnTo>
                  <a:pt x="173" y="52"/>
                </a:lnTo>
                <a:lnTo>
                  <a:pt x="159" y="62"/>
                </a:lnTo>
                <a:lnTo>
                  <a:pt x="145" y="72"/>
                </a:lnTo>
                <a:lnTo>
                  <a:pt x="131" y="83"/>
                </a:lnTo>
                <a:lnTo>
                  <a:pt x="118" y="94"/>
                </a:lnTo>
                <a:lnTo>
                  <a:pt x="105" y="106"/>
                </a:lnTo>
                <a:lnTo>
                  <a:pt x="93" y="119"/>
                </a:lnTo>
                <a:lnTo>
                  <a:pt x="82" y="131"/>
                </a:lnTo>
                <a:lnTo>
                  <a:pt x="71" y="146"/>
                </a:lnTo>
                <a:lnTo>
                  <a:pt x="61" y="160"/>
                </a:lnTo>
                <a:lnTo>
                  <a:pt x="51" y="174"/>
                </a:lnTo>
                <a:lnTo>
                  <a:pt x="43" y="189"/>
                </a:lnTo>
                <a:lnTo>
                  <a:pt x="34" y="205"/>
                </a:lnTo>
                <a:lnTo>
                  <a:pt x="28" y="220"/>
                </a:lnTo>
                <a:lnTo>
                  <a:pt x="21" y="237"/>
                </a:lnTo>
                <a:lnTo>
                  <a:pt x="15" y="253"/>
                </a:lnTo>
                <a:lnTo>
                  <a:pt x="11" y="270"/>
                </a:lnTo>
                <a:lnTo>
                  <a:pt x="6" y="288"/>
                </a:lnTo>
                <a:lnTo>
                  <a:pt x="3" y="306"/>
                </a:lnTo>
                <a:lnTo>
                  <a:pt x="1" y="324"/>
                </a:lnTo>
                <a:lnTo>
                  <a:pt x="0" y="342"/>
                </a:lnTo>
                <a:lnTo>
                  <a:pt x="0" y="360"/>
                </a:lnTo>
                <a:lnTo>
                  <a:pt x="0" y="378"/>
                </a:lnTo>
                <a:lnTo>
                  <a:pt x="1" y="395"/>
                </a:lnTo>
                <a:lnTo>
                  <a:pt x="3" y="413"/>
                </a:lnTo>
                <a:lnTo>
                  <a:pt x="6" y="429"/>
                </a:lnTo>
                <a:lnTo>
                  <a:pt x="10" y="446"/>
                </a:lnTo>
                <a:lnTo>
                  <a:pt x="14" y="463"/>
                </a:lnTo>
                <a:lnTo>
                  <a:pt x="19" y="478"/>
                </a:lnTo>
                <a:lnTo>
                  <a:pt x="25" y="495"/>
                </a:lnTo>
                <a:lnTo>
                  <a:pt x="32" y="510"/>
                </a:lnTo>
                <a:lnTo>
                  <a:pt x="39" y="526"/>
                </a:lnTo>
                <a:lnTo>
                  <a:pt x="47" y="540"/>
                </a:lnTo>
                <a:lnTo>
                  <a:pt x="56" y="555"/>
                </a:lnTo>
                <a:lnTo>
                  <a:pt x="65" y="569"/>
                </a:lnTo>
                <a:lnTo>
                  <a:pt x="75" y="582"/>
                </a:lnTo>
                <a:lnTo>
                  <a:pt x="87" y="596"/>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113" y="622"/>
                </a:lnTo>
                <a:lnTo>
                  <a:pt x="127" y="635"/>
                </a:lnTo>
                <a:lnTo>
                  <a:pt x="141" y="645"/>
                </a:lnTo>
                <a:lnTo>
                  <a:pt x="156" y="657"/>
                </a:lnTo>
                <a:lnTo>
                  <a:pt x="172" y="666"/>
                </a:lnTo>
                <a:lnTo>
                  <a:pt x="187" y="676"/>
                </a:lnTo>
                <a:lnTo>
                  <a:pt x="204" y="684"/>
                </a:lnTo>
                <a:lnTo>
                  <a:pt x="220" y="691"/>
                </a:lnTo>
                <a:lnTo>
                  <a:pt x="237" y="698"/>
                </a:lnTo>
                <a:lnTo>
                  <a:pt x="254" y="704"/>
                </a:lnTo>
                <a:lnTo>
                  <a:pt x="272" y="709"/>
                </a:lnTo>
                <a:lnTo>
                  <a:pt x="288" y="713"/>
                </a:lnTo>
                <a:lnTo>
                  <a:pt x="306" y="717"/>
                </a:lnTo>
                <a:lnTo>
                  <a:pt x="324" y="720"/>
                </a:lnTo>
                <a:lnTo>
                  <a:pt x="342" y="721"/>
                </a:lnTo>
                <a:lnTo>
                  <a:pt x="359" y="721"/>
                </a:lnTo>
                <a:lnTo>
                  <a:pt x="377" y="721"/>
                </a:lnTo>
                <a:lnTo>
                  <a:pt x="395" y="720"/>
                </a:lnTo>
                <a:lnTo>
                  <a:pt x="413" y="717"/>
                </a:lnTo>
                <a:lnTo>
                  <a:pt x="431" y="713"/>
                </a:lnTo>
                <a:lnTo>
                  <a:pt x="448" y="709"/>
                </a:lnTo>
                <a:lnTo>
                  <a:pt x="466" y="704"/>
                </a:lnTo>
                <a:lnTo>
                  <a:pt x="482" y="698"/>
                </a:lnTo>
                <a:lnTo>
                  <a:pt x="499" y="691"/>
                </a:lnTo>
                <a:lnTo>
                  <a:pt x="516" y="684"/>
                </a:lnTo>
                <a:lnTo>
                  <a:pt x="532" y="676"/>
                </a:lnTo>
                <a:lnTo>
                  <a:pt x="549" y="666"/>
                </a:lnTo>
                <a:lnTo>
                  <a:pt x="565" y="657"/>
                </a:lnTo>
                <a:lnTo>
                  <a:pt x="579" y="645"/>
                </a:lnTo>
                <a:lnTo>
                  <a:pt x="594" y="635"/>
                </a:lnTo>
                <a:lnTo>
                  <a:pt x="607" y="622"/>
                </a:lnTo>
                <a:lnTo>
                  <a:pt x="621" y="609"/>
                </a:lnTo>
                <a:lnTo>
                  <a:pt x="621" y="609"/>
                </a:lnTo>
                <a:lnTo>
                  <a:pt x="621" y="609"/>
                </a:lnTo>
                <a:lnTo>
                  <a:pt x="633" y="596"/>
                </a:lnTo>
                <a:lnTo>
                  <a:pt x="643" y="584"/>
                </a:lnTo>
                <a:lnTo>
                  <a:pt x="653" y="569"/>
                </a:lnTo>
                <a:lnTo>
                  <a:pt x="663" y="555"/>
                </a:lnTo>
                <a:lnTo>
                  <a:pt x="672" y="540"/>
                </a:lnTo>
                <a:lnTo>
                  <a:pt x="680" y="526"/>
                </a:lnTo>
                <a:lnTo>
                  <a:pt x="688" y="510"/>
                </a:lnTo>
                <a:lnTo>
                  <a:pt x="694" y="495"/>
                </a:lnTo>
                <a:lnTo>
                  <a:pt x="701" y="478"/>
                </a:lnTo>
                <a:lnTo>
                  <a:pt x="706" y="463"/>
                </a:lnTo>
                <a:lnTo>
                  <a:pt x="710" y="446"/>
                </a:lnTo>
                <a:lnTo>
                  <a:pt x="714" y="429"/>
                </a:lnTo>
                <a:lnTo>
                  <a:pt x="716" y="413"/>
                </a:lnTo>
                <a:lnTo>
                  <a:pt x="719" y="395"/>
                </a:lnTo>
                <a:lnTo>
                  <a:pt x="720" y="378"/>
                </a:lnTo>
                <a:lnTo>
                  <a:pt x="720" y="360"/>
                </a:lnTo>
                <a:lnTo>
                  <a:pt x="720" y="342"/>
                </a:lnTo>
                <a:lnTo>
                  <a:pt x="719" y="324"/>
                </a:lnTo>
                <a:lnTo>
                  <a:pt x="716" y="306"/>
                </a:lnTo>
                <a:lnTo>
                  <a:pt x="714" y="288"/>
                </a:lnTo>
                <a:lnTo>
                  <a:pt x="708" y="270"/>
                </a:lnTo>
                <a:lnTo>
                  <a:pt x="705" y="253"/>
                </a:lnTo>
                <a:lnTo>
                  <a:pt x="698" y="237"/>
                </a:lnTo>
                <a:lnTo>
                  <a:pt x="692" y="220"/>
                </a:lnTo>
                <a:lnTo>
                  <a:pt x="685" y="205"/>
                </a:lnTo>
                <a:lnTo>
                  <a:pt x="676" y="189"/>
                </a:lnTo>
                <a:lnTo>
                  <a:pt x="669" y="174"/>
                </a:lnTo>
                <a:lnTo>
                  <a:pt x="658" y="160"/>
                </a:lnTo>
                <a:lnTo>
                  <a:pt x="648" y="146"/>
                </a:lnTo>
                <a:lnTo>
                  <a:pt x="638" y="131"/>
                </a:lnTo>
                <a:lnTo>
                  <a:pt x="626" y="119"/>
                </a:lnTo>
                <a:lnTo>
                  <a:pt x="615" y="106"/>
                </a:lnTo>
                <a:lnTo>
                  <a:pt x="602" y="94"/>
                </a:lnTo>
                <a:lnTo>
                  <a:pt x="589" y="83"/>
                </a:lnTo>
                <a:lnTo>
                  <a:pt x="575" y="72"/>
                </a:lnTo>
                <a:lnTo>
                  <a:pt x="561" y="62"/>
                </a:lnTo>
                <a:lnTo>
                  <a:pt x="547" y="52"/>
                </a:lnTo>
                <a:lnTo>
                  <a:pt x="531" y="44"/>
                </a:lnTo>
                <a:lnTo>
                  <a:pt x="516" y="35"/>
                </a:lnTo>
                <a:lnTo>
                  <a:pt x="500" y="29"/>
                </a:lnTo>
                <a:lnTo>
                  <a:pt x="484" y="22"/>
                </a:lnTo>
                <a:lnTo>
                  <a:pt x="467" y="16"/>
                </a:lnTo>
                <a:lnTo>
                  <a:pt x="450" y="12"/>
                </a:lnTo>
                <a:lnTo>
                  <a:pt x="432" y="7"/>
                </a:lnTo>
                <a:lnTo>
                  <a:pt x="414" y="4"/>
                </a:lnTo>
                <a:lnTo>
                  <a:pt x="396" y="2"/>
                </a:lnTo>
                <a:lnTo>
                  <a:pt x="378" y="0"/>
                </a:lnTo>
                <a:lnTo>
                  <a:pt x="359" y="0"/>
                </a:lnTo>
                <a:close/>
              </a:path>
            </a:pathLst>
          </a:custGeom>
          <a:solidFill>
            <a:schemeClr val="accent5">
              <a:lumMod val="75000"/>
            </a:schemeClr>
          </a:solidFill>
          <a:ln>
            <a:noFill/>
          </a:ln>
        </p:spPr>
        <p:style>
          <a:lnRef idx="0"/>
          <a:fillRef idx="0"/>
          <a:effectRef idx="0"/>
          <a:fontRef idx="minor"/>
        </p:style>
      </p:sp>
      <p:grpSp>
        <p:nvGrpSpPr>
          <p:cNvPr id="299" name="Group 7"/>
          <p:cNvGrpSpPr/>
          <p:nvPr/>
        </p:nvGrpSpPr>
        <p:grpSpPr>
          <a:xfrm>
            <a:off x="907920" y="2883960"/>
            <a:ext cx="5001120" cy="973080"/>
            <a:chOff x="907920" y="2883960"/>
            <a:chExt cx="5001120" cy="973080"/>
          </a:xfrm>
        </p:grpSpPr>
        <p:sp>
          <p:nvSpPr>
            <p:cNvPr id="300" name="CustomShape 8"/>
            <p:cNvSpPr/>
            <p:nvPr/>
          </p:nvSpPr>
          <p:spPr>
            <a:xfrm>
              <a:off x="907920" y="2953800"/>
              <a:ext cx="355320" cy="355320"/>
            </a:xfrm>
            <a:custGeom>
              <a:avLst/>
              <a:gdLst/>
              <a:ahLst/>
              <a:rect l="l" t="t"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style>
            <a:lnRef idx="0"/>
            <a:fillRef idx="0"/>
            <a:effectRef idx="0"/>
            <a:fontRef idx="minor"/>
          </p:style>
        </p:sp>
        <p:sp>
          <p:nvSpPr>
            <p:cNvPr id="301" name="CustomShape 9"/>
            <p:cNvSpPr/>
            <p:nvPr/>
          </p:nvSpPr>
          <p:spPr>
            <a:xfrm>
              <a:off x="1474920" y="2883960"/>
              <a:ext cx="4434120" cy="973080"/>
            </a:xfrm>
            <a:prstGeom prst="rect">
              <a:avLst/>
            </a:prstGeom>
            <a:noFill/>
            <a:ln>
              <a:noFill/>
            </a:ln>
          </p:spPr>
          <p:style>
            <a:lnRef idx="0"/>
            <a:fillRef idx="0"/>
            <a:effectRef idx="0"/>
            <a:fontRef idx="minor"/>
          </p:style>
          <p:txBody>
            <a:bodyPr lIns="0" rIns="0" tIns="0" bIns="0">
              <a:spAutoFit/>
            </a:bodyPr>
            <a:p>
              <a:pPr>
                <a:lnSpc>
                  <a:spcPct val="100000"/>
                </a:lnSpc>
              </a:pPr>
              <a:r>
                <a:rPr b="0" lang="en-GB" sz="1600" spc="-1" strike="noStrike">
                  <a:solidFill>
                    <a:srgbClr val="000000"/>
                  </a:solidFill>
                  <a:latin typeface="Calibri Light"/>
                </a:rPr>
                <a:t>Lorem ipsum dolor sit amet, consectetur adipiscing elit, sed do eiusmod tempor incididunt ut labore et dolore magna aliqua. </a:t>
              </a:r>
              <a:endParaRPr b="0" lang="en-GB" sz="1600" spc="-1" strike="noStrike">
                <a:latin typeface="Arial"/>
              </a:endParaRPr>
            </a:p>
          </p:txBody>
        </p:sp>
      </p:grpSp>
      <p:grpSp>
        <p:nvGrpSpPr>
          <p:cNvPr id="302" name="Group 10"/>
          <p:cNvGrpSpPr/>
          <p:nvPr/>
        </p:nvGrpSpPr>
        <p:grpSpPr>
          <a:xfrm>
            <a:off x="907920" y="3971160"/>
            <a:ext cx="5001120" cy="973080"/>
            <a:chOff x="907920" y="3971160"/>
            <a:chExt cx="5001120" cy="973080"/>
          </a:xfrm>
        </p:grpSpPr>
        <p:sp>
          <p:nvSpPr>
            <p:cNvPr id="303" name="CustomShape 11"/>
            <p:cNvSpPr/>
            <p:nvPr/>
          </p:nvSpPr>
          <p:spPr>
            <a:xfrm>
              <a:off x="907920" y="4041000"/>
              <a:ext cx="355320" cy="355320"/>
            </a:xfrm>
            <a:custGeom>
              <a:avLst/>
              <a:gdLst/>
              <a:ahLst/>
              <a:rect l="l" t="t"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style>
            <a:lnRef idx="0"/>
            <a:fillRef idx="0"/>
            <a:effectRef idx="0"/>
            <a:fontRef idx="minor"/>
          </p:style>
        </p:sp>
        <p:sp>
          <p:nvSpPr>
            <p:cNvPr id="304" name="CustomShape 12"/>
            <p:cNvSpPr/>
            <p:nvPr/>
          </p:nvSpPr>
          <p:spPr>
            <a:xfrm>
              <a:off x="1474920" y="3971160"/>
              <a:ext cx="4434120" cy="973080"/>
            </a:xfrm>
            <a:prstGeom prst="rect">
              <a:avLst/>
            </a:prstGeom>
            <a:noFill/>
            <a:ln>
              <a:noFill/>
            </a:ln>
          </p:spPr>
          <p:style>
            <a:lnRef idx="0"/>
            <a:fillRef idx="0"/>
            <a:effectRef idx="0"/>
            <a:fontRef idx="minor"/>
          </p:style>
          <p:txBody>
            <a:bodyPr lIns="0" rIns="0" tIns="0" bIns="0">
              <a:spAutoFit/>
            </a:bodyPr>
            <a:p>
              <a:pPr>
                <a:lnSpc>
                  <a:spcPct val="100000"/>
                </a:lnSpc>
              </a:pPr>
              <a:r>
                <a:rPr b="0" lang="en-GB" sz="1600" spc="-1" strike="noStrike">
                  <a:solidFill>
                    <a:srgbClr val="000000"/>
                  </a:solidFill>
                  <a:latin typeface="Calibri Light"/>
                </a:rPr>
                <a:t>Lorem ipsum dolor sit amet, consectetur adipiscing elit, sed do eiusmod tempor incididunt ut labore et dolore magna aliqua. </a:t>
              </a:r>
              <a:endParaRPr b="0" lang="en-GB" sz="1600" spc="-1" strike="noStrike">
                <a:latin typeface="Arial"/>
              </a:endParaRPr>
            </a:p>
          </p:txBody>
        </p:sp>
      </p:grpSp>
      <p:grpSp>
        <p:nvGrpSpPr>
          <p:cNvPr id="305" name="Group 13"/>
          <p:cNvGrpSpPr/>
          <p:nvPr/>
        </p:nvGrpSpPr>
        <p:grpSpPr>
          <a:xfrm>
            <a:off x="907920" y="5058720"/>
            <a:ext cx="5001120" cy="973080"/>
            <a:chOff x="907920" y="5058720"/>
            <a:chExt cx="5001120" cy="973080"/>
          </a:xfrm>
        </p:grpSpPr>
        <p:sp>
          <p:nvSpPr>
            <p:cNvPr id="306" name="CustomShape 14"/>
            <p:cNvSpPr/>
            <p:nvPr/>
          </p:nvSpPr>
          <p:spPr>
            <a:xfrm>
              <a:off x="907920" y="5128200"/>
              <a:ext cx="355320" cy="355320"/>
            </a:xfrm>
            <a:custGeom>
              <a:avLst/>
              <a:gdLst/>
              <a:ahLst/>
              <a:rect l="l" t="t"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style>
            <a:lnRef idx="0"/>
            <a:fillRef idx="0"/>
            <a:effectRef idx="0"/>
            <a:fontRef idx="minor"/>
          </p:style>
        </p:sp>
        <p:sp>
          <p:nvSpPr>
            <p:cNvPr id="307" name="CustomShape 15"/>
            <p:cNvSpPr/>
            <p:nvPr/>
          </p:nvSpPr>
          <p:spPr>
            <a:xfrm>
              <a:off x="1474920" y="5058720"/>
              <a:ext cx="4434120" cy="973080"/>
            </a:xfrm>
            <a:prstGeom prst="rect">
              <a:avLst/>
            </a:prstGeom>
            <a:noFill/>
            <a:ln>
              <a:noFill/>
            </a:ln>
          </p:spPr>
          <p:style>
            <a:lnRef idx="0"/>
            <a:fillRef idx="0"/>
            <a:effectRef idx="0"/>
            <a:fontRef idx="minor"/>
          </p:style>
          <p:txBody>
            <a:bodyPr lIns="0" rIns="0" tIns="0" bIns="0">
              <a:spAutoFit/>
            </a:bodyPr>
            <a:p>
              <a:pPr>
                <a:lnSpc>
                  <a:spcPct val="100000"/>
                </a:lnSpc>
              </a:pPr>
              <a:r>
                <a:rPr b="0" lang="en-GB" sz="1600" spc="-1" strike="noStrike">
                  <a:solidFill>
                    <a:srgbClr val="000000"/>
                  </a:solidFill>
                  <a:latin typeface="Calibri Light"/>
                </a:rPr>
                <a:t>Lorem ipsum dolor sit amet, consectetur adipiscing elit, sed do eiusmod tempor incididunt ut labore et dolore magna aliqua. </a:t>
              </a:r>
              <a:endParaRPr b="0" lang="en-GB" sz="1600" spc="-1" strike="noStrike">
                <a:latin typeface="Arial"/>
              </a:endParaRPr>
            </a:p>
          </p:txBody>
        </p:sp>
      </p:grpSp>
      <p:sp>
        <p:nvSpPr>
          <p:cNvPr id="308" name="CustomShape 16"/>
          <p:cNvSpPr/>
          <p:nvPr/>
        </p:nvSpPr>
        <p:spPr>
          <a:xfrm>
            <a:off x="6820200" y="1348560"/>
            <a:ext cx="478080" cy="444816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309" name="CustomShape 17"/>
          <p:cNvSpPr/>
          <p:nvPr/>
        </p:nvSpPr>
        <p:spPr>
          <a:xfrm rot="10800000">
            <a:off x="7298640" y="5797080"/>
            <a:ext cx="478080" cy="2380680"/>
          </a:xfrm>
          <a:prstGeom prst="roundRect">
            <a:avLst>
              <a:gd name="adj" fmla="val 50000"/>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p:style>
      </p:sp>
      <p:sp>
        <p:nvSpPr>
          <p:cNvPr id="310" name="CustomShape 18"/>
          <p:cNvSpPr/>
          <p:nvPr/>
        </p:nvSpPr>
        <p:spPr>
          <a:xfrm>
            <a:off x="6686280" y="5051160"/>
            <a:ext cx="745560" cy="745560"/>
          </a:xfrm>
          <a:prstGeom prst="ellipse">
            <a:avLst/>
          </a:prstGeom>
          <a:solidFill>
            <a:schemeClr val="accent1">
              <a:lumMod val="90000"/>
            </a:schemeClr>
          </a:solidFill>
          <a:ln w="31680">
            <a:solidFill>
              <a:schemeClr val="bg1"/>
            </a:solidFill>
          </a:ln>
        </p:spPr>
        <p:style>
          <a:lnRef idx="2">
            <a:schemeClr val="accent1">
              <a:shade val="50000"/>
            </a:schemeClr>
          </a:lnRef>
          <a:fillRef idx="1">
            <a:schemeClr val="accent1"/>
          </a:fillRef>
          <a:effectRef idx="0">
            <a:schemeClr val="accent1"/>
          </a:effectRef>
          <a:fontRef idx="minor"/>
        </p:style>
      </p:sp>
      <p:sp>
        <p:nvSpPr>
          <p:cNvPr id="311" name="CustomShape 19"/>
          <p:cNvSpPr/>
          <p:nvPr/>
        </p:nvSpPr>
        <p:spPr>
          <a:xfrm>
            <a:off x="8103960" y="1348560"/>
            <a:ext cx="478080" cy="444816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312" name="CustomShape 20"/>
          <p:cNvSpPr/>
          <p:nvPr/>
        </p:nvSpPr>
        <p:spPr>
          <a:xfrm rot="10800000">
            <a:off x="8582400" y="5797080"/>
            <a:ext cx="478080" cy="3805200"/>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13" name="CustomShape 21"/>
          <p:cNvSpPr/>
          <p:nvPr/>
        </p:nvSpPr>
        <p:spPr>
          <a:xfrm>
            <a:off x="7970400" y="5051160"/>
            <a:ext cx="745560" cy="745560"/>
          </a:xfrm>
          <a:prstGeom prst="ellipse">
            <a:avLst/>
          </a:prstGeom>
          <a:solidFill>
            <a:schemeClr val="accent1">
              <a:lumMod val="50000"/>
            </a:schemeClr>
          </a:solidFill>
          <a:ln w="31680">
            <a:solidFill>
              <a:schemeClr val="bg1"/>
            </a:solidFill>
          </a:ln>
        </p:spPr>
        <p:style>
          <a:lnRef idx="2">
            <a:schemeClr val="accent1">
              <a:shade val="50000"/>
            </a:schemeClr>
          </a:lnRef>
          <a:fillRef idx="1">
            <a:schemeClr val="accent1"/>
          </a:fillRef>
          <a:effectRef idx="0">
            <a:schemeClr val="accent1"/>
          </a:effectRef>
          <a:fontRef idx="minor"/>
        </p:style>
      </p:sp>
      <p:sp>
        <p:nvSpPr>
          <p:cNvPr id="314" name="CustomShape 22"/>
          <p:cNvSpPr/>
          <p:nvPr/>
        </p:nvSpPr>
        <p:spPr>
          <a:xfrm>
            <a:off x="9388080" y="1348560"/>
            <a:ext cx="478080" cy="444816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315" name="CustomShape 23"/>
          <p:cNvSpPr/>
          <p:nvPr/>
        </p:nvSpPr>
        <p:spPr>
          <a:xfrm rot="10800000">
            <a:off x="9866520" y="5797080"/>
            <a:ext cx="478080" cy="2912760"/>
          </a:xfrm>
          <a:prstGeom prst="roundRect">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316" name="CustomShape 24"/>
          <p:cNvSpPr/>
          <p:nvPr/>
        </p:nvSpPr>
        <p:spPr>
          <a:xfrm>
            <a:off x="9254160" y="5051160"/>
            <a:ext cx="745560" cy="745560"/>
          </a:xfrm>
          <a:prstGeom prst="ellipse">
            <a:avLst/>
          </a:prstGeom>
          <a:solidFill>
            <a:schemeClr val="accent3">
              <a:lumMod val="40000"/>
              <a:lumOff val="60000"/>
            </a:schemeClr>
          </a:solidFill>
          <a:ln w="31680">
            <a:solidFill>
              <a:schemeClr val="bg1"/>
            </a:solidFill>
          </a:ln>
        </p:spPr>
        <p:style>
          <a:lnRef idx="2">
            <a:schemeClr val="accent1">
              <a:shade val="50000"/>
            </a:schemeClr>
          </a:lnRef>
          <a:fillRef idx="1">
            <a:schemeClr val="accent1"/>
          </a:fillRef>
          <a:effectRef idx="0">
            <a:schemeClr val="accent1"/>
          </a:effectRef>
          <a:fontRef idx="minor"/>
        </p:style>
      </p:sp>
      <p:sp>
        <p:nvSpPr>
          <p:cNvPr id="317" name="CustomShape 25"/>
          <p:cNvSpPr/>
          <p:nvPr/>
        </p:nvSpPr>
        <p:spPr>
          <a:xfrm>
            <a:off x="10671840" y="1348560"/>
            <a:ext cx="478080" cy="444816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318" name="CustomShape 26"/>
          <p:cNvSpPr/>
          <p:nvPr/>
        </p:nvSpPr>
        <p:spPr>
          <a:xfrm rot="10800000">
            <a:off x="11150280" y="5797080"/>
            <a:ext cx="478080" cy="3376800"/>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19" name="CustomShape 27"/>
          <p:cNvSpPr/>
          <p:nvPr/>
        </p:nvSpPr>
        <p:spPr>
          <a:xfrm>
            <a:off x="10538280" y="5051160"/>
            <a:ext cx="745560" cy="745560"/>
          </a:xfrm>
          <a:prstGeom prst="ellipse">
            <a:avLst/>
          </a:prstGeom>
          <a:solidFill>
            <a:schemeClr val="accent3">
              <a:lumMod val="60000"/>
              <a:lumOff val="40000"/>
            </a:schemeClr>
          </a:solidFill>
          <a:ln w="31680">
            <a:solidFill>
              <a:schemeClr val="bg1"/>
            </a:solidFill>
          </a:ln>
        </p:spPr>
        <p:style>
          <a:lnRef idx="2">
            <a:schemeClr val="accent1">
              <a:shade val="50000"/>
            </a:schemeClr>
          </a:lnRef>
          <a:fillRef idx="1">
            <a:schemeClr val="accent1"/>
          </a:fillRef>
          <a:effectRef idx="0">
            <a:schemeClr val="accent1"/>
          </a:effectRef>
          <a:fontRef idx="minor"/>
        </p:style>
      </p:sp>
      <p:grpSp>
        <p:nvGrpSpPr>
          <p:cNvPr id="320" name="Group 28"/>
          <p:cNvGrpSpPr/>
          <p:nvPr/>
        </p:nvGrpSpPr>
        <p:grpSpPr>
          <a:xfrm>
            <a:off x="6971760" y="5281560"/>
            <a:ext cx="185400" cy="285480"/>
            <a:chOff x="6971760" y="5281560"/>
            <a:chExt cx="185400" cy="285480"/>
          </a:xfrm>
        </p:grpSpPr>
        <p:sp>
          <p:nvSpPr>
            <p:cNvPr id="321" name="CustomShape 29"/>
            <p:cNvSpPr/>
            <p:nvPr/>
          </p:nvSpPr>
          <p:spPr>
            <a:xfrm>
              <a:off x="6995520" y="5281560"/>
              <a:ext cx="95040" cy="95040"/>
            </a:xfrm>
            <a:custGeom>
              <a:avLst/>
              <a:gdLst/>
              <a:ahLst/>
              <a:rect l="l" t="t" r="r" b="b"/>
              <a:pathLst>
                <a:path w="240" h="240">
                  <a:moveTo>
                    <a:pt x="121" y="240"/>
                  </a:moveTo>
                  <a:lnTo>
                    <a:pt x="133" y="239"/>
                  </a:lnTo>
                  <a:lnTo>
                    <a:pt x="144" y="237"/>
                  </a:lnTo>
                  <a:lnTo>
                    <a:pt x="156" y="235"/>
                  </a:lnTo>
                  <a:lnTo>
                    <a:pt x="167" y="230"/>
                  </a:lnTo>
                  <a:lnTo>
                    <a:pt x="177" y="226"/>
                  </a:lnTo>
                  <a:lnTo>
                    <a:pt x="188" y="219"/>
                  </a:lnTo>
                  <a:lnTo>
                    <a:pt x="197" y="212"/>
                  </a:lnTo>
                  <a:lnTo>
                    <a:pt x="206" y="204"/>
                  </a:lnTo>
                  <a:lnTo>
                    <a:pt x="213" y="196"/>
                  </a:lnTo>
                  <a:lnTo>
                    <a:pt x="220" y="187"/>
                  </a:lnTo>
                  <a:lnTo>
                    <a:pt x="226" y="177"/>
                  </a:lnTo>
                  <a:lnTo>
                    <a:pt x="231" y="167"/>
                  </a:lnTo>
                  <a:lnTo>
                    <a:pt x="235" y="155"/>
                  </a:lnTo>
                  <a:lnTo>
                    <a:pt x="238" y="144"/>
                  </a:lnTo>
                  <a:lnTo>
                    <a:pt x="240" y="132"/>
                  </a:lnTo>
                  <a:lnTo>
                    <a:pt x="240" y="119"/>
                  </a:lnTo>
                  <a:lnTo>
                    <a:pt x="240" y="108"/>
                  </a:lnTo>
                  <a:lnTo>
                    <a:pt x="238" y="95"/>
                  </a:lnTo>
                  <a:lnTo>
                    <a:pt x="235" y="83"/>
                  </a:lnTo>
                  <a:lnTo>
                    <a:pt x="231" y="73"/>
                  </a:lnTo>
                  <a:lnTo>
                    <a:pt x="226" y="63"/>
                  </a:lnTo>
                  <a:lnTo>
                    <a:pt x="220" y="52"/>
                  </a:lnTo>
                  <a:lnTo>
                    <a:pt x="213" y="43"/>
                  </a:lnTo>
                  <a:lnTo>
                    <a:pt x="206" y="34"/>
                  </a:lnTo>
                  <a:lnTo>
                    <a:pt x="197" y="27"/>
                  </a:lnTo>
                  <a:lnTo>
                    <a:pt x="188" y="20"/>
                  </a:lnTo>
                  <a:lnTo>
                    <a:pt x="177" y="14"/>
                  </a:lnTo>
                  <a:lnTo>
                    <a:pt x="167" y="9"/>
                  </a:lnTo>
                  <a:lnTo>
                    <a:pt x="156" y="5"/>
                  </a:lnTo>
                  <a:lnTo>
                    <a:pt x="144" y="2"/>
                  </a:lnTo>
                  <a:lnTo>
                    <a:pt x="133" y="0"/>
                  </a:lnTo>
                  <a:lnTo>
                    <a:pt x="121" y="0"/>
                  </a:lnTo>
                  <a:lnTo>
                    <a:pt x="108" y="0"/>
                  </a:lnTo>
                  <a:lnTo>
                    <a:pt x="97" y="2"/>
                  </a:lnTo>
                  <a:lnTo>
                    <a:pt x="85" y="5"/>
                  </a:lnTo>
                  <a:lnTo>
                    <a:pt x="73" y="9"/>
                  </a:lnTo>
                  <a:lnTo>
                    <a:pt x="63" y="14"/>
                  </a:lnTo>
                  <a:lnTo>
                    <a:pt x="53" y="20"/>
                  </a:lnTo>
                  <a:lnTo>
                    <a:pt x="44" y="27"/>
                  </a:lnTo>
                  <a:lnTo>
                    <a:pt x="35" y="34"/>
                  </a:lnTo>
                  <a:lnTo>
                    <a:pt x="27" y="43"/>
                  </a:lnTo>
                  <a:lnTo>
                    <a:pt x="21" y="52"/>
                  </a:lnTo>
                  <a:lnTo>
                    <a:pt x="14" y="63"/>
                  </a:lnTo>
                  <a:lnTo>
                    <a:pt x="9" y="73"/>
                  </a:lnTo>
                  <a:lnTo>
                    <a:pt x="5" y="83"/>
                  </a:lnTo>
                  <a:lnTo>
                    <a:pt x="3" y="95"/>
                  </a:lnTo>
                  <a:lnTo>
                    <a:pt x="0" y="108"/>
                  </a:lnTo>
                  <a:lnTo>
                    <a:pt x="0" y="119"/>
                  </a:lnTo>
                  <a:lnTo>
                    <a:pt x="0" y="132"/>
                  </a:lnTo>
                  <a:lnTo>
                    <a:pt x="3" y="144"/>
                  </a:lnTo>
                  <a:lnTo>
                    <a:pt x="5" y="155"/>
                  </a:lnTo>
                  <a:lnTo>
                    <a:pt x="9" y="167"/>
                  </a:lnTo>
                  <a:lnTo>
                    <a:pt x="14" y="177"/>
                  </a:lnTo>
                  <a:lnTo>
                    <a:pt x="21" y="187"/>
                  </a:lnTo>
                  <a:lnTo>
                    <a:pt x="27" y="196"/>
                  </a:lnTo>
                  <a:lnTo>
                    <a:pt x="35" y="204"/>
                  </a:lnTo>
                  <a:lnTo>
                    <a:pt x="44" y="212"/>
                  </a:lnTo>
                  <a:lnTo>
                    <a:pt x="53" y="219"/>
                  </a:lnTo>
                  <a:lnTo>
                    <a:pt x="63" y="226"/>
                  </a:lnTo>
                  <a:lnTo>
                    <a:pt x="73" y="230"/>
                  </a:lnTo>
                  <a:lnTo>
                    <a:pt x="85" y="235"/>
                  </a:lnTo>
                  <a:lnTo>
                    <a:pt x="97" y="237"/>
                  </a:lnTo>
                  <a:lnTo>
                    <a:pt x="108" y="239"/>
                  </a:lnTo>
                  <a:lnTo>
                    <a:pt x="121" y="240"/>
                  </a:lnTo>
                  <a:close/>
                </a:path>
              </a:pathLst>
            </a:custGeom>
            <a:solidFill>
              <a:schemeClr val="bg1"/>
            </a:solidFill>
            <a:ln>
              <a:noFill/>
            </a:ln>
          </p:spPr>
          <p:style>
            <a:lnRef idx="0"/>
            <a:fillRef idx="0"/>
            <a:effectRef idx="0"/>
            <a:fontRef idx="minor"/>
          </p:style>
        </p:sp>
        <p:sp>
          <p:nvSpPr>
            <p:cNvPr id="322" name="CustomShape 30"/>
            <p:cNvSpPr/>
            <p:nvPr/>
          </p:nvSpPr>
          <p:spPr>
            <a:xfrm>
              <a:off x="6971760" y="5386320"/>
              <a:ext cx="142560" cy="180720"/>
            </a:xfrm>
            <a:custGeom>
              <a:avLst/>
              <a:gdLst/>
              <a:ahLst/>
              <a:rect l="l" t="t" r="r" b="b"/>
              <a:pathLst>
                <a:path w="361" h="456">
                  <a:moveTo>
                    <a:pt x="361" y="0"/>
                  </a:moveTo>
                  <a:lnTo>
                    <a:pt x="200" y="0"/>
                  </a:lnTo>
                  <a:lnTo>
                    <a:pt x="216" y="202"/>
                  </a:lnTo>
                  <a:lnTo>
                    <a:pt x="214" y="204"/>
                  </a:lnTo>
                  <a:lnTo>
                    <a:pt x="213" y="206"/>
                  </a:lnTo>
                  <a:lnTo>
                    <a:pt x="184" y="237"/>
                  </a:lnTo>
                  <a:lnTo>
                    <a:pt x="181" y="238"/>
                  </a:lnTo>
                  <a:lnTo>
                    <a:pt x="178" y="238"/>
                  </a:lnTo>
                  <a:lnTo>
                    <a:pt x="177" y="238"/>
                  </a:lnTo>
                  <a:lnTo>
                    <a:pt x="175" y="237"/>
                  </a:lnTo>
                  <a:lnTo>
                    <a:pt x="144" y="206"/>
                  </a:lnTo>
                  <a:lnTo>
                    <a:pt x="142" y="204"/>
                  </a:lnTo>
                  <a:lnTo>
                    <a:pt x="142" y="202"/>
                  </a:lnTo>
                  <a:lnTo>
                    <a:pt x="158" y="0"/>
                  </a:lnTo>
                  <a:lnTo>
                    <a:pt x="0" y="0"/>
                  </a:lnTo>
                  <a:lnTo>
                    <a:pt x="0" y="12"/>
                  </a:lnTo>
                  <a:lnTo>
                    <a:pt x="1" y="36"/>
                  </a:lnTo>
                  <a:lnTo>
                    <a:pt x="2" y="59"/>
                  </a:lnTo>
                  <a:lnTo>
                    <a:pt x="6" y="81"/>
                  </a:lnTo>
                  <a:lnTo>
                    <a:pt x="10" y="102"/>
                  </a:lnTo>
                  <a:lnTo>
                    <a:pt x="15" y="121"/>
                  </a:lnTo>
                  <a:lnTo>
                    <a:pt x="20" y="139"/>
                  </a:lnTo>
                  <a:lnTo>
                    <a:pt x="28" y="157"/>
                  </a:lnTo>
                  <a:lnTo>
                    <a:pt x="35" y="172"/>
                  </a:lnTo>
                  <a:lnTo>
                    <a:pt x="44" y="188"/>
                  </a:lnTo>
                  <a:lnTo>
                    <a:pt x="51" y="201"/>
                  </a:lnTo>
                  <a:lnTo>
                    <a:pt x="60" y="213"/>
                  </a:lnTo>
                  <a:lnTo>
                    <a:pt x="69" y="225"/>
                  </a:lnTo>
                  <a:lnTo>
                    <a:pt x="80" y="235"/>
                  </a:lnTo>
                  <a:lnTo>
                    <a:pt x="89" y="244"/>
                  </a:lnTo>
                  <a:lnTo>
                    <a:pt x="99" y="252"/>
                  </a:lnTo>
                  <a:lnTo>
                    <a:pt x="108" y="258"/>
                  </a:lnTo>
                  <a:lnTo>
                    <a:pt x="108" y="456"/>
                  </a:lnTo>
                  <a:lnTo>
                    <a:pt x="253" y="456"/>
                  </a:lnTo>
                  <a:lnTo>
                    <a:pt x="253" y="258"/>
                  </a:lnTo>
                  <a:lnTo>
                    <a:pt x="262" y="252"/>
                  </a:lnTo>
                  <a:lnTo>
                    <a:pt x="272" y="244"/>
                  </a:lnTo>
                  <a:lnTo>
                    <a:pt x="281" y="235"/>
                  </a:lnTo>
                  <a:lnTo>
                    <a:pt x="291" y="225"/>
                  </a:lnTo>
                  <a:lnTo>
                    <a:pt x="300" y="213"/>
                  </a:lnTo>
                  <a:lnTo>
                    <a:pt x="309" y="201"/>
                  </a:lnTo>
                  <a:lnTo>
                    <a:pt x="318" y="188"/>
                  </a:lnTo>
                  <a:lnTo>
                    <a:pt x="326" y="172"/>
                  </a:lnTo>
                  <a:lnTo>
                    <a:pt x="334" y="157"/>
                  </a:lnTo>
                  <a:lnTo>
                    <a:pt x="340" y="139"/>
                  </a:lnTo>
                  <a:lnTo>
                    <a:pt x="345" y="121"/>
                  </a:lnTo>
                  <a:lnTo>
                    <a:pt x="351" y="102"/>
                  </a:lnTo>
                  <a:lnTo>
                    <a:pt x="356" y="81"/>
                  </a:lnTo>
                  <a:lnTo>
                    <a:pt x="358" y="59"/>
                  </a:lnTo>
                  <a:lnTo>
                    <a:pt x="359" y="36"/>
                  </a:lnTo>
                  <a:lnTo>
                    <a:pt x="361" y="12"/>
                  </a:lnTo>
                  <a:lnTo>
                    <a:pt x="361" y="0"/>
                  </a:lnTo>
                  <a:close/>
                </a:path>
              </a:pathLst>
            </a:custGeom>
            <a:solidFill>
              <a:schemeClr val="bg1"/>
            </a:solidFill>
            <a:ln>
              <a:noFill/>
            </a:ln>
          </p:spPr>
          <p:style>
            <a:lnRef idx="0"/>
            <a:fillRef idx="0"/>
            <a:effectRef idx="0"/>
            <a:fontRef idx="minor"/>
          </p:style>
        </p:sp>
        <p:sp>
          <p:nvSpPr>
            <p:cNvPr id="323" name="CustomShape 31"/>
            <p:cNvSpPr/>
            <p:nvPr/>
          </p:nvSpPr>
          <p:spPr>
            <a:xfrm>
              <a:off x="7110000" y="5462280"/>
              <a:ext cx="47160" cy="104400"/>
            </a:xfrm>
            <a:custGeom>
              <a:avLst/>
              <a:gdLst/>
              <a:ahLst/>
              <a:rect l="l" t="t" r="r" b="b"/>
              <a:pathLst>
                <a:path w="120" h="264">
                  <a:moveTo>
                    <a:pt x="72" y="24"/>
                  </a:moveTo>
                  <a:lnTo>
                    <a:pt x="72" y="0"/>
                  </a:lnTo>
                  <a:lnTo>
                    <a:pt x="48" y="0"/>
                  </a:lnTo>
                  <a:lnTo>
                    <a:pt x="48" y="24"/>
                  </a:lnTo>
                  <a:lnTo>
                    <a:pt x="0" y="24"/>
                  </a:lnTo>
                  <a:lnTo>
                    <a:pt x="0" y="264"/>
                  </a:lnTo>
                  <a:lnTo>
                    <a:pt x="120" y="264"/>
                  </a:lnTo>
                  <a:lnTo>
                    <a:pt x="120" y="24"/>
                  </a:lnTo>
                  <a:lnTo>
                    <a:pt x="72" y="24"/>
                  </a:lnTo>
                  <a:close/>
                </a:path>
              </a:pathLst>
            </a:custGeom>
            <a:solidFill>
              <a:schemeClr val="bg1"/>
            </a:solidFill>
            <a:ln>
              <a:noFill/>
            </a:ln>
          </p:spPr>
          <p:style>
            <a:lnRef idx="0"/>
            <a:fillRef idx="0"/>
            <a:effectRef idx="0"/>
            <a:fontRef idx="minor"/>
          </p:style>
        </p:sp>
      </p:grpSp>
      <p:sp>
        <p:nvSpPr>
          <p:cNvPr id="324" name="CustomShape 32"/>
          <p:cNvSpPr/>
          <p:nvPr/>
        </p:nvSpPr>
        <p:spPr>
          <a:xfrm>
            <a:off x="9483480" y="5279760"/>
            <a:ext cx="286920" cy="286920"/>
          </a:xfrm>
          <a:custGeom>
            <a:avLst/>
            <a:gdLst/>
            <a:ahLst/>
            <a:rect l="l" t="t"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style>
          <a:lnRef idx="0"/>
          <a:fillRef idx="0"/>
          <a:effectRef idx="0"/>
          <a:fontRef idx="minor"/>
        </p:style>
      </p:sp>
      <p:grpSp>
        <p:nvGrpSpPr>
          <p:cNvPr id="325" name="Group 33"/>
          <p:cNvGrpSpPr/>
          <p:nvPr/>
        </p:nvGrpSpPr>
        <p:grpSpPr>
          <a:xfrm>
            <a:off x="8201160" y="5317920"/>
            <a:ext cx="283680" cy="212400"/>
            <a:chOff x="8201160" y="5317920"/>
            <a:chExt cx="283680" cy="212400"/>
          </a:xfrm>
        </p:grpSpPr>
        <p:sp>
          <p:nvSpPr>
            <p:cNvPr id="326" name="CustomShape 34"/>
            <p:cNvSpPr/>
            <p:nvPr/>
          </p:nvSpPr>
          <p:spPr>
            <a:xfrm>
              <a:off x="8434440" y="5335200"/>
              <a:ext cx="50400" cy="177480"/>
            </a:xfrm>
            <a:custGeom>
              <a:avLst/>
              <a:gdLst/>
              <a:ahLst/>
              <a:rect l="l" t="t" r="r" b="b"/>
              <a:pathLst>
                <a:path w="162" h="559">
                  <a:moveTo>
                    <a:pt x="23" y="2"/>
                  </a:moveTo>
                  <a:lnTo>
                    <a:pt x="20" y="1"/>
                  </a:lnTo>
                  <a:lnTo>
                    <a:pt x="18" y="0"/>
                  </a:lnTo>
                  <a:lnTo>
                    <a:pt x="15" y="0"/>
                  </a:lnTo>
                  <a:lnTo>
                    <a:pt x="11" y="0"/>
                  </a:lnTo>
                  <a:lnTo>
                    <a:pt x="9" y="1"/>
                  </a:lnTo>
                  <a:lnTo>
                    <a:pt x="6" y="2"/>
                  </a:lnTo>
                  <a:lnTo>
                    <a:pt x="4" y="4"/>
                  </a:lnTo>
                  <a:lnTo>
                    <a:pt x="3" y="7"/>
                  </a:lnTo>
                  <a:lnTo>
                    <a:pt x="1" y="10"/>
                  </a:lnTo>
                  <a:lnTo>
                    <a:pt x="1" y="13"/>
                  </a:lnTo>
                  <a:lnTo>
                    <a:pt x="0" y="15"/>
                  </a:lnTo>
                  <a:lnTo>
                    <a:pt x="1" y="18"/>
                  </a:lnTo>
                  <a:lnTo>
                    <a:pt x="2" y="22"/>
                  </a:lnTo>
                  <a:lnTo>
                    <a:pt x="3" y="24"/>
                  </a:lnTo>
                  <a:lnTo>
                    <a:pt x="5" y="26"/>
                  </a:lnTo>
                  <a:lnTo>
                    <a:pt x="7" y="28"/>
                  </a:lnTo>
                  <a:lnTo>
                    <a:pt x="21" y="38"/>
                  </a:lnTo>
                  <a:lnTo>
                    <a:pt x="35" y="48"/>
                  </a:lnTo>
                  <a:lnTo>
                    <a:pt x="47" y="60"/>
                  </a:lnTo>
                  <a:lnTo>
                    <a:pt x="60" y="73"/>
                  </a:lnTo>
                  <a:lnTo>
                    <a:pt x="70" y="86"/>
                  </a:lnTo>
                  <a:lnTo>
                    <a:pt x="81" y="101"/>
                  </a:lnTo>
                  <a:lnTo>
                    <a:pt x="90" y="116"/>
                  </a:lnTo>
                  <a:lnTo>
                    <a:pt x="98" y="132"/>
                  </a:lnTo>
                  <a:lnTo>
                    <a:pt x="107" y="149"/>
                  </a:lnTo>
                  <a:lnTo>
                    <a:pt x="113" y="166"/>
                  </a:lnTo>
                  <a:lnTo>
                    <a:pt x="118" y="183"/>
                  </a:lnTo>
                  <a:lnTo>
                    <a:pt x="124" y="202"/>
                  </a:lnTo>
                  <a:lnTo>
                    <a:pt x="127" y="221"/>
                  </a:lnTo>
                  <a:lnTo>
                    <a:pt x="130" y="240"/>
                  </a:lnTo>
                  <a:lnTo>
                    <a:pt x="131" y="259"/>
                  </a:lnTo>
                  <a:lnTo>
                    <a:pt x="132" y="279"/>
                  </a:lnTo>
                  <a:lnTo>
                    <a:pt x="131" y="299"/>
                  </a:lnTo>
                  <a:lnTo>
                    <a:pt x="130" y="319"/>
                  </a:lnTo>
                  <a:lnTo>
                    <a:pt x="127" y="337"/>
                  </a:lnTo>
                  <a:lnTo>
                    <a:pt x="124" y="356"/>
                  </a:lnTo>
                  <a:lnTo>
                    <a:pt x="118" y="375"/>
                  </a:lnTo>
                  <a:lnTo>
                    <a:pt x="113" y="393"/>
                  </a:lnTo>
                  <a:lnTo>
                    <a:pt x="107" y="410"/>
                  </a:lnTo>
                  <a:lnTo>
                    <a:pt x="98" y="426"/>
                  </a:lnTo>
                  <a:lnTo>
                    <a:pt x="90" y="442"/>
                  </a:lnTo>
                  <a:lnTo>
                    <a:pt x="81" y="458"/>
                  </a:lnTo>
                  <a:lnTo>
                    <a:pt x="70" y="472"/>
                  </a:lnTo>
                  <a:lnTo>
                    <a:pt x="60" y="486"/>
                  </a:lnTo>
                  <a:lnTo>
                    <a:pt x="47" y="499"/>
                  </a:lnTo>
                  <a:lnTo>
                    <a:pt x="35" y="510"/>
                  </a:lnTo>
                  <a:lnTo>
                    <a:pt x="21" y="521"/>
                  </a:lnTo>
                  <a:lnTo>
                    <a:pt x="7" y="531"/>
                  </a:lnTo>
                  <a:lnTo>
                    <a:pt x="5" y="533"/>
                  </a:lnTo>
                  <a:lnTo>
                    <a:pt x="3" y="535"/>
                  </a:lnTo>
                  <a:lnTo>
                    <a:pt x="2" y="537"/>
                  </a:lnTo>
                  <a:lnTo>
                    <a:pt x="1" y="540"/>
                  </a:lnTo>
                  <a:lnTo>
                    <a:pt x="0" y="543"/>
                  </a:lnTo>
                  <a:lnTo>
                    <a:pt x="1" y="546"/>
                  </a:lnTo>
                  <a:lnTo>
                    <a:pt x="1" y="549"/>
                  </a:lnTo>
                  <a:lnTo>
                    <a:pt x="3" y="551"/>
                  </a:lnTo>
                  <a:lnTo>
                    <a:pt x="5" y="554"/>
                  </a:lnTo>
                  <a:lnTo>
                    <a:pt x="8" y="556"/>
                  </a:lnTo>
                  <a:lnTo>
                    <a:pt x="11" y="558"/>
                  </a:lnTo>
                  <a:lnTo>
                    <a:pt x="15" y="559"/>
                  </a:lnTo>
                  <a:lnTo>
                    <a:pt x="19" y="558"/>
                  </a:lnTo>
                  <a:lnTo>
                    <a:pt x="23" y="555"/>
                  </a:lnTo>
                  <a:lnTo>
                    <a:pt x="39" y="545"/>
                  </a:lnTo>
                  <a:lnTo>
                    <a:pt x="53" y="533"/>
                  </a:lnTo>
                  <a:lnTo>
                    <a:pt x="68" y="520"/>
                  </a:lnTo>
                  <a:lnTo>
                    <a:pt x="81" y="506"/>
                  </a:lnTo>
                  <a:lnTo>
                    <a:pt x="94" y="491"/>
                  </a:lnTo>
                  <a:lnTo>
                    <a:pt x="105" y="475"/>
                  </a:lnTo>
                  <a:lnTo>
                    <a:pt x="115" y="458"/>
                  </a:lnTo>
                  <a:lnTo>
                    <a:pt x="125" y="441"/>
                  </a:lnTo>
                  <a:lnTo>
                    <a:pt x="133" y="423"/>
                  </a:lnTo>
                  <a:lnTo>
                    <a:pt x="141" y="403"/>
                  </a:lnTo>
                  <a:lnTo>
                    <a:pt x="147" y="384"/>
                  </a:lnTo>
                  <a:lnTo>
                    <a:pt x="153" y="364"/>
                  </a:lnTo>
                  <a:lnTo>
                    <a:pt x="157" y="344"/>
                  </a:lnTo>
                  <a:lnTo>
                    <a:pt x="159" y="322"/>
                  </a:lnTo>
                  <a:lnTo>
                    <a:pt x="161" y="301"/>
                  </a:lnTo>
                  <a:lnTo>
                    <a:pt x="162" y="279"/>
                  </a:lnTo>
                  <a:lnTo>
                    <a:pt x="161" y="257"/>
                  </a:lnTo>
                  <a:lnTo>
                    <a:pt x="159" y="236"/>
                  </a:lnTo>
                  <a:lnTo>
                    <a:pt x="157" y="215"/>
                  </a:lnTo>
                  <a:lnTo>
                    <a:pt x="153" y="195"/>
                  </a:lnTo>
                  <a:lnTo>
                    <a:pt x="147" y="175"/>
                  </a:lnTo>
                  <a:lnTo>
                    <a:pt x="141" y="154"/>
                  </a:lnTo>
                  <a:lnTo>
                    <a:pt x="133" y="136"/>
                  </a:lnTo>
                  <a:lnTo>
                    <a:pt x="125" y="118"/>
                  </a:lnTo>
                  <a:lnTo>
                    <a:pt x="115" y="100"/>
                  </a:lnTo>
                  <a:lnTo>
                    <a:pt x="105" y="83"/>
                  </a:lnTo>
                  <a:lnTo>
                    <a:pt x="94" y="68"/>
                  </a:lnTo>
                  <a:lnTo>
                    <a:pt x="81" y="53"/>
                  </a:lnTo>
                  <a:lnTo>
                    <a:pt x="68" y="38"/>
                  </a:lnTo>
                  <a:lnTo>
                    <a:pt x="53" y="25"/>
                  </a:lnTo>
                  <a:lnTo>
                    <a:pt x="39" y="13"/>
                  </a:lnTo>
                  <a:lnTo>
                    <a:pt x="23" y="2"/>
                  </a:lnTo>
                  <a:close/>
                </a:path>
              </a:pathLst>
            </a:custGeom>
            <a:solidFill>
              <a:schemeClr val="bg1"/>
            </a:solidFill>
            <a:ln>
              <a:noFill/>
            </a:ln>
          </p:spPr>
          <p:style>
            <a:lnRef idx="0"/>
            <a:fillRef idx="0"/>
            <a:effectRef idx="0"/>
            <a:fontRef idx="minor"/>
          </p:style>
        </p:sp>
        <p:sp>
          <p:nvSpPr>
            <p:cNvPr id="327" name="CustomShape 35"/>
            <p:cNvSpPr/>
            <p:nvPr/>
          </p:nvSpPr>
          <p:spPr>
            <a:xfrm>
              <a:off x="8415360" y="5354280"/>
              <a:ext cx="45720" cy="140760"/>
            </a:xfrm>
            <a:custGeom>
              <a:avLst/>
              <a:gdLst/>
              <a:ahLst/>
              <a:rect l="l" t="t" r="r" b="b"/>
              <a:pathLst>
                <a:path w="142" h="445">
                  <a:moveTo>
                    <a:pt x="142" y="222"/>
                  </a:moveTo>
                  <a:lnTo>
                    <a:pt x="142" y="204"/>
                  </a:lnTo>
                  <a:lnTo>
                    <a:pt x="140" y="187"/>
                  </a:lnTo>
                  <a:lnTo>
                    <a:pt x="138" y="170"/>
                  </a:lnTo>
                  <a:lnTo>
                    <a:pt x="134" y="153"/>
                  </a:lnTo>
                  <a:lnTo>
                    <a:pt x="130" y="137"/>
                  </a:lnTo>
                  <a:lnTo>
                    <a:pt x="124" y="121"/>
                  </a:lnTo>
                  <a:lnTo>
                    <a:pt x="117" y="106"/>
                  </a:lnTo>
                  <a:lnTo>
                    <a:pt x="109" y="91"/>
                  </a:lnTo>
                  <a:lnTo>
                    <a:pt x="102" y="77"/>
                  </a:lnTo>
                  <a:lnTo>
                    <a:pt x="92" y="63"/>
                  </a:lnTo>
                  <a:lnTo>
                    <a:pt x="82" y="51"/>
                  </a:lnTo>
                  <a:lnTo>
                    <a:pt x="72" y="39"/>
                  </a:lnTo>
                  <a:lnTo>
                    <a:pt x="60" y="28"/>
                  </a:lnTo>
                  <a:lnTo>
                    <a:pt x="48" y="18"/>
                  </a:lnTo>
                  <a:lnTo>
                    <a:pt x="35" y="9"/>
                  </a:lnTo>
                  <a:lnTo>
                    <a:pt x="21" y="2"/>
                  </a:lnTo>
                  <a:lnTo>
                    <a:pt x="18" y="0"/>
                  </a:lnTo>
                  <a:lnTo>
                    <a:pt x="16" y="0"/>
                  </a:lnTo>
                  <a:lnTo>
                    <a:pt x="13" y="0"/>
                  </a:lnTo>
                  <a:lnTo>
                    <a:pt x="10" y="0"/>
                  </a:lnTo>
                  <a:lnTo>
                    <a:pt x="8" y="1"/>
                  </a:lnTo>
                  <a:lnTo>
                    <a:pt x="5" y="3"/>
                  </a:lnTo>
                  <a:lnTo>
                    <a:pt x="3" y="5"/>
                  </a:lnTo>
                  <a:lnTo>
                    <a:pt x="1" y="7"/>
                  </a:lnTo>
                  <a:lnTo>
                    <a:pt x="0" y="11"/>
                  </a:lnTo>
                  <a:lnTo>
                    <a:pt x="0" y="14"/>
                  </a:lnTo>
                  <a:lnTo>
                    <a:pt x="0" y="16"/>
                  </a:lnTo>
                  <a:lnTo>
                    <a:pt x="0" y="19"/>
                  </a:lnTo>
                  <a:lnTo>
                    <a:pt x="1" y="21"/>
                  </a:lnTo>
                  <a:lnTo>
                    <a:pt x="3" y="24"/>
                  </a:lnTo>
                  <a:lnTo>
                    <a:pt x="5" y="27"/>
                  </a:lnTo>
                  <a:lnTo>
                    <a:pt x="8" y="28"/>
                  </a:lnTo>
                  <a:lnTo>
                    <a:pt x="19" y="35"/>
                  </a:lnTo>
                  <a:lnTo>
                    <a:pt x="30" y="43"/>
                  </a:lnTo>
                  <a:lnTo>
                    <a:pt x="41" y="51"/>
                  </a:lnTo>
                  <a:lnTo>
                    <a:pt x="51" y="61"/>
                  </a:lnTo>
                  <a:lnTo>
                    <a:pt x="60" y="70"/>
                  </a:lnTo>
                  <a:lnTo>
                    <a:pt x="69" y="82"/>
                  </a:lnTo>
                  <a:lnTo>
                    <a:pt x="77" y="94"/>
                  </a:lnTo>
                  <a:lnTo>
                    <a:pt x="85" y="106"/>
                  </a:lnTo>
                  <a:lnTo>
                    <a:pt x="91" y="119"/>
                  </a:lnTo>
                  <a:lnTo>
                    <a:pt x="96" y="133"/>
                  </a:lnTo>
                  <a:lnTo>
                    <a:pt x="102" y="146"/>
                  </a:lnTo>
                  <a:lnTo>
                    <a:pt x="105" y="161"/>
                  </a:lnTo>
                  <a:lnTo>
                    <a:pt x="108" y="175"/>
                  </a:lnTo>
                  <a:lnTo>
                    <a:pt x="111" y="191"/>
                  </a:lnTo>
                  <a:lnTo>
                    <a:pt x="112" y="206"/>
                  </a:lnTo>
                  <a:lnTo>
                    <a:pt x="112" y="222"/>
                  </a:lnTo>
                  <a:lnTo>
                    <a:pt x="112" y="237"/>
                  </a:lnTo>
                  <a:lnTo>
                    <a:pt x="111" y="253"/>
                  </a:lnTo>
                  <a:lnTo>
                    <a:pt x="108" y="268"/>
                  </a:lnTo>
                  <a:lnTo>
                    <a:pt x="105" y="283"/>
                  </a:lnTo>
                  <a:lnTo>
                    <a:pt x="102" y="297"/>
                  </a:lnTo>
                  <a:lnTo>
                    <a:pt x="96" y="311"/>
                  </a:lnTo>
                  <a:lnTo>
                    <a:pt x="91" y="325"/>
                  </a:lnTo>
                  <a:lnTo>
                    <a:pt x="85" y="338"/>
                  </a:lnTo>
                  <a:lnTo>
                    <a:pt x="77" y="351"/>
                  </a:lnTo>
                  <a:lnTo>
                    <a:pt x="69" y="363"/>
                  </a:lnTo>
                  <a:lnTo>
                    <a:pt x="60" y="373"/>
                  </a:lnTo>
                  <a:lnTo>
                    <a:pt x="51" y="384"/>
                  </a:lnTo>
                  <a:lnTo>
                    <a:pt x="41" y="394"/>
                  </a:lnTo>
                  <a:lnTo>
                    <a:pt x="30" y="402"/>
                  </a:lnTo>
                  <a:lnTo>
                    <a:pt x="19" y="410"/>
                  </a:lnTo>
                  <a:lnTo>
                    <a:pt x="8" y="416"/>
                  </a:lnTo>
                  <a:lnTo>
                    <a:pt x="5" y="418"/>
                  </a:lnTo>
                  <a:lnTo>
                    <a:pt x="3" y="420"/>
                  </a:lnTo>
                  <a:lnTo>
                    <a:pt x="1" y="422"/>
                  </a:lnTo>
                  <a:lnTo>
                    <a:pt x="0" y="426"/>
                  </a:lnTo>
                  <a:lnTo>
                    <a:pt x="0" y="428"/>
                  </a:lnTo>
                  <a:lnTo>
                    <a:pt x="0" y="431"/>
                  </a:lnTo>
                  <a:lnTo>
                    <a:pt x="0" y="434"/>
                  </a:lnTo>
                  <a:lnTo>
                    <a:pt x="1" y="436"/>
                  </a:lnTo>
                  <a:lnTo>
                    <a:pt x="3" y="440"/>
                  </a:lnTo>
                  <a:lnTo>
                    <a:pt x="7" y="443"/>
                  </a:lnTo>
                  <a:lnTo>
                    <a:pt x="11" y="444"/>
                  </a:lnTo>
                  <a:lnTo>
                    <a:pt x="15" y="445"/>
                  </a:lnTo>
                  <a:lnTo>
                    <a:pt x="18" y="444"/>
                  </a:lnTo>
                  <a:lnTo>
                    <a:pt x="21" y="443"/>
                  </a:lnTo>
                  <a:lnTo>
                    <a:pt x="35" y="435"/>
                  </a:lnTo>
                  <a:lnTo>
                    <a:pt x="48" y="426"/>
                  </a:lnTo>
                  <a:lnTo>
                    <a:pt x="60" y="416"/>
                  </a:lnTo>
                  <a:lnTo>
                    <a:pt x="72" y="405"/>
                  </a:lnTo>
                  <a:lnTo>
                    <a:pt x="82" y="394"/>
                  </a:lnTo>
                  <a:lnTo>
                    <a:pt x="92" y="381"/>
                  </a:lnTo>
                  <a:lnTo>
                    <a:pt x="102" y="368"/>
                  </a:lnTo>
                  <a:lnTo>
                    <a:pt x="109" y="354"/>
                  </a:lnTo>
                  <a:lnTo>
                    <a:pt x="117" y="339"/>
                  </a:lnTo>
                  <a:lnTo>
                    <a:pt x="124" y="323"/>
                  </a:lnTo>
                  <a:lnTo>
                    <a:pt x="130" y="308"/>
                  </a:lnTo>
                  <a:lnTo>
                    <a:pt x="134" y="291"/>
                  </a:lnTo>
                  <a:lnTo>
                    <a:pt x="138" y="275"/>
                  </a:lnTo>
                  <a:lnTo>
                    <a:pt x="140" y="258"/>
                  </a:lnTo>
                  <a:lnTo>
                    <a:pt x="142" y="239"/>
                  </a:lnTo>
                  <a:lnTo>
                    <a:pt x="142" y="222"/>
                  </a:lnTo>
                  <a:close/>
                </a:path>
              </a:pathLst>
            </a:custGeom>
            <a:solidFill>
              <a:schemeClr val="bg1"/>
            </a:solidFill>
            <a:ln>
              <a:noFill/>
            </a:ln>
          </p:spPr>
          <p:style>
            <a:lnRef idx="0"/>
            <a:fillRef idx="0"/>
            <a:effectRef idx="0"/>
            <a:fontRef idx="minor"/>
          </p:style>
        </p:sp>
        <p:sp>
          <p:nvSpPr>
            <p:cNvPr id="328" name="CustomShape 36"/>
            <p:cNvSpPr/>
            <p:nvPr/>
          </p:nvSpPr>
          <p:spPr>
            <a:xfrm>
              <a:off x="8398080" y="5371920"/>
              <a:ext cx="39240" cy="104400"/>
            </a:xfrm>
            <a:custGeom>
              <a:avLst/>
              <a:gdLst/>
              <a:ahLst/>
              <a:rect l="l" t="t" r="r" b="b"/>
              <a:pathLst>
                <a:path w="124" h="331">
                  <a:moveTo>
                    <a:pt x="124" y="165"/>
                  </a:moveTo>
                  <a:lnTo>
                    <a:pt x="123" y="150"/>
                  </a:lnTo>
                  <a:lnTo>
                    <a:pt x="122" y="136"/>
                  </a:lnTo>
                  <a:lnTo>
                    <a:pt x="120" y="123"/>
                  </a:lnTo>
                  <a:lnTo>
                    <a:pt x="117" y="110"/>
                  </a:lnTo>
                  <a:lnTo>
                    <a:pt x="113" y="97"/>
                  </a:lnTo>
                  <a:lnTo>
                    <a:pt x="107" y="84"/>
                  </a:lnTo>
                  <a:lnTo>
                    <a:pt x="102" y="72"/>
                  </a:lnTo>
                  <a:lnTo>
                    <a:pt x="96" y="62"/>
                  </a:lnTo>
                  <a:lnTo>
                    <a:pt x="88" y="51"/>
                  </a:lnTo>
                  <a:lnTo>
                    <a:pt x="81" y="41"/>
                  </a:lnTo>
                  <a:lnTo>
                    <a:pt x="72" y="33"/>
                  </a:lnTo>
                  <a:lnTo>
                    <a:pt x="62" y="24"/>
                  </a:lnTo>
                  <a:lnTo>
                    <a:pt x="53" y="17"/>
                  </a:lnTo>
                  <a:lnTo>
                    <a:pt x="42" y="10"/>
                  </a:lnTo>
                  <a:lnTo>
                    <a:pt x="31" y="5"/>
                  </a:lnTo>
                  <a:lnTo>
                    <a:pt x="20" y="1"/>
                  </a:lnTo>
                  <a:lnTo>
                    <a:pt x="16" y="0"/>
                  </a:lnTo>
                  <a:lnTo>
                    <a:pt x="14" y="0"/>
                  </a:lnTo>
                  <a:lnTo>
                    <a:pt x="11" y="0"/>
                  </a:lnTo>
                  <a:lnTo>
                    <a:pt x="8" y="1"/>
                  </a:lnTo>
                  <a:lnTo>
                    <a:pt x="6" y="3"/>
                  </a:lnTo>
                  <a:lnTo>
                    <a:pt x="4" y="4"/>
                  </a:lnTo>
                  <a:lnTo>
                    <a:pt x="3" y="7"/>
                  </a:lnTo>
                  <a:lnTo>
                    <a:pt x="0" y="9"/>
                  </a:lnTo>
                  <a:lnTo>
                    <a:pt x="0" y="12"/>
                  </a:lnTo>
                  <a:lnTo>
                    <a:pt x="0" y="16"/>
                  </a:lnTo>
                  <a:lnTo>
                    <a:pt x="0" y="18"/>
                  </a:lnTo>
                  <a:lnTo>
                    <a:pt x="1" y="21"/>
                  </a:lnTo>
                  <a:lnTo>
                    <a:pt x="3" y="23"/>
                  </a:lnTo>
                  <a:lnTo>
                    <a:pt x="5" y="25"/>
                  </a:lnTo>
                  <a:lnTo>
                    <a:pt x="8" y="27"/>
                  </a:lnTo>
                  <a:lnTo>
                    <a:pt x="10" y="28"/>
                  </a:lnTo>
                  <a:lnTo>
                    <a:pt x="20" y="32"/>
                  </a:lnTo>
                  <a:lnTo>
                    <a:pt x="28" y="37"/>
                  </a:lnTo>
                  <a:lnTo>
                    <a:pt x="37" y="42"/>
                  </a:lnTo>
                  <a:lnTo>
                    <a:pt x="44" y="48"/>
                  </a:lnTo>
                  <a:lnTo>
                    <a:pt x="52" y="55"/>
                  </a:lnTo>
                  <a:lnTo>
                    <a:pt x="59" y="63"/>
                  </a:lnTo>
                  <a:lnTo>
                    <a:pt x="66" y="70"/>
                  </a:lnTo>
                  <a:lnTo>
                    <a:pt x="71" y="79"/>
                  </a:lnTo>
                  <a:lnTo>
                    <a:pt x="76" y="88"/>
                  </a:lnTo>
                  <a:lnTo>
                    <a:pt x="81" y="98"/>
                  </a:lnTo>
                  <a:lnTo>
                    <a:pt x="85" y="109"/>
                  </a:lnTo>
                  <a:lnTo>
                    <a:pt x="88" y="119"/>
                  </a:lnTo>
                  <a:lnTo>
                    <a:pt x="91" y="130"/>
                  </a:lnTo>
                  <a:lnTo>
                    <a:pt x="92" y="142"/>
                  </a:lnTo>
                  <a:lnTo>
                    <a:pt x="93" y="154"/>
                  </a:lnTo>
                  <a:lnTo>
                    <a:pt x="95" y="165"/>
                  </a:lnTo>
                  <a:lnTo>
                    <a:pt x="93" y="177"/>
                  </a:lnTo>
                  <a:lnTo>
                    <a:pt x="92" y="189"/>
                  </a:lnTo>
                  <a:lnTo>
                    <a:pt x="91" y="201"/>
                  </a:lnTo>
                  <a:lnTo>
                    <a:pt x="88" y="211"/>
                  </a:lnTo>
                  <a:lnTo>
                    <a:pt x="85" y="222"/>
                  </a:lnTo>
                  <a:lnTo>
                    <a:pt x="81" y="233"/>
                  </a:lnTo>
                  <a:lnTo>
                    <a:pt x="76" y="242"/>
                  </a:lnTo>
                  <a:lnTo>
                    <a:pt x="71" y="251"/>
                  </a:lnTo>
                  <a:lnTo>
                    <a:pt x="66" y="260"/>
                  </a:lnTo>
                  <a:lnTo>
                    <a:pt x="59" y="268"/>
                  </a:lnTo>
                  <a:lnTo>
                    <a:pt x="52" y="276"/>
                  </a:lnTo>
                  <a:lnTo>
                    <a:pt x="44" y="282"/>
                  </a:lnTo>
                  <a:lnTo>
                    <a:pt x="37" y="288"/>
                  </a:lnTo>
                  <a:lnTo>
                    <a:pt x="28" y="294"/>
                  </a:lnTo>
                  <a:lnTo>
                    <a:pt x="20" y="298"/>
                  </a:lnTo>
                  <a:lnTo>
                    <a:pt x="10" y="302"/>
                  </a:lnTo>
                  <a:lnTo>
                    <a:pt x="8" y="303"/>
                  </a:lnTo>
                  <a:lnTo>
                    <a:pt x="5" y="304"/>
                  </a:lnTo>
                  <a:lnTo>
                    <a:pt x="3" y="307"/>
                  </a:lnTo>
                  <a:lnTo>
                    <a:pt x="1" y="310"/>
                  </a:lnTo>
                  <a:lnTo>
                    <a:pt x="0" y="312"/>
                  </a:lnTo>
                  <a:lnTo>
                    <a:pt x="0" y="315"/>
                  </a:lnTo>
                  <a:lnTo>
                    <a:pt x="0" y="318"/>
                  </a:lnTo>
                  <a:lnTo>
                    <a:pt x="0" y="320"/>
                  </a:lnTo>
                  <a:lnTo>
                    <a:pt x="3" y="325"/>
                  </a:lnTo>
                  <a:lnTo>
                    <a:pt x="7" y="328"/>
                  </a:lnTo>
                  <a:lnTo>
                    <a:pt x="10" y="330"/>
                  </a:lnTo>
                  <a:lnTo>
                    <a:pt x="15" y="331"/>
                  </a:lnTo>
                  <a:lnTo>
                    <a:pt x="17" y="331"/>
                  </a:lnTo>
                  <a:lnTo>
                    <a:pt x="20" y="330"/>
                  </a:lnTo>
                  <a:lnTo>
                    <a:pt x="31" y="326"/>
                  </a:lnTo>
                  <a:lnTo>
                    <a:pt x="42" y="320"/>
                  </a:lnTo>
                  <a:lnTo>
                    <a:pt x="53" y="314"/>
                  </a:lnTo>
                  <a:lnTo>
                    <a:pt x="62" y="307"/>
                  </a:lnTo>
                  <a:lnTo>
                    <a:pt x="72" y="298"/>
                  </a:lnTo>
                  <a:lnTo>
                    <a:pt x="81" y="289"/>
                  </a:lnTo>
                  <a:lnTo>
                    <a:pt x="88" y="279"/>
                  </a:lnTo>
                  <a:lnTo>
                    <a:pt x="96" y="269"/>
                  </a:lnTo>
                  <a:lnTo>
                    <a:pt x="102" y="257"/>
                  </a:lnTo>
                  <a:lnTo>
                    <a:pt x="107" y="246"/>
                  </a:lnTo>
                  <a:lnTo>
                    <a:pt x="113" y="234"/>
                  </a:lnTo>
                  <a:lnTo>
                    <a:pt x="117" y="221"/>
                  </a:lnTo>
                  <a:lnTo>
                    <a:pt x="120" y="207"/>
                  </a:lnTo>
                  <a:lnTo>
                    <a:pt x="122" y="193"/>
                  </a:lnTo>
                  <a:lnTo>
                    <a:pt x="123" y="179"/>
                  </a:lnTo>
                  <a:lnTo>
                    <a:pt x="124" y="165"/>
                  </a:lnTo>
                  <a:close/>
                </a:path>
              </a:pathLst>
            </a:custGeom>
            <a:solidFill>
              <a:schemeClr val="bg1"/>
            </a:solidFill>
            <a:ln>
              <a:noFill/>
            </a:ln>
          </p:spPr>
          <p:style>
            <a:lnRef idx="0"/>
            <a:fillRef idx="0"/>
            <a:effectRef idx="0"/>
            <a:fontRef idx="minor"/>
          </p:style>
        </p:sp>
        <p:sp>
          <p:nvSpPr>
            <p:cNvPr id="329" name="CustomShape 37"/>
            <p:cNvSpPr/>
            <p:nvPr/>
          </p:nvSpPr>
          <p:spPr>
            <a:xfrm>
              <a:off x="8201160" y="5317920"/>
              <a:ext cx="159840" cy="212400"/>
            </a:xfrm>
            <a:custGeom>
              <a:avLst/>
              <a:gdLst/>
              <a:ahLst/>
              <a:rect l="l" t="t" r="r" b="b"/>
              <a:pathLst>
                <a:path w="508" h="671">
                  <a:moveTo>
                    <a:pt x="493" y="0"/>
                  </a:moveTo>
                  <a:lnTo>
                    <a:pt x="470" y="1"/>
                  </a:lnTo>
                  <a:lnTo>
                    <a:pt x="447" y="4"/>
                  </a:lnTo>
                  <a:lnTo>
                    <a:pt x="423" y="9"/>
                  </a:lnTo>
                  <a:lnTo>
                    <a:pt x="401" y="14"/>
                  </a:lnTo>
                  <a:lnTo>
                    <a:pt x="378" y="23"/>
                  </a:lnTo>
                  <a:lnTo>
                    <a:pt x="356" y="33"/>
                  </a:lnTo>
                  <a:lnTo>
                    <a:pt x="335" y="43"/>
                  </a:lnTo>
                  <a:lnTo>
                    <a:pt x="313" y="55"/>
                  </a:lnTo>
                  <a:lnTo>
                    <a:pt x="293" y="69"/>
                  </a:lnTo>
                  <a:lnTo>
                    <a:pt x="274" y="84"/>
                  </a:lnTo>
                  <a:lnTo>
                    <a:pt x="255" y="99"/>
                  </a:lnTo>
                  <a:lnTo>
                    <a:pt x="238" y="116"/>
                  </a:lnTo>
                  <a:lnTo>
                    <a:pt x="222" y="134"/>
                  </a:lnTo>
                  <a:lnTo>
                    <a:pt x="208" y="152"/>
                  </a:lnTo>
                  <a:lnTo>
                    <a:pt x="195" y="173"/>
                  </a:lnTo>
                  <a:lnTo>
                    <a:pt x="185" y="193"/>
                  </a:lnTo>
                  <a:lnTo>
                    <a:pt x="104" y="193"/>
                  </a:lnTo>
                  <a:lnTo>
                    <a:pt x="93" y="193"/>
                  </a:lnTo>
                  <a:lnTo>
                    <a:pt x="82" y="195"/>
                  </a:lnTo>
                  <a:lnTo>
                    <a:pt x="71" y="199"/>
                  </a:lnTo>
                  <a:lnTo>
                    <a:pt x="62" y="204"/>
                  </a:lnTo>
                  <a:lnTo>
                    <a:pt x="52" y="209"/>
                  </a:lnTo>
                  <a:lnTo>
                    <a:pt x="44" y="215"/>
                  </a:lnTo>
                  <a:lnTo>
                    <a:pt x="36" y="223"/>
                  </a:lnTo>
                  <a:lnTo>
                    <a:pt x="29" y="230"/>
                  </a:lnTo>
                  <a:lnTo>
                    <a:pt x="22" y="240"/>
                  </a:lnTo>
                  <a:lnTo>
                    <a:pt x="16" y="250"/>
                  </a:lnTo>
                  <a:lnTo>
                    <a:pt x="11" y="259"/>
                  </a:lnTo>
                  <a:lnTo>
                    <a:pt x="7" y="269"/>
                  </a:lnTo>
                  <a:lnTo>
                    <a:pt x="4" y="280"/>
                  </a:lnTo>
                  <a:lnTo>
                    <a:pt x="2" y="290"/>
                  </a:lnTo>
                  <a:lnTo>
                    <a:pt x="0" y="302"/>
                  </a:lnTo>
                  <a:lnTo>
                    <a:pt x="0" y="313"/>
                  </a:lnTo>
                  <a:lnTo>
                    <a:pt x="0" y="382"/>
                  </a:lnTo>
                  <a:lnTo>
                    <a:pt x="0" y="394"/>
                  </a:lnTo>
                  <a:lnTo>
                    <a:pt x="2" y="405"/>
                  </a:lnTo>
                  <a:lnTo>
                    <a:pt x="4" y="415"/>
                  </a:lnTo>
                  <a:lnTo>
                    <a:pt x="8" y="425"/>
                  </a:lnTo>
                  <a:lnTo>
                    <a:pt x="12" y="435"/>
                  </a:lnTo>
                  <a:lnTo>
                    <a:pt x="18" y="443"/>
                  </a:lnTo>
                  <a:lnTo>
                    <a:pt x="24" y="452"/>
                  </a:lnTo>
                  <a:lnTo>
                    <a:pt x="32" y="459"/>
                  </a:lnTo>
                  <a:lnTo>
                    <a:pt x="39" y="467"/>
                  </a:lnTo>
                  <a:lnTo>
                    <a:pt x="48" y="473"/>
                  </a:lnTo>
                  <a:lnTo>
                    <a:pt x="56" y="479"/>
                  </a:lnTo>
                  <a:lnTo>
                    <a:pt x="66" y="483"/>
                  </a:lnTo>
                  <a:lnTo>
                    <a:pt x="77" y="487"/>
                  </a:lnTo>
                  <a:lnTo>
                    <a:pt x="86" y="489"/>
                  </a:lnTo>
                  <a:lnTo>
                    <a:pt x="98" y="491"/>
                  </a:lnTo>
                  <a:lnTo>
                    <a:pt x="109" y="491"/>
                  </a:lnTo>
                  <a:lnTo>
                    <a:pt x="185" y="491"/>
                  </a:lnTo>
                  <a:lnTo>
                    <a:pt x="195" y="511"/>
                  </a:lnTo>
                  <a:lnTo>
                    <a:pt x="207" y="530"/>
                  </a:lnTo>
                  <a:lnTo>
                    <a:pt x="221" y="547"/>
                  </a:lnTo>
                  <a:lnTo>
                    <a:pt x="237" y="564"/>
                  </a:lnTo>
                  <a:lnTo>
                    <a:pt x="253" y="580"/>
                  </a:lnTo>
                  <a:lnTo>
                    <a:pt x="271" y="594"/>
                  </a:lnTo>
                  <a:lnTo>
                    <a:pt x="291" y="608"/>
                  </a:lnTo>
                  <a:lnTo>
                    <a:pt x="310" y="621"/>
                  </a:lnTo>
                  <a:lnTo>
                    <a:pt x="331" y="633"/>
                  </a:lnTo>
                  <a:lnTo>
                    <a:pt x="353" y="642"/>
                  </a:lnTo>
                  <a:lnTo>
                    <a:pt x="375" y="651"/>
                  </a:lnTo>
                  <a:lnTo>
                    <a:pt x="398" y="658"/>
                  </a:lnTo>
                  <a:lnTo>
                    <a:pt x="421" y="664"/>
                  </a:lnTo>
                  <a:lnTo>
                    <a:pt x="445" y="668"/>
                  </a:lnTo>
                  <a:lnTo>
                    <a:pt x="469" y="670"/>
                  </a:lnTo>
                  <a:lnTo>
                    <a:pt x="493" y="671"/>
                  </a:lnTo>
                  <a:lnTo>
                    <a:pt x="496" y="671"/>
                  </a:lnTo>
                  <a:lnTo>
                    <a:pt x="499" y="670"/>
                  </a:lnTo>
                  <a:lnTo>
                    <a:pt x="501" y="669"/>
                  </a:lnTo>
                  <a:lnTo>
                    <a:pt x="504" y="667"/>
                  </a:lnTo>
                  <a:lnTo>
                    <a:pt x="506" y="665"/>
                  </a:lnTo>
                  <a:lnTo>
                    <a:pt x="507" y="663"/>
                  </a:lnTo>
                  <a:lnTo>
                    <a:pt x="508" y="659"/>
                  </a:lnTo>
                  <a:lnTo>
                    <a:pt x="508" y="656"/>
                  </a:lnTo>
                  <a:lnTo>
                    <a:pt x="508" y="15"/>
                  </a:lnTo>
                  <a:lnTo>
                    <a:pt x="508" y="12"/>
                  </a:lnTo>
                  <a:lnTo>
                    <a:pt x="507" y="9"/>
                  </a:lnTo>
                  <a:lnTo>
                    <a:pt x="506" y="7"/>
                  </a:lnTo>
                  <a:lnTo>
                    <a:pt x="504" y="5"/>
                  </a:lnTo>
                  <a:lnTo>
                    <a:pt x="501" y="3"/>
                  </a:lnTo>
                  <a:lnTo>
                    <a:pt x="499" y="1"/>
                  </a:lnTo>
                  <a:lnTo>
                    <a:pt x="496" y="0"/>
                  </a:lnTo>
                  <a:lnTo>
                    <a:pt x="493" y="0"/>
                  </a:lnTo>
                  <a:close/>
                </a:path>
              </a:pathLst>
            </a:custGeom>
            <a:solidFill>
              <a:schemeClr val="bg1"/>
            </a:solidFill>
            <a:ln>
              <a:noFill/>
            </a:ln>
          </p:spPr>
          <p:style>
            <a:lnRef idx="0"/>
            <a:fillRef idx="0"/>
            <a:effectRef idx="0"/>
            <a:fontRef idx="minor"/>
          </p:style>
        </p:sp>
      </p:grpSp>
      <p:sp>
        <p:nvSpPr>
          <p:cNvPr id="330" name="CustomShape 38"/>
          <p:cNvSpPr/>
          <p:nvPr/>
        </p:nvSpPr>
        <p:spPr>
          <a:xfrm>
            <a:off x="10805400" y="5279760"/>
            <a:ext cx="220320" cy="285480"/>
          </a:xfrm>
          <a:custGeom>
            <a:avLst/>
            <a:gdLst/>
            <a:ahLst/>
            <a:rect l="l" t="t"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flipH="1" rot="5400000">
            <a:off x="-720" y="5372280"/>
            <a:ext cx="1485720" cy="1485720"/>
          </a:xfrm>
          <a:prstGeom prst="rtTriangle">
            <a:avLst/>
          </a:prstGeom>
          <a:ln>
            <a:noFill/>
          </a:ln>
        </p:spPr>
        <p:style>
          <a:lnRef idx="2">
            <a:schemeClr val="accent1">
              <a:shade val="50000"/>
            </a:schemeClr>
          </a:lnRef>
          <a:fillRef idx="1">
            <a:schemeClr val="accent1"/>
          </a:fillRef>
          <a:effectRef idx="0">
            <a:schemeClr val="accent1"/>
          </a:effectRef>
          <a:fontRef idx="minor"/>
        </p:style>
      </p:sp>
      <p:sp>
        <p:nvSpPr>
          <p:cNvPr id="332" name="CustomShape 2"/>
          <p:cNvSpPr/>
          <p:nvPr/>
        </p:nvSpPr>
        <p:spPr>
          <a:xfrm>
            <a:off x="10058400" y="97560"/>
            <a:ext cx="2133360" cy="17748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33" name="TextShape 3"/>
          <p:cNvSpPr txBox="1"/>
          <p:nvPr/>
        </p:nvSpPr>
        <p:spPr>
          <a:xfrm>
            <a:off x="838080" y="6356520"/>
            <a:ext cx="2742840" cy="364680"/>
          </a:xfrm>
          <a:prstGeom prst="rect">
            <a:avLst/>
          </a:prstGeom>
          <a:noFill/>
          <a:ln>
            <a:noFill/>
          </a:ln>
        </p:spPr>
        <p:txBody>
          <a:bodyPr anchor="ctr">
            <a:noAutofit/>
          </a:bodyPr>
          <a:p>
            <a:pPr>
              <a:lnSpc>
                <a:spcPct val="100000"/>
              </a:lnSpc>
            </a:pPr>
            <a:fld id="{15C4E79D-33B2-4BCA-903B-2B98E113749F}" type="datetime1">
              <a:rPr b="0" lang="en-GB" sz="1200" spc="-1" strike="noStrike">
                <a:solidFill>
                  <a:srgbClr val="8b8b8b"/>
                </a:solidFill>
                <a:latin typeface="Calibri Light"/>
              </a:rPr>
              <a:t>24/04/2019</a:t>
            </a:fld>
            <a:endParaRPr b="0" lang="en-GB" sz="1200" spc="-1" strike="noStrike">
              <a:latin typeface="Times New Roman"/>
            </a:endParaRPr>
          </a:p>
        </p:txBody>
      </p:sp>
      <p:sp>
        <p:nvSpPr>
          <p:cNvPr id="334" name="TextShape 4"/>
          <p:cNvSpPr txBox="1"/>
          <p:nvPr/>
        </p:nvSpPr>
        <p:spPr>
          <a:xfrm>
            <a:off x="8610480" y="6356520"/>
            <a:ext cx="2742840" cy="364680"/>
          </a:xfrm>
          <a:prstGeom prst="rect">
            <a:avLst/>
          </a:prstGeom>
          <a:noFill/>
          <a:ln>
            <a:noFill/>
          </a:ln>
        </p:spPr>
        <p:txBody>
          <a:bodyPr anchor="ctr">
            <a:noAutofit/>
          </a:bodyPr>
          <a:p>
            <a:pPr algn="r">
              <a:lnSpc>
                <a:spcPct val="100000"/>
              </a:lnSpc>
            </a:pPr>
            <a:fld id="{55ED2A2F-9A7A-4043-B3D2-F32A031BD0C0}" type="slidenum">
              <a:rPr b="0" lang="en-GB" sz="1200" spc="-1" strike="noStrike">
                <a:solidFill>
                  <a:srgbClr val="8b8b8b"/>
                </a:solidFill>
                <a:latin typeface="Calibri Light"/>
              </a:rPr>
              <a:t>&lt;number&gt;</a:t>
            </a:fld>
            <a:endParaRPr b="0" lang="en-GB" sz="1200" spc="-1" strike="noStrike">
              <a:latin typeface="Times New Roman"/>
            </a:endParaRPr>
          </a:p>
        </p:txBody>
      </p:sp>
      <p:grpSp>
        <p:nvGrpSpPr>
          <p:cNvPr id="335" name="Group 5"/>
          <p:cNvGrpSpPr/>
          <p:nvPr/>
        </p:nvGrpSpPr>
        <p:grpSpPr>
          <a:xfrm>
            <a:off x="7469280" y="2272320"/>
            <a:ext cx="3425760" cy="903960"/>
            <a:chOff x="7469280" y="2272320"/>
            <a:chExt cx="3425760" cy="903960"/>
          </a:xfrm>
        </p:grpSpPr>
        <p:sp>
          <p:nvSpPr>
            <p:cNvPr id="336" name="CustomShape 6"/>
            <p:cNvSpPr/>
            <p:nvPr/>
          </p:nvSpPr>
          <p:spPr>
            <a:xfrm>
              <a:off x="7469280" y="2536560"/>
              <a:ext cx="3425760" cy="639720"/>
            </a:xfrm>
            <a:prstGeom prst="rect">
              <a:avLst/>
            </a:prstGeom>
            <a:noFill/>
            <a:ln w="6480">
              <a:noFill/>
            </a:ln>
          </p:spPr>
          <p:style>
            <a:lnRef idx="0"/>
            <a:fillRef idx="0"/>
            <a:effectRef idx="0"/>
            <a:fontRef idx="minor"/>
          </p:style>
          <p:txBody>
            <a:bodyPr lIns="0" rIns="0" tIns="0" bIns="0">
              <a:spAutoFit/>
            </a:bodyPr>
            <a:p>
              <a:pPr algn="just">
                <a:lnSpc>
                  <a:spcPct val="100000"/>
                </a:lnSpc>
              </a:pPr>
              <a:r>
                <a:rPr b="0" lang="en-GB" sz="1400" spc="-1" strike="noStrike">
                  <a:solidFill>
                    <a:srgbClr val="000000"/>
                  </a:solidFill>
                  <a:latin typeface="Calibri Light"/>
                </a:rPr>
                <a:t>Lorem ipsum dolor sit amet, consectetur adipiscing elit. Mauris tincidunt maximus justo et accumsan. </a:t>
              </a:r>
              <a:endParaRPr b="0" lang="en-GB" sz="1400" spc="-1" strike="noStrike">
                <a:latin typeface="Arial"/>
              </a:endParaRPr>
            </a:p>
          </p:txBody>
        </p:sp>
        <p:sp>
          <p:nvSpPr>
            <p:cNvPr id="337" name="CustomShape 7"/>
            <p:cNvSpPr/>
            <p:nvPr/>
          </p:nvSpPr>
          <p:spPr>
            <a:xfrm>
              <a:off x="7469280" y="2272320"/>
              <a:ext cx="1188360" cy="486360"/>
            </a:xfrm>
            <a:prstGeom prst="rect">
              <a:avLst/>
            </a:prstGeom>
            <a:noFill/>
            <a:ln w="6480">
              <a:noFill/>
            </a:ln>
          </p:spPr>
          <p:style>
            <a:lnRef idx="0"/>
            <a:fillRef idx="0"/>
            <a:effectRef idx="0"/>
            <a:fontRef idx="minor"/>
          </p:style>
          <p:txBody>
            <a:bodyPr lIns="0" rIns="0" tIns="0" bIns="0">
              <a:spAutoFit/>
            </a:bodyPr>
            <a:p>
              <a:pPr>
                <a:lnSpc>
                  <a:spcPct val="100000"/>
                </a:lnSpc>
              </a:pPr>
              <a:r>
                <a:rPr b="1" lang="en-GB" sz="1600" spc="-1" strike="noStrike">
                  <a:solidFill>
                    <a:srgbClr val="3c8c93"/>
                  </a:solidFill>
                  <a:latin typeface="Calibri Light"/>
                </a:rPr>
                <a:t>LOREM IPSUM</a:t>
              </a:r>
              <a:endParaRPr b="0" lang="en-GB" sz="1600" spc="-1" strike="noStrike">
                <a:latin typeface="Arial"/>
              </a:endParaRPr>
            </a:p>
          </p:txBody>
        </p:sp>
      </p:grpSp>
      <p:graphicFrame>
        <p:nvGraphicFramePr>
          <p:cNvPr id="338" name="Chart 56"/>
          <p:cNvGraphicFramePr/>
          <p:nvPr/>
        </p:nvGraphicFramePr>
        <p:xfrm>
          <a:off x="5958360" y="2029680"/>
          <a:ext cx="1664280" cy="1387800"/>
        </p:xfrm>
        <a:graphic>
          <a:graphicData uri="http://schemas.openxmlformats.org/drawingml/2006/chart">
            <c:chart xmlns:c="http://schemas.openxmlformats.org/drawingml/2006/chart" xmlns:r="http://schemas.openxmlformats.org/officeDocument/2006/relationships" r:id="rId1"/>
          </a:graphicData>
        </a:graphic>
      </p:graphicFrame>
      <p:sp>
        <p:nvSpPr>
          <p:cNvPr id="339" name="CustomShape 8"/>
          <p:cNvSpPr/>
          <p:nvPr/>
        </p:nvSpPr>
        <p:spPr>
          <a:xfrm>
            <a:off x="6360120" y="2292840"/>
            <a:ext cx="861120" cy="861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0" name="CustomShape 9"/>
          <p:cNvSpPr/>
          <p:nvPr/>
        </p:nvSpPr>
        <p:spPr>
          <a:xfrm>
            <a:off x="6447240" y="2570400"/>
            <a:ext cx="686520" cy="305640"/>
          </a:xfrm>
          <a:prstGeom prst="rect">
            <a:avLst/>
          </a:prstGeom>
          <a:noFill/>
          <a:ln w="6480">
            <a:noFill/>
          </a:ln>
        </p:spPr>
        <p:style>
          <a:lnRef idx="0"/>
          <a:fillRef idx="0"/>
          <a:effectRef idx="0"/>
          <a:fontRef idx="minor"/>
        </p:style>
        <p:txBody>
          <a:bodyPr lIns="0" rIns="0" tIns="0" bIns="0" anchor="ctr">
            <a:spAutoFit/>
          </a:bodyPr>
          <a:p>
            <a:pPr algn="ctr">
              <a:lnSpc>
                <a:spcPct val="100000"/>
              </a:lnSpc>
            </a:pPr>
            <a:r>
              <a:rPr b="1" lang="en-GB" sz="2000" spc="-1" strike="noStrike">
                <a:solidFill>
                  <a:srgbClr val="72bfc5"/>
                </a:solidFill>
                <a:latin typeface="Calibri Light"/>
              </a:rPr>
              <a:t>75%</a:t>
            </a:r>
            <a:endParaRPr b="0" lang="en-GB" sz="2000" spc="-1" strike="noStrike">
              <a:latin typeface="Arial"/>
            </a:endParaRPr>
          </a:p>
        </p:txBody>
      </p:sp>
      <p:grpSp>
        <p:nvGrpSpPr>
          <p:cNvPr id="341" name="Group 10"/>
          <p:cNvGrpSpPr/>
          <p:nvPr/>
        </p:nvGrpSpPr>
        <p:grpSpPr>
          <a:xfrm>
            <a:off x="7469280" y="3674880"/>
            <a:ext cx="3425760" cy="912600"/>
            <a:chOff x="7469280" y="3674880"/>
            <a:chExt cx="3425760" cy="912600"/>
          </a:xfrm>
        </p:grpSpPr>
        <p:sp>
          <p:nvSpPr>
            <p:cNvPr id="342" name="CustomShape 11"/>
            <p:cNvSpPr/>
            <p:nvPr/>
          </p:nvSpPr>
          <p:spPr>
            <a:xfrm>
              <a:off x="7469280" y="3947760"/>
              <a:ext cx="3425760" cy="639720"/>
            </a:xfrm>
            <a:prstGeom prst="rect">
              <a:avLst/>
            </a:prstGeom>
            <a:noFill/>
            <a:ln w="6480">
              <a:noFill/>
            </a:ln>
          </p:spPr>
          <p:style>
            <a:lnRef idx="0"/>
            <a:fillRef idx="0"/>
            <a:effectRef idx="0"/>
            <a:fontRef idx="minor"/>
          </p:style>
          <p:txBody>
            <a:bodyPr lIns="0" rIns="0" tIns="0" bIns="0">
              <a:spAutoFit/>
            </a:bodyPr>
            <a:p>
              <a:pPr algn="just">
                <a:lnSpc>
                  <a:spcPct val="100000"/>
                </a:lnSpc>
              </a:pPr>
              <a:r>
                <a:rPr b="0" lang="en-GB" sz="1400" spc="-1" strike="noStrike">
                  <a:solidFill>
                    <a:srgbClr val="000000"/>
                  </a:solidFill>
                  <a:latin typeface="Calibri Light"/>
                </a:rPr>
                <a:t>Lorem ipsum dolor sit amet, consectetur adipiscing elit. Mauris tincidunt maximus justo et accumsan. </a:t>
              </a:r>
              <a:endParaRPr b="0" lang="en-GB" sz="1400" spc="-1" strike="noStrike">
                <a:latin typeface="Arial"/>
              </a:endParaRPr>
            </a:p>
          </p:txBody>
        </p:sp>
        <p:sp>
          <p:nvSpPr>
            <p:cNvPr id="343" name="CustomShape 12"/>
            <p:cNvSpPr/>
            <p:nvPr/>
          </p:nvSpPr>
          <p:spPr>
            <a:xfrm>
              <a:off x="7469280" y="3674880"/>
              <a:ext cx="1188360" cy="486360"/>
            </a:xfrm>
            <a:prstGeom prst="rect">
              <a:avLst/>
            </a:prstGeom>
            <a:noFill/>
            <a:ln w="6480">
              <a:noFill/>
            </a:ln>
          </p:spPr>
          <p:style>
            <a:lnRef idx="0"/>
            <a:fillRef idx="0"/>
            <a:effectRef idx="0"/>
            <a:fontRef idx="minor"/>
          </p:style>
          <p:txBody>
            <a:bodyPr lIns="0" rIns="0" tIns="0" bIns="0">
              <a:spAutoFit/>
            </a:bodyPr>
            <a:p>
              <a:pPr>
                <a:lnSpc>
                  <a:spcPct val="100000"/>
                </a:lnSpc>
              </a:pPr>
              <a:r>
                <a:rPr b="1" lang="en-GB" sz="1600" spc="-1" strike="noStrike">
                  <a:solidFill>
                    <a:srgbClr val="ef95a0"/>
                  </a:solidFill>
                  <a:latin typeface="Calibri Light"/>
                </a:rPr>
                <a:t>LOREM IPSUM</a:t>
              </a:r>
              <a:endParaRPr b="0" lang="en-GB" sz="1600" spc="-1" strike="noStrike">
                <a:latin typeface="Arial"/>
              </a:endParaRPr>
            </a:p>
          </p:txBody>
        </p:sp>
      </p:grpSp>
      <p:graphicFrame>
        <p:nvGraphicFramePr>
          <p:cNvPr id="344" name="Chart 78"/>
          <p:cNvGraphicFramePr/>
          <p:nvPr/>
        </p:nvGraphicFramePr>
        <p:xfrm>
          <a:off x="5958360" y="3440160"/>
          <a:ext cx="1664280" cy="1387800"/>
        </p:xfrm>
        <a:graphic>
          <a:graphicData uri="http://schemas.openxmlformats.org/drawingml/2006/chart">
            <c:chart xmlns:c="http://schemas.openxmlformats.org/drawingml/2006/chart" xmlns:r="http://schemas.openxmlformats.org/officeDocument/2006/relationships" r:id="rId2"/>
          </a:graphicData>
        </a:graphic>
      </p:graphicFrame>
      <p:sp>
        <p:nvSpPr>
          <p:cNvPr id="345" name="CustomShape 13"/>
          <p:cNvSpPr/>
          <p:nvPr/>
        </p:nvSpPr>
        <p:spPr>
          <a:xfrm>
            <a:off x="6360120" y="3703680"/>
            <a:ext cx="861120" cy="861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46" name="CustomShape 14"/>
          <p:cNvSpPr/>
          <p:nvPr/>
        </p:nvSpPr>
        <p:spPr>
          <a:xfrm>
            <a:off x="6447240" y="3981240"/>
            <a:ext cx="686520" cy="305640"/>
          </a:xfrm>
          <a:prstGeom prst="rect">
            <a:avLst/>
          </a:prstGeom>
          <a:noFill/>
          <a:ln w="6480">
            <a:noFill/>
          </a:ln>
        </p:spPr>
        <p:style>
          <a:lnRef idx="0"/>
          <a:fillRef idx="0"/>
          <a:effectRef idx="0"/>
          <a:fontRef idx="minor"/>
        </p:style>
        <p:txBody>
          <a:bodyPr lIns="0" rIns="0" tIns="0" bIns="0" anchor="ctr">
            <a:spAutoFit/>
          </a:bodyPr>
          <a:p>
            <a:pPr algn="ctr">
              <a:lnSpc>
                <a:spcPct val="100000"/>
              </a:lnSpc>
            </a:pPr>
            <a:r>
              <a:rPr b="1" lang="en-GB" sz="2000" spc="-1" strike="noStrike">
                <a:solidFill>
                  <a:srgbClr val="f7cad0"/>
                </a:solidFill>
                <a:latin typeface="Calibri Light"/>
              </a:rPr>
              <a:t>50%</a:t>
            </a:r>
            <a:endParaRPr b="0" lang="en-GB" sz="2000" spc="-1" strike="noStrike">
              <a:latin typeface="Arial"/>
            </a:endParaRPr>
          </a:p>
        </p:txBody>
      </p:sp>
      <p:grpSp>
        <p:nvGrpSpPr>
          <p:cNvPr id="347" name="Group 15"/>
          <p:cNvGrpSpPr/>
          <p:nvPr/>
        </p:nvGrpSpPr>
        <p:grpSpPr>
          <a:xfrm>
            <a:off x="7469280" y="5093640"/>
            <a:ext cx="3425760" cy="895680"/>
            <a:chOff x="7469280" y="5093640"/>
            <a:chExt cx="3425760" cy="895680"/>
          </a:xfrm>
        </p:grpSpPr>
        <p:sp>
          <p:nvSpPr>
            <p:cNvPr id="348" name="CustomShape 16"/>
            <p:cNvSpPr/>
            <p:nvPr/>
          </p:nvSpPr>
          <p:spPr>
            <a:xfrm>
              <a:off x="7469280" y="5349600"/>
              <a:ext cx="3425760" cy="639720"/>
            </a:xfrm>
            <a:prstGeom prst="rect">
              <a:avLst/>
            </a:prstGeom>
            <a:noFill/>
            <a:ln w="6480">
              <a:noFill/>
            </a:ln>
          </p:spPr>
          <p:style>
            <a:lnRef idx="0"/>
            <a:fillRef idx="0"/>
            <a:effectRef idx="0"/>
            <a:fontRef idx="minor"/>
          </p:style>
          <p:txBody>
            <a:bodyPr lIns="0" rIns="0" tIns="0" bIns="0">
              <a:spAutoFit/>
            </a:bodyPr>
            <a:p>
              <a:pPr algn="just">
                <a:lnSpc>
                  <a:spcPct val="100000"/>
                </a:lnSpc>
              </a:pPr>
              <a:r>
                <a:rPr b="0" lang="en-GB" sz="1400" spc="-1" strike="noStrike">
                  <a:solidFill>
                    <a:srgbClr val="000000"/>
                  </a:solidFill>
                  <a:latin typeface="Calibri Light"/>
                </a:rPr>
                <a:t>Lorem ipsum dolor sit amet, consectetur adipiscing elit. Mauris tincidunt maximus justo et accumsan. </a:t>
              </a:r>
              <a:endParaRPr b="0" lang="en-GB" sz="1400" spc="-1" strike="noStrike">
                <a:latin typeface="Arial"/>
              </a:endParaRPr>
            </a:p>
          </p:txBody>
        </p:sp>
        <p:sp>
          <p:nvSpPr>
            <p:cNvPr id="349" name="CustomShape 17"/>
            <p:cNvSpPr/>
            <p:nvPr/>
          </p:nvSpPr>
          <p:spPr>
            <a:xfrm>
              <a:off x="7469280" y="5093640"/>
              <a:ext cx="1188360" cy="486360"/>
            </a:xfrm>
            <a:prstGeom prst="rect">
              <a:avLst/>
            </a:prstGeom>
            <a:noFill/>
            <a:ln w="6480">
              <a:noFill/>
            </a:ln>
          </p:spPr>
          <p:style>
            <a:lnRef idx="0"/>
            <a:fillRef idx="0"/>
            <a:effectRef idx="0"/>
            <a:fontRef idx="minor"/>
          </p:style>
          <p:txBody>
            <a:bodyPr lIns="0" rIns="0" tIns="0" bIns="0">
              <a:spAutoFit/>
            </a:bodyPr>
            <a:p>
              <a:pPr>
                <a:lnSpc>
                  <a:spcPct val="100000"/>
                </a:lnSpc>
              </a:pPr>
              <a:r>
                <a:rPr b="1" lang="en-GB" sz="1600" spc="-1" strike="noStrike">
                  <a:solidFill>
                    <a:srgbClr val="e75f71"/>
                  </a:solidFill>
                  <a:latin typeface="Calibri Light"/>
                </a:rPr>
                <a:t>LOREM IPSUM</a:t>
              </a:r>
              <a:endParaRPr b="0" lang="en-GB" sz="1600" spc="-1" strike="noStrike">
                <a:latin typeface="Arial"/>
              </a:endParaRPr>
            </a:p>
          </p:txBody>
        </p:sp>
      </p:grpSp>
      <p:graphicFrame>
        <p:nvGraphicFramePr>
          <p:cNvPr id="350" name="Chart 86"/>
          <p:cNvGraphicFramePr/>
          <p:nvPr/>
        </p:nvGraphicFramePr>
        <p:xfrm>
          <a:off x="5958360" y="4851000"/>
          <a:ext cx="1664280" cy="1387800"/>
        </p:xfrm>
        <a:graphic>
          <a:graphicData uri="http://schemas.openxmlformats.org/drawingml/2006/chart">
            <c:chart xmlns:c="http://schemas.openxmlformats.org/drawingml/2006/chart" xmlns:r="http://schemas.openxmlformats.org/officeDocument/2006/relationships" r:id="rId3"/>
          </a:graphicData>
        </a:graphic>
      </p:graphicFrame>
      <p:sp>
        <p:nvSpPr>
          <p:cNvPr id="351" name="CustomShape 18"/>
          <p:cNvSpPr/>
          <p:nvPr/>
        </p:nvSpPr>
        <p:spPr>
          <a:xfrm>
            <a:off x="6360120" y="5114160"/>
            <a:ext cx="861120" cy="861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2" name="CustomShape 19"/>
          <p:cNvSpPr/>
          <p:nvPr/>
        </p:nvSpPr>
        <p:spPr>
          <a:xfrm>
            <a:off x="6447240" y="5391720"/>
            <a:ext cx="686520" cy="305640"/>
          </a:xfrm>
          <a:prstGeom prst="rect">
            <a:avLst/>
          </a:prstGeom>
          <a:noFill/>
          <a:ln w="6480">
            <a:noFill/>
          </a:ln>
        </p:spPr>
        <p:style>
          <a:lnRef idx="0"/>
          <a:fillRef idx="0"/>
          <a:effectRef idx="0"/>
          <a:fontRef idx="minor"/>
        </p:style>
        <p:txBody>
          <a:bodyPr lIns="0" rIns="0" tIns="0" bIns="0" anchor="ctr">
            <a:spAutoFit/>
          </a:bodyPr>
          <a:p>
            <a:pPr algn="ctr">
              <a:lnSpc>
                <a:spcPct val="100000"/>
              </a:lnSpc>
            </a:pPr>
            <a:r>
              <a:rPr b="1" lang="en-GB" sz="2000" spc="-1" strike="noStrike">
                <a:solidFill>
                  <a:srgbClr val="ef95a0"/>
                </a:solidFill>
                <a:latin typeface="Calibri Light"/>
              </a:rPr>
              <a:t>45%</a:t>
            </a:r>
            <a:endParaRPr b="0" lang="en-GB" sz="2000" spc="-1" strike="noStrike">
              <a:latin typeface="Arial"/>
            </a:endParaRPr>
          </a:p>
        </p:txBody>
      </p:sp>
      <p:sp>
        <p:nvSpPr>
          <p:cNvPr id="353" name="Line 20"/>
          <p:cNvSpPr/>
          <p:nvPr/>
        </p:nvSpPr>
        <p:spPr>
          <a:xfrm>
            <a:off x="6359760" y="3429000"/>
            <a:ext cx="4912560" cy="36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p:style>
      </p:sp>
      <p:sp>
        <p:nvSpPr>
          <p:cNvPr id="354" name="Line 21"/>
          <p:cNvSpPr/>
          <p:nvPr/>
        </p:nvSpPr>
        <p:spPr>
          <a:xfrm>
            <a:off x="6359760" y="4839480"/>
            <a:ext cx="4912560" cy="36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p:style>
      </p:sp>
      <p:grpSp>
        <p:nvGrpSpPr>
          <p:cNvPr id="355" name="Group 22"/>
          <p:cNvGrpSpPr/>
          <p:nvPr/>
        </p:nvGrpSpPr>
        <p:grpSpPr>
          <a:xfrm>
            <a:off x="7469280" y="867960"/>
            <a:ext cx="3425760" cy="895680"/>
            <a:chOff x="7469280" y="867960"/>
            <a:chExt cx="3425760" cy="895680"/>
          </a:xfrm>
        </p:grpSpPr>
        <p:sp>
          <p:nvSpPr>
            <p:cNvPr id="356" name="CustomShape 23"/>
            <p:cNvSpPr/>
            <p:nvPr/>
          </p:nvSpPr>
          <p:spPr>
            <a:xfrm>
              <a:off x="7469280" y="1123920"/>
              <a:ext cx="3425760" cy="639720"/>
            </a:xfrm>
            <a:prstGeom prst="rect">
              <a:avLst/>
            </a:prstGeom>
            <a:noFill/>
            <a:ln w="6480">
              <a:noFill/>
            </a:ln>
          </p:spPr>
          <p:style>
            <a:lnRef idx="0"/>
            <a:fillRef idx="0"/>
            <a:effectRef idx="0"/>
            <a:fontRef idx="minor"/>
          </p:style>
          <p:txBody>
            <a:bodyPr lIns="0" rIns="0" tIns="0" bIns="0">
              <a:spAutoFit/>
            </a:bodyPr>
            <a:p>
              <a:pPr algn="just">
                <a:lnSpc>
                  <a:spcPct val="100000"/>
                </a:lnSpc>
              </a:pPr>
              <a:r>
                <a:rPr b="0" lang="en-GB" sz="1400" spc="-1" strike="noStrike">
                  <a:solidFill>
                    <a:srgbClr val="000000"/>
                  </a:solidFill>
                  <a:latin typeface="Calibri Light"/>
                </a:rPr>
                <a:t>Lorem ipsum dolor sit amet, consectetur adipiscing elit. Mauris tincidunt maximus justo et accumsan. </a:t>
              </a:r>
              <a:endParaRPr b="0" lang="en-GB" sz="1400" spc="-1" strike="noStrike">
                <a:latin typeface="Arial"/>
              </a:endParaRPr>
            </a:p>
          </p:txBody>
        </p:sp>
        <p:sp>
          <p:nvSpPr>
            <p:cNvPr id="357" name="CustomShape 24"/>
            <p:cNvSpPr/>
            <p:nvPr/>
          </p:nvSpPr>
          <p:spPr>
            <a:xfrm>
              <a:off x="7469280" y="867960"/>
              <a:ext cx="1188360" cy="486360"/>
            </a:xfrm>
            <a:prstGeom prst="rect">
              <a:avLst/>
            </a:prstGeom>
            <a:noFill/>
            <a:ln w="6480">
              <a:noFill/>
            </a:ln>
          </p:spPr>
          <p:style>
            <a:lnRef idx="0"/>
            <a:fillRef idx="0"/>
            <a:effectRef idx="0"/>
            <a:fontRef idx="minor"/>
          </p:style>
          <p:txBody>
            <a:bodyPr lIns="0" rIns="0" tIns="0" bIns="0">
              <a:spAutoFit/>
            </a:bodyPr>
            <a:p>
              <a:pPr>
                <a:lnSpc>
                  <a:spcPct val="100000"/>
                </a:lnSpc>
              </a:pPr>
              <a:r>
                <a:rPr b="1" lang="en-GB" sz="1600" spc="-1" strike="noStrike">
                  <a:solidFill>
                    <a:srgbClr val="9ed3d7"/>
                  </a:solidFill>
                  <a:latin typeface="Calibri Light"/>
                </a:rPr>
                <a:t>LOREM IPSUM</a:t>
              </a:r>
              <a:endParaRPr b="0" lang="en-GB" sz="1600" spc="-1" strike="noStrike">
                <a:latin typeface="Arial"/>
              </a:endParaRPr>
            </a:p>
          </p:txBody>
        </p:sp>
      </p:grpSp>
      <p:graphicFrame>
        <p:nvGraphicFramePr>
          <p:cNvPr id="358" name="Chart 97"/>
          <p:cNvGraphicFramePr/>
          <p:nvPr/>
        </p:nvGraphicFramePr>
        <p:xfrm>
          <a:off x="5958360" y="618840"/>
          <a:ext cx="1664280" cy="1387800"/>
        </p:xfrm>
        <a:graphic>
          <a:graphicData uri="http://schemas.openxmlformats.org/drawingml/2006/chart">
            <c:chart xmlns:c="http://schemas.openxmlformats.org/drawingml/2006/chart" xmlns:r="http://schemas.openxmlformats.org/officeDocument/2006/relationships" r:id="rId4"/>
          </a:graphicData>
        </a:graphic>
      </p:graphicFrame>
      <p:sp>
        <p:nvSpPr>
          <p:cNvPr id="359" name="CustomShape 25"/>
          <p:cNvSpPr/>
          <p:nvPr/>
        </p:nvSpPr>
        <p:spPr>
          <a:xfrm>
            <a:off x="6360120" y="882360"/>
            <a:ext cx="861120" cy="8611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60" name="CustomShape 26"/>
          <p:cNvSpPr/>
          <p:nvPr/>
        </p:nvSpPr>
        <p:spPr>
          <a:xfrm>
            <a:off x="6447240" y="1159920"/>
            <a:ext cx="686520" cy="305640"/>
          </a:xfrm>
          <a:prstGeom prst="rect">
            <a:avLst/>
          </a:prstGeom>
          <a:noFill/>
          <a:ln w="6480">
            <a:noFill/>
          </a:ln>
        </p:spPr>
        <p:style>
          <a:lnRef idx="0"/>
          <a:fillRef idx="0"/>
          <a:effectRef idx="0"/>
          <a:fontRef idx="minor"/>
        </p:style>
        <p:txBody>
          <a:bodyPr lIns="0" rIns="0" tIns="0" bIns="0" anchor="ctr">
            <a:spAutoFit/>
          </a:bodyPr>
          <a:p>
            <a:pPr algn="ctr">
              <a:lnSpc>
                <a:spcPct val="100000"/>
              </a:lnSpc>
            </a:pPr>
            <a:r>
              <a:rPr b="1" lang="en-GB" sz="2000" spc="-1" strike="noStrike">
                <a:solidFill>
                  <a:srgbClr val="9ed3d7"/>
                </a:solidFill>
                <a:latin typeface="Calibri Light"/>
              </a:rPr>
              <a:t>85%</a:t>
            </a:r>
            <a:endParaRPr b="0" lang="en-GB" sz="2000" spc="-1" strike="noStrike">
              <a:latin typeface="Arial"/>
            </a:endParaRPr>
          </a:p>
        </p:txBody>
      </p:sp>
      <p:sp>
        <p:nvSpPr>
          <p:cNvPr id="361" name="Line 27"/>
          <p:cNvSpPr/>
          <p:nvPr/>
        </p:nvSpPr>
        <p:spPr>
          <a:xfrm>
            <a:off x="6359760" y="2018160"/>
            <a:ext cx="4912560" cy="36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p:style>
      </p:sp>
      <p:sp>
        <p:nvSpPr>
          <p:cNvPr id="362" name="CustomShape 28"/>
          <p:cNvSpPr/>
          <p:nvPr/>
        </p:nvSpPr>
        <p:spPr>
          <a:xfrm>
            <a:off x="779400" y="3366000"/>
            <a:ext cx="4404960" cy="549000"/>
          </a:xfrm>
          <a:prstGeom prst="rect">
            <a:avLst/>
          </a:prstGeom>
          <a:noFill/>
          <a:ln>
            <a:noFill/>
          </a:ln>
        </p:spPr>
        <p:style>
          <a:lnRef idx="0"/>
          <a:fillRef idx="0"/>
          <a:effectRef idx="0"/>
          <a:fontRef idx="minor"/>
        </p:style>
        <p:txBody>
          <a:bodyPr lIns="0" rIns="0" tIns="0" bIns="0">
            <a:spAutoFit/>
          </a:bodyPr>
          <a:p>
            <a:pPr>
              <a:lnSpc>
                <a:spcPct val="100000"/>
              </a:lnSpc>
            </a:pPr>
            <a:r>
              <a:rPr b="0" lang="en-GB" sz="3600" spc="-1" strike="noStrike">
                <a:solidFill>
                  <a:srgbClr val="000000"/>
                </a:solidFill>
                <a:latin typeface="Segoe UI"/>
              </a:rPr>
              <a:t>CSR ANALYSIS</a:t>
            </a:r>
            <a:endParaRPr b="0" lang="en-GB" sz="3600" spc="-1" strike="noStrike">
              <a:latin typeface="Arial"/>
            </a:endParaRPr>
          </a:p>
        </p:txBody>
      </p:sp>
      <p:sp>
        <p:nvSpPr>
          <p:cNvPr id="363" name="CustomShape 29"/>
          <p:cNvSpPr/>
          <p:nvPr/>
        </p:nvSpPr>
        <p:spPr>
          <a:xfrm>
            <a:off x="779400" y="3984840"/>
            <a:ext cx="4912200" cy="2189880"/>
          </a:xfrm>
          <a:prstGeom prst="rect">
            <a:avLst/>
          </a:prstGeom>
          <a:noFill/>
          <a:ln>
            <a:noFill/>
          </a:ln>
        </p:spPr>
        <p:style>
          <a:lnRef idx="0"/>
          <a:fillRef idx="0"/>
          <a:effectRef idx="0"/>
          <a:fontRef idx="minor"/>
        </p:style>
        <p:txBody>
          <a:bodyPr lIns="0" rIns="0" tIns="0" bIns="0">
            <a:spAutoFit/>
          </a:bodyPr>
          <a:p>
            <a:pPr>
              <a:lnSpc>
                <a:spcPct val="100000"/>
              </a:lnSpc>
            </a:pPr>
            <a:r>
              <a:rPr b="0" lang="en-GB" sz="1600" spc="-1" strike="noStrike">
                <a:solidFill>
                  <a:srgbClr val="000000"/>
                </a:solidFill>
                <a:latin typeface="Calibri Light"/>
              </a:rPr>
              <a:t>Lorem ipsum dolor sit amet, consectetur adipiscing elit. Mauris tincidunt maximus justo et accumsan. Vivamus nec elementum ex, fermentum pharetra ex. Pellentesque fringilla erat a sagittis varius. Nam sit amet ante vel lorem consectetur aliquam. Pellentesque iaculis nec diam id mattis. Etiam ultricies tortor non ipsum malesuada hendrerit. Aliquam facilisis commodo eros nec finibus. </a:t>
            </a:r>
            <a:endParaRPr b="0" lang="en-GB" sz="1600" spc="-1" strike="noStrike">
              <a:latin typeface="Arial"/>
            </a:endParaRPr>
          </a:p>
        </p:txBody>
      </p:sp>
      <p:grpSp>
        <p:nvGrpSpPr>
          <p:cNvPr id="364" name="Group 30"/>
          <p:cNvGrpSpPr/>
          <p:nvPr/>
        </p:nvGrpSpPr>
        <p:grpSpPr>
          <a:xfrm>
            <a:off x="779400" y="1149480"/>
            <a:ext cx="2886480" cy="2151720"/>
            <a:chOff x="779400" y="1149480"/>
            <a:chExt cx="2886480" cy="2151720"/>
          </a:xfrm>
        </p:grpSpPr>
        <p:pic>
          <p:nvPicPr>
            <p:cNvPr id="365" name="Picture 120" descr=""/>
            <p:cNvPicPr/>
            <p:nvPr/>
          </p:nvPicPr>
          <p:blipFill>
            <a:blip r:embed="rId5"/>
            <a:srcRect l="11189" t="2494" r="38510" b="4521"/>
            <a:stretch/>
          </p:blipFill>
          <p:spPr>
            <a:xfrm>
              <a:off x="779400" y="1149480"/>
              <a:ext cx="1991160" cy="1991160"/>
            </a:xfrm>
            <a:prstGeom prst="rect">
              <a:avLst/>
            </a:prstGeom>
            <a:ln>
              <a:noFill/>
            </a:ln>
          </p:spPr>
        </p:pic>
        <p:pic>
          <p:nvPicPr>
            <p:cNvPr id="366" name="Picture 122" descr=""/>
            <p:cNvPicPr/>
            <p:nvPr/>
          </p:nvPicPr>
          <p:blipFill>
            <a:blip r:embed="rId6"/>
            <a:srcRect l="34518" t="2494" r="15181" b="4521"/>
            <a:stretch/>
          </p:blipFill>
          <p:spPr>
            <a:xfrm>
              <a:off x="1674720" y="1149480"/>
              <a:ext cx="1991160" cy="1991160"/>
            </a:xfrm>
            <a:prstGeom prst="rect">
              <a:avLst/>
            </a:prstGeom>
            <a:ln>
              <a:noFill/>
            </a:ln>
          </p:spPr>
        </p:pic>
        <p:sp>
          <p:nvSpPr>
            <p:cNvPr id="367" name="CustomShape 31"/>
            <p:cNvSpPr/>
            <p:nvPr/>
          </p:nvSpPr>
          <p:spPr>
            <a:xfrm>
              <a:off x="1154880" y="1165680"/>
              <a:ext cx="2135520" cy="213552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p:style>
        </p:sp>
      </p:grpSp>
      <p:sp>
        <p:nvSpPr>
          <p:cNvPr id="368" name="CustomShape 32"/>
          <p:cNvSpPr/>
          <p:nvPr/>
        </p:nvSpPr>
        <p:spPr>
          <a:xfrm>
            <a:off x="1979640" y="1983600"/>
            <a:ext cx="486000" cy="483120"/>
          </a:xfrm>
          <a:custGeom>
            <a:avLst/>
            <a:gdLst/>
            <a:ahLst/>
            <a:rect l="l" t="t"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style>
          <a:lnRef idx="0"/>
          <a:fillRef idx="0"/>
          <a:effectRef idx="0"/>
          <a:fontRef idx="minor"/>
        </p:style>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flipH="1" rot="5400000">
            <a:off x="-720" y="5372280"/>
            <a:ext cx="1485720" cy="1485720"/>
          </a:xfrm>
          <a:prstGeom prst="rtTriangle">
            <a:avLst/>
          </a:prstGeom>
          <a:ln>
            <a:noFill/>
          </a:ln>
        </p:spPr>
        <p:style>
          <a:lnRef idx="2">
            <a:schemeClr val="accent1">
              <a:shade val="50000"/>
            </a:schemeClr>
          </a:lnRef>
          <a:fillRef idx="1">
            <a:schemeClr val="accent1"/>
          </a:fillRef>
          <a:effectRef idx="0">
            <a:schemeClr val="accent1"/>
          </a:effectRef>
          <a:fontRef idx="minor"/>
        </p:style>
      </p:sp>
      <p:sp>
        <p:nvSpPr>
          <p:cNvPr id="370" name="CustomShape 2"/>
          <p:cNvSpPr/>
          <p:nvPr/>
        </p:nvSpPr>
        <p:spPr>
          <a:xfrm>
            <a:off x="10058400" y="97560"/>
            <a:ext cx="2133360" cy="17748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71" name="TextShape 3"/>
          <p:cNvSpPr txBox="1"/>
          <p:nvPr/>
        </p:nvSpPr>
        <p:spPr>
          <a:xfrm>
            <a:off x="838080" y="6356520"/>
            <a:ext cx="2742840" cy="364680"/>
          </a:xfrm>
          <a:prstGeom prst="rect">
            <a:avLst/>
          </a:prstGeom>
          <a:noFill/>
          <a:ln>
            <a:noFill/>
          </a:ln>
        </p:spPr>
        <p:txBody>
          <a:bodyPr anchor="ctr">
            <a:noAutofit/>
          </a:bodyPr>
          <a:p>
            <a:pPr>
              <a:lnSpc>
                <a:spcPct val="100000"/>
              </a:lnSpc>
            </a:pPr>
            <a:fld id="{A06DA3E3-47DC-4C9A-94E7-FE3074213BB4}" type="datetime1">
              <a:rPr b="0" lang="en-GB" sz="1200" spc="-1" strike="noStrike">
                <a:solidFill>
                  <a:srgbClr val="8b8b8b"/>
                </a:solidFill>
                <a:latin typeface="Calibri Light"/>
              </a:rPr>
              <a:t>24/04/2019</a:t>
            </a:fld>
            <a:endParaRPr b="0" lang="en-GB" sz="1200" spc="-1" strike="noStrike">
              <a:latin typeface="Times New Roman"/>
            </a:endParaRPr>
          </a:p>
        </p:txBody>
      </p:sp>
      <p:sp>
        <p:nvSpPr>
          <p:cNvPr id="372" name="TextShape 4"/>
          <p:cNvSpPr txBox="1"/>
          <p:nvPr/>
        </p:nvSpPr>
        <p:spPr>
          <a:xfrm>
            <a:off x="8610480" y="6356520"/>
            <a:ext cx="2742840" cy="364680"/>
          </a:xfrm>
          <a:prstGeom prst="rect">
            <a:avLst/>
          </a:prstGeom>
          <a:noFill/>
          <a:ln>
            <a:noFill/>
          </a:ln>
        </p:spPr>
        <p:txBody>
          <a:bodyPr anchor="ctr">
            <a:noAutofit/>
          </a:bodyPr>
          <a:p>
            <a:pPr algn="r">
              <a:lnSpc>
                <a:spcPct val="100000"/>
              </a:lnSpc>
            </a:pPr>
            <a:fld id="{514928F2-A362-4994-8CD9-CC88777804EE}" type="slidenum">
              <a:rPr b="0" lang="en-GB" sz="1200" spc="-1" strike="noStrike">
                <a:solidFill>
                  <a:srgbClr val="8b8b8b"/>
                </a:solidFill>
                <a:latin typeface="Calibri Light"/>
              </a:rPr>
              <a:t>&lt;number&gt;</a:t>
            </a:fld>
            <a:endParaRPr b="0" lang="en-GB" sz="1200" spc="-1" strike="noStrike">
              <a:latin typeface="Times New Roman"/>
            </a:endParaRPr>
          </a:p>
        </p:txBody>
      </p:sp>
      <p:sp>
        <p:nvSpPr>
          <p:cNvPr id="373" name="CustomShape 5"/>
          <p:cNvSpPr/>
          <p:nvPr/>
        </p:nvSpPr>
        <p:spPr>
          <a:xfrm>
            <a:off x="5694840" y="704880"/>
            <a:ext cx="796680" cy="796680"/>
          </a:xfrm>
          <a:prstGeom prst="ellipse">
            <a:avLst/>
          </a:prstGeom>
          <a:solidFill>
            <a:schemeClr val="accent1">
              <a:lumMod val="90000"/>
            </a:schemeClr>
          </a:solidFill>
          <a:ln>
            <a:noFill/>
          </a:ln>
        </p:spPr>
        <p:style>
          <a:lnRef idx="0"/>
          <a:fillRef idx="0"/>
          <a:effectRef idx="0"/>
          <a:fontRef idx="minor"/>
        </p:style>
      </p:sp>
      <p:sp>
        <p:nvSpPr>
          <p:cNvPr id="374" name="CustomShape 6"/>
          <p:cNvSpPr/>
          <p:nvPr/>
        </p:nvSpPr>
        <p:spPr>
          <a:xfrm>
            <a:off x="7191720" y="1063800"/>
            <a:ext cx="912600" cy="912600"/>
          </a:xfrm>
          <a:custGeom>
            <a:avLst/>
            <a:gdLst/>
            <a:ahLst/>
            <a:rect l="l" t="t" r="r" b="b"/>
            <a:pathLst>
              <a:path w="510" h="510">
                <a:moveTo>
                  <a:pt x="366" y="62"/>
                </a:moveTo>
                <a:cubicBezTo>
                  <a:pt x="473" y="123"/>
                  <a:pt x="510" y="260"/>
                  <a:pt x="448" y="367"/>
                </a:cubicBezTo>
                <a:cubicBezTo>
                  <a:pt x="387" y="473"/>
                  <a:pt x="250" y="510"/>
                  <a:pt x="143" y="448"/>
                </a:cubicBezTo>
                <a:cubicBezTo>
                  <a:pt x="36" y="387"/>
                  <a:pt x="0" y="250"/>
                  <a:pt x="61" y="143"/>
                </a:cubicBezTo>
                <a:cubicBezTo>
                  <a:pt x="123" y="37"/>
                  <a:pt x="260" y="0"/>
                  <a:pt x="366" y="62"/>
                </a:cubicBezTo>
                <a:close/>
              </a:path>
            </a:pathLst>
          </a:custGeom>
          <a:solidFill>
            <a:schemeClr val="accent1">
              <a:lumMod val="75000"/>
            </a:schemeClr>
          </a:solidFill>
          <a:ln>
            <a:noFill/>
          </a:ln>
        </p:spPr>
        <p:style>
          <a:lnRef idx="0"/>
          <a:fillRef idx="0"/>
          <a:effectRef idx="0"/>
          <a:fontRef idx="minor"/>
        </p:style>
      </p:sp>
      <p:sp>
        <p:nvSpPr>
          <p:cNvPr id="375" name="CustomShape 7"/>
          <p:cNvSpPr/>
          <p:nvPr/>
        </p:nvSpPr>
        <p:spPr>
          <a:xfrm>
            <a:off x="8331480" y="5311800"/>
            <a:ext cx="910800" cy="914040"/>
          </a:xfrm>
          <a:custGeom>
            <a:avLst/>
            <a:gdLst/>
            <a:ahLst/>
            <a:rect l="l" t="t" r="r" b="b"/>
            <a:pathLst>
              <a:path w="510" h="511">
                <a:moveTo>
                  <a:pt x="448" y="367"/>
                </a:moveTo>
                <a:cubicBezTo>
                  <a:pt x="386" y="474"/>
                  <a:pt x="250" y="511"/>
                  <a:pt x="143" y="449"/>
                </a:cubicBezTo>
                <a:cubicBezTo>
                  <a:pt x="36" y="387"/>
                  <a:pt x="0" y="251"/>
                  <a:pt x="61" y="144"/>
                </a:cubicBezTo>
                <a:cubicBezTo>
                  <a:pt x="123" y="37"/>
                  <a:pt x="259" y="0"/>
                  <a:pt x="366" y="62"/>
                </a:cubicBezTo>
                <a:cubicBezTo>
                  <a:pt x="473" y="124"/>
                  <a:pt x="510" y="260"/>
                  <a:pt x="448" y="367"/>
                </a:cubicBezTo>
                <a:close/>
              </a:path>
            </a:pathLst>
          </a:custGeom>
          <a:solidFill>
            <a:schemeClr val="accent1">
              <a:lumMod val="90000"/>
            </a:schemeClr>
          </a:solidFill>
          <a:ln>
            <a:noFill/>
          </a:ln>
        </p:spPr>
        <p:style>
          <a:lnRef idx="0"/>
          <a:fillRef idx="0"/>
          <a:effectRef idx="0"/>
          <a:fontRef idx="minor"/>
        </p:style>
      </p:sp>
      <p:grpSp>
        <p:nvGrpSpPr>
          <p:cNvPr id="376" name="Group 8"/>
          <p:cNvGrpSpPr/>
          <p:nvPr/>
        </p:nvGrpSpPr>
        <p:grpSpPr>
          <a:xfrm>
            <a:off x="4353480" y="2797200"/>
            <a:ext cx="3481200" cy="2833200"/>
            <a:chOff x="4353480" y="2797200"/>
            <a:chExt cx="3481200" cy="2833200"/>
          </a:xfrm>
        </p:grpSpPr>
        <p:sp>
          <p:nvSpPr>
            <p:cNvPr id="377" name="CustomShape 9"/>
            <p:cNvSpPr/>
            <p:nvPr/>
          </p:nvSpPr>
          <p:spPr>
            <a:xfrm>
              <a:off x="5539320" y="5208480"/>
              <a:ext cx="1166400" cy="421920"/>
            </a:xfrm>
            <a:custGeom>
              <a:avLst/>
              <a:gdLst/>
              <a:ahLst/>
              <a:rect l="l" t="t" r="r" b="b"/>
              <a:pathLst>
                <a:path w="653" h="236">
                  <a:moveTo>
                    <a:pt x="0" y="236"/>
                  </a:moveTo>
                  <a:cubicBezTo>
                    <a:pt x="0" y="222"/>
                    <a:pt x="10" y="210"/>
                    <a:pt x="24" y="209"/>
                  </a:cubicBezTo>
                  <a:cubicBezTo>
                    <a:pt x="77" y="202"/>
                    <a:pt x="77" y="202"/>
                    <a:pt x="77" y="202"/>
                  </a:cubicBezTo>
                  <a:cubicBezTo>
                    <a:pt x="130" y="0"/>
                    <a:pt x="130" y="0"/>
                    <a:pt x="130" y="0"/>
                  </a:cubicBezTo>
                  <a:cubicBezTo>
                    <a:pt x="523" y="0"/>
                    <a:pt x="523" y="0"/>
                    <a:pt x="523" y="0"/>
                  </a:cubicBezTo>
                  <a:cubicBezTo>
                    <a:pt x="576" y="202"/>
                    <a:pt x="576" y="202"/>
                    <a:pt x="576" y="202"/>
                  </a:cubicBezTo>
                  <a:cubicBezTo>
                    <a:pt x="629" y="209"/>
                    <a:pt x="629" y="209"/>
                    <a:pt x="629" y="209"/>
                  </a:cubicBezTo>
                  <a:cubicBezTo>
                    <a:pt x="642" y="210"/>
                    <a:pt x="653" y="222"/>
                    <a:pt x="653" y="236"/>
                  </a:cubicBezTo>
                  <a:lnTo>
                    <a:pt x="0" y="236"/>
                  </a:lnTo>
                  <a:close/>
                </a:path>
              </a:pathLst>
            </a:custGeom>
            <a:solidFill>
              <a:schemeClr val="tx2">
                <a:lumMod val="20000"/>
                <a:lumOff val="80000"/>
              </a:schemeClr>
            </a:solidFill>
            <a:ln>
              <a:noFill/>
            </a:ln>
          </p:spPr>
          <p:style>
            <a:lnRef idx="0"/>
            <a:fillRef idx="0"/>
            <a:effectRef idx="0"/>
            <a:fontRef idx="minor"/>
          </p:style>
        </p:sp>
        <p:sp>
          <p:nvSpPr>
            <p:cNvPr id="378" name="CustomShape 10"/>
            <p:cNvSpPr/>
            <p:nvPr/>
          </p:nvSpPr>
          <p:spPr>
            <a:xfrm>
              <a:off x="5754960" y="5208480"/>
              <a:ext cx="734760" cy="60120"/>
            </a:xfrm>
            <a:custGeom>
              <a:avLst/>
              <a:gdLst/>
              <a:ahLst/>
              <a:rect l="l" t="t" r="r" b="b"/>
              <a:pathLst>
                <a:path w="463" h="38">
                  <a:moveTo>
                    <a:pt x="0" y="38"/>
                  </a:moveTo>
                  <a:lnTo>
                    <a:pt x="10" y="0"/>
                  </a:lnTo>
                  <a:lnTo>
                    <a:pt x="453" y="0"/>
                  </a:lnTo>
                  <a:lnTo>
                    <a:pt x="463" y="38"/>
                  </a:lnTo>
                  <a:lnTo>
                    <a:pt x="0" y="38"/>
                  </a:lnTo>
                  <a:close/>
                </a:path>
              </a:pathLst>
            </a:custGeom>
            <a:solidFill>
              <a:schemeClr val="tx2">
                <a:lumMod val="40000"/>
                <a:lumOff val="60000"/>
              </a:schemeClr>
            </a:solidFill>
            <a:ln>
              <a:noFill/>
            </a:ln>
          </p:spPr>
          <p:style>
            <a:lnRef idx="0"/>
            <a:fillRef idx="0"/>
            <a:effectRef idx="0"/>
            <a:fontRef idx="minor"/>
          </p:style>
        </p:sp>
        <p:sp>
          <p:nvSpPr>
            <p:cNvPr id="379" name="CustomShape 11"/>
            <p:cNvSpPr/>
            <p:nvPr/>
          </p:nvSpPr>
          <p:spPr>
            <a:xfrm>
              <a:off x="4353480" y="2797200"/>
              <a:ext cx="3481200" cy="2109600"/>
            </a:xfrm>
            <a:custGeom>
              <a:avLst/>
              <a:gdLst/>
              <a:ahLst/>
              <a:rect l="l" t="t" r="r" b="b"/>
              <a:pathLst>
                <a:path w="1948" h="1180">
                  <a:moveTo>
                    <a:pt x="0" y="1180"/>
                  </a:moveTo>
                  <a:cubicBezTo>
                    <a:pt x="0" y="44"/>
                    <a:pt x="0" y="44"/>
                    <a:pt x="0" y="44"/>
                  </a:cubicBezTo>
                  <a:cubicBezTo>
                    <a:pt x="0" y="20"/>
                    <a:pt x="20" y="0"/>
                    <a:pt x="44" y="0"/>
                  </a:cubicBezTo>
                  <a:cubicBezTo>
                    <a:pt x="1904" y="0"/>
                    <a:pt x="1904" y="0"/>
                    <a:pt x="1904" y="0"/>
                  </a:cubicBezTo>
                  <a:cubicBezTo>
                    <a:pt x="1928" y="0"/>
                    <a:pt x="1948" y="20"/>
                    <a:pt x="1948" y="44"/>
                  </a:cubicBezTo>
                  <a:cubicBezTo>
                    <a:pt x="1948" y="1180"/>
                    <a:pt x="1948" y="1180"/>
                    <a:pt x="1948" y="1180"/>
                  </a:cubicBezTo>
                  <a:lnTo>
                    <a:pt x="0" y="1180"/>
                  </a:lnTo>
                  <a:close/>
                </a:path>
              </a:pathLst>
            </a:custGeom>
            <a:solidFill>
              <a:srgbClr val="2d2d2c"/>
            </a:solidFill>
            <a:ln>
              <a:noFill/>
            </a:ln>
          </p:spPr>
          <p:style>
            <a:lnRef idx="0"/>
            <a:fillRef idx="0"/>
            <a:effectRef idx="0"/>
            <a:fontRef idx="minor"/>
          </p:style>
        </p:sp>
        <p:sp>
          <p:nvSpPr>
            <p:cNvPr id="380" name="CustomShape 12"/>
            <p:cNvSpPr/>
            <p:nvPr/>
          </p:nvSpPr>
          <p:spPr>
            <a:xfrm>
              <a:off x="4353480" y="4906800"/>
              <a:ext cx="3481200" cy="312480"/>
            </a:xfrm>
            <a:custGeom>
              <a:avLst/>
              <a:gdLst/>
              <a:ahLst/>
              <a:rect l="l" t="t" r="r" b="b"/>
              <a:pathLst>
                <a:path w="1948" h="175">
                  <a:moveTo>
                    <a:pt x="1904" y="175"/>
                  </a:moveTo>
                  <a:cubicBezTo>
                    <a:pt x="44" y="175"/>
                    <a:pt x="44" y="175"/>
                    <a:pt x="44" y="175"/>
                  </a:cubicBezTo>
                  <a:cubicBezTo>
                    <a:pt x="20" y="175"/>
                    <a:pt x="0" y="156"/>
                    <a:pt x="0" y="131"/>
                  </a:cubicBezTo>
                  <a:cubicBezTo>
                    <a:pt x="0" y="0"/>
                    <a:pt x="0" y="0"/>
                    <a:pt x="0" y="0"/>
                  </a:cubicBezTo>
                  <a:cubicBezTo>
                    <a:pt x="1948" y="0"/>
                    <a:pt x="1948" y="0"/>
                    <a:pt x="1948" y="0"/>
                  </a:cubicBezTo>
                  <a:cubicBezTo>
                    <a:pt x="1948" y="131"/>
                    <a:pt x="1948" y="131"/>
                    <a:pt x="1948" y="131"/>
                  </a:cubicBezTo>
                  <a:cubicBezTo>
                    <a:pt x="1948" y="156"/>
                    <a:pt x="1928" y="175"/>
                    <a:pt x="1904" y="175"/>
                  </a:cubicBezTo>
                  <a:close/>
                </a:path>
              </a:pathLst>
            </a:custGeom>
            <a:solidFill>
              <a:schemeClr val="tx2">
                <a:lumMod val="20000"/>
                <a:lumOff val="80000"/>
              </a:schemeClr>
            </a:solidFill>
            <a:ln>
              <a:noFill/>
            </a:ln>
          </p:spPr>
          <p:style>
            <a:lnRef idx="0"/>
            <a:fillRef idx="0"/>
            <a:effectRef idx="0"/>
            <a:fontRef idx="minor"/>
          </p:style>
        </p:sp>
        <p:sp>
          <p:nvSpPr>
            <p:cNvPr id="381" name="CustomShape 13"/>
            <p:cNvSpPr/>
            <p:nvPr/>
          </p:nvSpPr>
          <p:spPr>
            <a:xfrm>
              <a:off x="4461480" y="2935440"/>
              <a:ext cx="3263400" cy="1833120"/>
            </a:xfrm>
            <a:prstGeom prst="rect">
              <a:avLst/>
            </a:prstGeom>
            <a:solidFill>
              <a:srgbClr val="ffffff"/>
            </a:solidFill>
            <a:ln>
              <a:noFill/>
            </a:ln>
          </p:spPr>
          <p:style>
            <a:lnRef idx="0"/>
            <a:fillRef idx="0"/>
            <a:effectRef idx="0"/>
            <a:fontRef idx="minor"/>
          </p:style>
        </p:sp>
        <p:sp>
          <p:nvSpPr>
            <p:cNvPr id="382" name="CustomShape 14"/>
            <p:cNvSpPr/>
            <p:nvPr/>
          </p:nvSpPr>
          <p:spPr>
            <a:xfrm>
              <a:off x="4461480" y="4606920"/>
              <a:ext cx="3263400" cy="161640"/>
            </a:xfrm>
            <a:prstGeom prst="rect">
              <a:avLst/>
            </a:prstGeom>
            <a:solidFill>
              <a:srgbClr val="89cdcd"/>
            </a:solidFill>
            <a:ln>
              <a:noFill/>
            </a:ln>
          </p:spPr>
          <p:style>
            <a:lnRef idx="0"/>
            <a:fillRef idx="0"/>
            <a:effectRef idx="0"/>
            <a:fontRef idx="minor"/>
          </p:style>
        </p:sp>
        <p:sp>
          <p:nvSpPr>
            <p:cNvPr id="383" name="CustomShape 15"/>
            <p:cNvSpPr/>
            <p:nvPr/>
          </p:nvSpPr>
          <p:spPr>
            <a:xfrm>
              <a:off x="5418720" y="2992320"/>
              <a:ext cx="1350720" cy="87120"/>
            </a:xfrm>
            <a:prstGeom prst="rect">
              <a:avLst/>
            </a:prstGeom>
            <a:solidFill>
              <a:srgbClr val="89cdcd"/>
            </a:solidFill>
            <a:ln>
              <a:noFill/>
            </a:ln>
          </p:spPr>
          <p:style>
            <a:lnRef idx="0"/>
            <a:fillRef idx="0"/>
            <a:effectRef idx="0"/>
            <a:fontRef idx="minor"/>
          </p:style>
        </p:sp>
        <p:sp>
          <p:nvSpPr>
            <p:cNvPr id="384" name="CustomShape 16"/>
            <p:cNvSpPr/>
            <p:nvPr/>
          </p:nvSpPr>
          <p:spPr>
            <a:xfrm>
              <a:off x="5693400" y="3108240"/>
              <a:ext cx="799920" cy="87120"/>
            </a:xfrm>
            <a:prstGeom prst="rect">
              <a:avLst/>
            </a:prstGeom>
            <a:solidFill>
              <a:srgbClr val="89cdcd"/>
            </a:solidFill>
            <a:ln>
              <a:noFill/>
            </a:ln>
          </p:spPr>
          <p:style>
            <a:lnRef idx="0"/>
            <a:fillRef idx="0"/>
            <a:effectRef idx="0"/>
            <a:fontRef idx="minor"/>
          </p:style>
        </p:sp>
        <p:sp>
          <p:nvSpPr>
            <p:cNvPr id="385" name="CustomShape 17"/>
            <p:cNvSpPr/>
            <p:nvPr/>
          </p:nvSpPr>
          <p:spPr>
            <a:xfrm>
              <a:off x="4913640" y="3848040"/>
              <a:ext cx="410760" cy="678960"/>
            </a:xfrm>
            <a:prstGeom prst="rect">
              <a:avLst/>
            </a:prstGeom>
            <a:solidFill>
              <a:srgbClr val="89cdcd"/>
            </a:solidFill>
            <a:ln>
              <a:noFill/>
            </a:ln>
          </p:spPr>
          <p:style>
            <a:lnRef idx="0"/>
            <a:fillRef idx="0"/>
            <a:effectRef idx="0"/>
            <a:fontRef idx="minor"/>
          </p:style>
        </p:sp>
        <p:sp>
          <p:nvSpPr>
            <p:cNvPr id="386" name="CustomShape 18"/>
            <p:cNvSpPr/>
            <p:nvPr/>
          </p:nvSpPr>
          <p:spPr>
            <a:xfrm>
              <a:off x="4923360" y="3276720"/>
              <a:ext cx="1407600" cy="522000"/>
            </a:xfrm>
            <a:prstGeom prst="rect">
              <a:avLst/>
            </a:prstGeom>
            <a:solidFill>
              <a:schemeClr val="tx2"/>
            </a:solidFill>
            <a:ln>
              <a:noFill/>
            </a:ln>
          </p:spPr>
          <p:style>
            <a:lnRef idx="0"/>
            <a:fillRef idx="0"/>
            <a:effectRef idx="0"/>
            <a:fontRef idx="minor"/>
          </p:style>
        </p:sp>
        <p:sp>
          <p:nvSpPr>
            <p:cNvPr id="387" name="CustomShape 19"/>
            <p:cNvSpPr/>
            <p:nvPr/>
          </p:nvSpPr>
          <p:spPr>
            <a:xfrm>
              <a:off x="6234480" y="3489480"/>
              <a:ext cx="42480" cy="93240"/>
            </a:xfrm>
            <a:custGeom>
              <a:avLst/>
              <a:gdLst/>
              <a:ahLst/>
              <a:rect l="l" t="t" r="r" b="b"/>
              <a:pathLst>
                <a:path w="24" h="53">
                  <a:moveTo>
                    <a:pt x="1" y="6"/>
                  </a:moveTo>
                  <a:cubicBezTo>
                    <a:pt x="0" y="5"/>
                    <a:pt x="0" y="3"/>
                    <a:pt x="2" y="2"/>
                  </a:cubicBezTo>
                  <a:cubicBezTo>
                    <a:pt x="3" y="0"/>
                    <a:pt x="5" y="1"/>
                    <a:pt x="6" y="2"/>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7"/>
                    <a:pt x="24" y="27"/>
                  </a:cubicBezTo>
                  <a:cubicBezTo>
                    <a:pt x="24" y="27"/>
                    <a:pt x="24" y="28"/>
                    <a:pt x="24" y="28"/>
                  </a:cubicBezTo>
                  <a:cubicBezTo>
                    <a:pt x="24" y="28"/>
                    <a:pt x="24" y="28"/>
                    <a:pt x="24" y="28"/>
                  </a:cubicBezTo>
                  <a:cubicBezTo>
                    <a:pt x="24" y="28"/>
                    <a:pt x="24" y="28"/>
                    <a:pt x="24" y="28"/>
                  </a:cubicBezTo>
                  <a:cubicBezTo>
                    <a:pt x="24" y="28"/>
                    <a:pt x="24" y="28"/>
                    <a:pt x="24" y="28"/>
                  </a:cubicBezTo>
                  <a:cubicBezTo>
                    <a:pt x="24" y="28"/>
                    <a:pt x="24" y="28"/>
                    <a:pt x="24" y="28"/>
                  </a:cubicBezTo>
                  <a:cubicBezTo>
                    <a:pt x="24" y="28"/>
                    <a:pt x="24" y="29"/>
                    <a:pt x="24" y="29"/>
                  </a:cubicBezTo>
                  <a:cubicBezTo>
                    <a:pt x="24" y="29"/>
                    <a:pt x="24" y="29"/>
                    <a:pt x="24" y="29"/>
                  </a:cubicBezTo>
                  <a:cubicBezTo>
                    <a:pt x="24" y="29"/>
                    <a:pt x="24" y="29"/>
                    <a:pt x="24" y="29"/>
                  </a:cubicBezTo>
                  <a:cubicBezTo>
                    <a:pt x="24" y="29"/>
                    <a:pt x="24" y="29"/>
                    <a:pt x="24" y="29"/>
                  </a:cubicBezTo>
                  <a:cubicBezTo>
                    <a:pt x="24" y="29"/>
                    <a:pt x="24" y="29"/>
                    <a:pt x="23" y="29"/>
                  </a:cubicBezTo>
                  <a:cubicBezTo>
                    <a:pt x="6" y="52"/>
                    <a:pt x="6" y="52"/>
                    <a:pt x="6" y="52"/>
                  </a:cubicBezTo>
                  <a:cubicBezTo>
                    <a:pt x="5" y="53"/>
                    <a:pt x="3" y="53"/>
                    <a:pt x="2" y="52"/>
                  </a:cubicBezTo>
                  <a:cubicBezTo>
                    <a:pt x="0" y="51"/>
                    <a:pt x="0" y="49"/>
                    <a:pt x="1" y="48"/>
                  </a:cubicBezTo>
                  <a:cubicBezTo>
                    <a:pt x="17" y="27"/>
                    <a:pt x="17" y="27"/>
                    <a:pt x="17" y="27"/>
                  </a:cubicBezTo>
                  <a:lnTo>
                    <a:pt x="1" y="6"/>
                  </a:lnTo>
                  <a:close/>
                </a:path>
              </a:pathLst>
            </a:custGeom>
            <a:solidFill>
              <a:srgbClr val="ffffff"/>
            </a:solidFill>
            <a:ln>
              <a:noFill/>
            </a:ln>
          </p:spPr>
          <p:style>
            <a:lnRef idx="0"/>
            <a:fillRef idx="0"/>
            <a:effectRef idx="0"/>
            <a:fontRef idx="minor"/>
          </p:style>
        </p:sp>
        <p:sp>
          <p:nvSpPr>
            <p:cNvPr id="388" name="CustomShape 20"/>
            <p:cNvSpPr/>
            <p:nvPr/>
          </p:nvSpPr>
          <p:spPr>
            <a:xfrm>
              <a:off x="4975560" y="3489480"/>
              <a:ext cx="42480" cy="93240"/>
            </a:xfrm>
            <a:custGeom>
              <a:avLst/>
              <a:gdLst/>
              <a:ahLst/>
              <a:rect l="l" t="t" r="r" b="b"/>
              <a:pathLst>
                <a:path w="24" h="53">
                  <a:moveTo>
                    <a:pt x="17" y="2"/>
                  </a:moveTo>
                  <a:cubicBezTo>
                    <a:pt x="18" y="1"/>
                    <a:pt x="21" y="0"/>
                    <a:pt x="22" y="2"/>
                  </a:cubicBezTo>
                  <a:cubicBezTo>
                    <a:pt x="24" y="3"/>
                    <a:pt x="24" y="5"/>
                    <a:pt x="23" y="6"/>
                  </a:cubicBezTo>
                  <a:cubicBezTo>
                    <a:pt x="7" y="27"/>
                    <a:pt x="7" y="27"/>
                    <a:pt x="7" y="27"/>
                  </a:cubicBezTo>
                  <a:cubicBezTo>
                    <a:pt x="23" y="48"/>
                    <a:pt x="23" y="48"/>
                    <a:pt x="23" y="48"/>
                  </a:cubicBezTo>
                  <a:cubicBezTo>
                    <a:pt x="24" y="49"/>
                    <a:pt x="24" y="51"/>
                    <a:pt x="22" y="52"/>
                  </a:cubicBezTo>
                  <a:cubicBezTo>
                    <a:pt x="21" y="53"/>
                    <a:pt x="18" y="53"/>
                    <a:pt x="17" y="52"/>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lnTo>
                    <a:pt x="17" y="2"/>
                  </a:lnTo>
                  <a:close/>
                </a:path>
              </a:pathLst>
            </a:custGeom>
            <a:solidFill>
              <a:srgbClr val="ffffff"/>
            </a:solidFill>
            <a:ln>
              <a:noFill/>
            </a:ln>
          </p:spPr>
          <p:style>
            <a:lnRef idx="0"/>
            <a:fillRef idx="0"/>
            <a:effectRef idx="0"/>
            <a:fontRef idx="minor"/>
          </p:style>
        </p:sp>
        <p:sp>
          <p:nvSpPr>
            <p:cNvPr id="389" name="CustomShape 21"/>
            <p:cNvSpPr/>
            <p:nvPr/>
          </p:nvSpPr>
          <p:spPr>
            <a:xfrm>
              <a:off x="5429520" y="3848040"/>
              <a:ext cx="410760" cy="336240"/>
            </a:xfrm>
            <a:prstGeom prst="rect">
              <a:avLst/>
            </a:prstGeom>
            <a:solidFill>
              <a:srgbClr val="fec799"/>
            </a:solidFill>
            <a:ln>
              <a:noFill/>
            </a:ln>
          </p:spPr>
          <p:style>
            <a:lnRef idx="0"/>
            <a:fillRef idx="0"/>
            <a:effectRef idx="0"/>
            <a:fontRef idx="minor"/>
          </p:style>
        </p:sp>
        <p:sp>
          <p:nvSpPr>
            <p:cNvPr id="390" name="CustomShape 22"/>
            <p:cNvSpPr/>
            <p:nvPr/>
          </p:nvSpPr>
          <p:spPr>
            <a:xfrm>
              <a:off x="6374160" y="3848040"/>
              <a:ext cx="898200" cy="336240"/>
            </a:xfrm>
            <a:prstGeom prst="rect">
              <a:avLst/>
            </a:prstGeom>
            <a:solidFill>
              <a:srgbClr val="89cdcd"/>
            </a:solidFill>
            <a:ln>
              <a:noFill/>
            </a:ln>
          </p:spPr>
          <p:style>
            <a:lnRef idx="0"/>
            <a:fillRef idx="0"/>
            <a:effectRef idx="0"/>
            <a:fontRef idx="minor"/>
          </p:style>
        </p:sp>
        <p:sp>
          <p:nvSpPr>
            <p:cNvPr id="391" name="CustomShape 23"/>
            <p:cNvSpPr/>
            <p:nvPr/>
          </p:nvSpPr>
          <p:spPr>
            <a:xfrm>
              <a:off x="6374160" y="3276720"/>
              <a:ext cx="898200" cy="522000"/>
            </a:xfrm>
            <a:prstGeom prst="rect">
              <a:avLst/>
            </a:prstGeom>
            <a:solidFill>
              <a:srgbClr val="8497b0"/>
            </a:solidFill>
            <a:ln>
              <a:noFill/>
            </a:ln>
          </p:spPr>
          <p:style>
            <a:lnRef idx="0"/>
            <a:fillRef idx="0"/>
            <a:effectRef idx="0"/>
            <a:fontRef idx="minor"/>
          </p:style>
        </p:sp>
        <p:sp>
          <p:nvSpPr>
            <p:cNvPr id="392" name="CustomShape 24"/>
            <p:cNvSpPr/>
            <p:nvPr/>
          </p:nvSpPr>
          <p:spPr>
            <a:xfrm>
              <a:off x="5429520" y="4218120"/>
              <a:ext cx="880560" cy="26640"/>
            </a:xfrm>
            <a:prstGeom prst="rect">
              <a:avLst/>
            </a:prstGeom>
            <a:solidFill>
              <a:srgbClr val="929497"/>
            </a:solidFill>
            <a:ln>
              <a:noFill/>
            </a:ln>
          </p:spPr>
          <p:style>
            <a:lnRef idx="0"/>
            <a:fillRef idx="0"/>
            <a:effectRef idx="0"/>
            <a:fontRef idx="minor"/>
          </p:style>
        </p:sp>
        <p:sp>
          <p:nvSpPr>
            <p:cNvPr id="393" name="CustomShape 25"/>
            <p:cNvSpPr/>
            <p:nvPr/>
          </p:nvSpPr>
          <p:spPr>
            <a:xfrm>
              <a:off x="5429520" y="4267080"/>
              <a:ext cx="880560" cy="28080"/>
            </a:xfrm>
            <a:prstGeom prst="rect">
              <a:avLst/>
            </a:prstGeom>
            <a:solidFill>
              <a:srgbClr val="929497"/>
            </a:solidFill>
            <a:ln>
              <a:noFill/>
            </a:ln>
          </p:spPr>
          <p:style>
            <a:lnRef idx="0"/>
            <a:fillRef idx="0"/>
            <a:effectRef idx="0"/>
            <a:fontRef idx="minor"/>
          </p:style>
        </p:sp>
        <p:sp>
          <p:nvSpPr>
            <p:cNvPr id="394" name="CustomShape 26"/>
            <p:cNvSpPr/>
            <p:nvPr/>
          </p:nvSpPr>
          <p:spPr>
            <a:xfrm>
              <a:off x="5429520" y="4316400"/>
              <a:ext cx="880560" cy="26640"/>
            </a:xfrm>
            <a:prstGeom prst="rect">
              <a:avLst/>
            </a:prstGeom>
            <a:solidFill>
              <a:srgbClr val="929497"/>
            </a:solidFill>
            <a:ln>
              <a:noFill/>
            </a:ln>
          </p:spPr>
          <p:style>
            <a:lnRef idx="0"/>
            <a:fillRef idx="0"/>
            <a:effectRef idx="0"/>
            <a:fontRef idx="minor"/>
          </p:style>
        </p:sp>
        <p:sp>
          <p:nvSpPr>
            <p:cNvPr id="395" name="CustomShape 27"/>
            <p:cNvSpPr/>
            <p:nvPr/>
          </p:nvSpPr>
          <p:spPr>
            <a:xfrm>
              <a:off x="5429520" y="4367160"/>
              <a:ext cx="880560" cy="26640"/>
            </a:xfrm>
            <a:prstGeom prst="rect">
              <a:avLst/>
            </a:prstGeom>
            <a:solidFill>
              <a:srgbClr val="929497"/>
            </a:solidFill>
            <a:ln>
              <a:noFill/>
            </a:ln>
          </p:spPr>
          <p:style>
            <a:lnRef idx="0"/>
            <a:fillRef idx="0"/>
            <a:effectRef idx="0"/>
            <a:fontRef idx="minor"/>
          </p:style>
        </p:sp>
        <p:sp>
          <p:nvSpPr>
            <p:cNvPr id="396" name="CustomShape 28"/>
            <p:cNvSpPr/>
            <p:nvPr/>
          </p:nvSpPr>
          <p:spPr>
            <a:xfrm>
              <a:off x="5429520" y="4414680"/>
              <a:ext cx="880560" cy="26640"/>
            </a:xfrm>
            <a:prstGeom prst="rect">
              <a:avLst/>
            </a:prstGeom>
            <a:solidFill>
              <a:srgbClr val="929497"/>
            </a:solidFill>
            <a:ln>
              <a:noFill/>
            </a:ln>
          </p:spPr>
          <p:style>
            <a:lnRef idx="0"/>
            <a:fillRef idx="0"/>
            <a:effectRef idx="0"/>
            <a:fontRef idx="minor"/>
          </p:style>
        </p:sp>
        <p:sp>
          <p:nvSpPr>
            <p:cNvPr id="397" name="CustomShape 29"/>
            <p:cNvSpPr/>
            <p:nvPr/>
          </p:nvSpPr>
          <p:spPr>
            <a:xfrm>
              <a:off x="5429520" y="4465800"/>
              <a:ext cx="880560" cy="26640"/>
            </a:xfrm>
            <a:prstGeom prst="rect">
              <a:avLst/>
            </a:prstGeom>
            <a:solidFill>
              <a:srgbClr val="929497"/>
            </a:solidFill>
            <a:ln>
              <a:noFill/>
            </a:ln>
          </p:spPr>
          <p:style>
            <a:lnRef idx="0"/>
            <a:fillRef idx="0"/>
            <a:effectRef idx="0"/>
            <a:fontRef idx="minor"/>
          </p:style>
        </p:sp>
        <p:sp>
          <p:nvSpPr>
            <p:cNvPr id="398" name="CustomShape 30"/>
            <p:cNvSpPr/>
            <p:nvPr/>
          </p:nvSpPr>
          <p:spPr>
            <a:xfrm>
              <a:off x="5429520" y="4513320"/>
              <a:ext cx="880560" cy="28080"/>
            </a:xfrm>
            <a:prstGeom prst="rect">
              <a:avLst/>
            </a:prstGeom>
            <a:solidFill>
              <a:srgbClr val="929497"/>
            </a:solidFill>
            <a:ln>
              <a:noFill/>
            </a:ln>
          </p:spPr>
          <p:style>
            <a:lnRef idx="0"/>
            <a:fillRef idx="0"/>
            <a:effectRef idx="0"/>
            <a:fontRef idx="minor"/>
          </p:style>
        </p:sp>
        <p:sp>
          <p:nvSpPr>
            <p:cNvPr id="399" name="CustomShape 31"/>
            <p:cNvSpPr/>
            <p:nvPr/>
          </p:nvSpPr>
          <p:spPr>
            <a:xfrm>
              <a:off x="5878800" y="3860640"/>
              <a:ext cx="431280" cy="26640"/>
            </a:xfrm>
            <a:prstGeom prst="rect">
              <a:avLst/>
            </a:prstGeom>
            <a:solidFill>
              <a:srgbClr val="929497"/>
            </a:solidFill>
            <a:ln>
              <a:noFill/>
            </a:ln>
          </p:spPr>
          <p:style>
            <a:lnRef idx="0"/>
            <a:fillRef idx="0"/>
            <a:effectRef idx="0"/>
            <a:fontRef idx="minor"/>
          </p:style>
        </p:sp>
        <p:sp>
          <p:nvSpPr>
            <p:cNvPr id="400" name="CustomShape 32"/>
            <p:cNvSpPr/>
            <p:nvPr/>
          </p:nvSpPr>
          <p:spPr>
            <a:xfrm>
              <a:off x="5878800" y="3909960"/>
              <a:ext cx="431280" cy="26640"/>
            </a:xfrm>
            <a:prstGeom prst="rect">
              <a:avLst/>
            </a:prstGeom>
            <a:solidFill>
              <a:srgbClr val="929497"/>
            </a:solidFill>
            <a:ln>
              <a:noFill/>
            </a:ln>
          </p:spPr>
          <p:style>
            <a:lnRef idx="0"/>
            <a:fillRef idx="0"/>
            <a:effectRef idx="0"/>
            <a:fontRef idx="minor"/>
          </p:style>
        </p:sp>
        <p:sp>
          <p:nvSpPr>
            <p:cNvPr id="401" name="CustomShape 33"/>
            <p:cNvSpPr/>
            <p:nvPr/>
          </p:nvSpPr>
          <p:spPr>
            <a:xfrm>
              <a:off x="5878800" y="3959280"/>
              <a:ext cx="431280" cy="26640"/>
            </a:xfrm>
            <a:prstGeom prst="rect">
              <a:avLst/>
            </a:prstGeom>
            <a:solidFill>
              <a:srgbClr val="929497"/>
            </a:solidFill>
            <a:ln>
              <a:noFill/>
            </a:ln>
          </p:spPr>
          <p:style>
            <a:lnRef idx="0"/>
            <a:fillRef idx="0"/>
            <a:effectRef idx="0"/>
            <a:fontRef idx="minor"/>
          </p:style>
        </p:sp>
        <p:sp>
          <p:nvSpPr>
            <p:cNvPr id="402" name="CustomShape 34"/>
            <p:cNvSpPr/>
            <p:nvPr/>
          </p:nvSpPr>
          <p:spPr>
            <a:xfrm>
              <a:off x="5878800" y="4008600"/>
              <a:ext cx="431280" cy="26640"/>
            </a:xfrm>
            <a:prstGeom prst="rect">
              <a:avLst/>
            </a:prstGeom>
            <a:solidFill>
              <a:srgbClr val="929497"/>
            </a:solidFill>
            <a:ln>
              <a:noFill/>
            </a:ln>
          </p:spPr>
          <p:style>
            <a:lnRef idx="0"/>
            <a:fillRef idx="0"/>
            <a:effectRef idx="0"/>
            <a:fontRef idx="minor"/>
          </p:style>
        </p:sp>
        <p:sp>
          <p:nvSpPr>
            <p:cNvPr id="403" name="CustomShape 35"/>
            <p:cNvSpPr/>
            <p:nvPr/>
          </p:nvSpPr>
          <p:spPr>
            <a:xfrm>
              <a:off x="5878800" y="4057560"/>
              <a:ext cx="431280" cy="28080"/>
            </a:xfrm>
            <a:prstGeom prst="rect">
              <a:avLst/>
            </a:prstGeom>
            <a:solidFill>
              <a:srgbClr val="929497"/>
            </a:solidFill>
            <a:ln>
              <a:noFill/>
            </a:ln>
          </p:spPr>
          <p:style>
            <a:lnRef idx="0"/>
            <a:fillRef idx="0"/>
            <a:effectRef idx="0"/>
            <a:fontRef idx="minor"/>
          </p:style>
        </p:sp>
        <p:sp>
          <p:nvSpPr>
            <p:cNvPr id="404" name="CustomShape 36"/>
            <p:cNvSpPr/>
            <p:nvPr/>
          </p:nvSpPr>
          <p:spPr>
            <a:xfrm>
              <a:off x="5878800" y="4106880"/>
              <a:ext cx="431280" cy="26640"/>
            </a:xfrm>
            <a:prstGeom prst="rect">
              <a:avLst/>
            </a:prstGeom>
            <a:solidFill>
              <a:srgbClr val="929497"/>
            </a:solidFill>
            <a:ln>
              <a:noFill/>
            </a:ln>
          </p:spPr>
          <p:style>
            <a:lnRef idx="0"/>
            <a:fillRef idx="0"/>
            <a:effectRef idx="0"/>
            <a:fontRef idx="minor"/>
          </p:style>
        </p:sp>
        <p:sp>
          <p:nvSpPr>
            <p:cNvPr id="405" name="CustomShape 37"/>
            <p:cNvSpPr/>
            <p:nvPr/>
          </p:nvSpPr>
          <p:spPr>
            <a:xfrm>
              <a:off x="5878800" y="4157640"/>
              <a:ext cx="431280" cy="26640"/>
            </a:xfrm>
            <a:prstGeom prst="rect">
              <a:avLst/>
            </a:prstGeom>
            <a:solidFill>
              <a:srgbClr val="929497"/>
            </a:solidFill>
            <a:ln>
              <a:noFill/>
            </a:ln>
          </p:spPr>
          <p:style>
            <a:lnRef idx="0"/>
            <a:fillRef idx="0"/>
            <a:effectRef idx="0"/>
            <a:fontRef idx="minor"/>
          </p:style>
        </p:sp>
        <p:sp>
          <p:nvSpPr>
            <p:cNvPr id="406" name="CustomShape 38"/>
            <p:cNvSpPr/>
            <p:nvPr/>
          </p:nvSpPr>
          <p:spPr>
            <a:xfrm>
              <a:off x="6374160" y="4216320"/>
              <a:ext cx="433080" cy="337680"/>
            </a:xfrm>
            <a:prstGeom prst="rect">
              <a:avLst/>
            </a:prstGeom>
            <a:solidFill>
              <a:srgbClr val="f49880"/>
            </a:solidFill>
            <a:ln>
              <a:noFill/>
            </a:ln>
          </p:spPr>
          <p:style>
            <a:lnRef idx="0"/>
            <a:fillRef idx="0"/>
            <a:effectRef idx="0"/>
            <a:fontRef idx="minor"/>
          </p:style>
        </p:sp>
        <p:sp>
          <p:nvSpPr>
            <p:cNvPr id="407" name="CustomShape 39"/>
            <p:cNvSpPr/>
            <p:nvPr/>
          </p:nvSpPr>
          <p:spPr>
            <a:xfrm>
              <a:off x="6836400" y="4216320"/>
              <a:ext cx="436320" cy="337680"/>
            </a:xfrm>
            <a:prstGeom prst="rect">
              <a:avLst/>
            </a:prstGeom>
            <a:solidFill>
              <a:srgbClr val="cf96bb"/>
            </a:solidFill>
            <a:ln>
              <a:noFill/>
            </a:ln>
          </p:spPr>
          <p:style>
            <a:lnRef idx="0"/>
            <a:fillRef idx="0"/>
            <a:effectRef idx="0"/>
            <a:fontRef idx="minor"/>
          </p:style>
        </p:sp>
      </p:grpSp>
      <p:sp>
        <p:nvSpPr>
          <p:cNvPr id="408" name="CustomShape 40"/>
          <p:cNvSpPr/>
          <p:nvPr/>
        </p:nvSpPr>
        <p:spPr>
          <a:xfrm>
            <a:off x="4095360" y="1063800"/>
            <a:ext cx="910800" cy="912600"/>
          </a:xfrm>
          <a:custGeom>
            <a:avLst/>
            <a:gdLst/>
            <a:ahLst/>
            <a:rect l="l" t="t" r="r" b="b"/>
            <a:pathLst>
              <a:path w="510" h="510">
                <a:moveTo>
                  <a:pt x="143" y="62"/>
                </a:moveTo>
                <a:cubicBezTo>
                  <a:pt x="250" y="0"/>
                  <a:pt x="387" y="37"/>
                  <a:pt x="448" y="143"/>
                </a:cubicBezTo>
                <a:cubicBezTo>
                  <a:pt x="510" y="250"/>
                  <a:pt x="474" y="387"/>
                  <a:pt x="367" y="448"/>
                </a:cubicBezTo>
                <a:cubicBezTo>
                  <a:pt x="260" y="510"/>
                  <a:pt x="123" y="473"/>
                  <a:pt x="62" y="367"/>
                </a:cubicBezTo>
                <a:cubicBezTo>
                  <a:pt x="0" y="260"/>
                  <a:pt x="37" y="123"/>
                  <a:pt x="143" y="62"/>
                </a:cubicBezTo>
                <a:close/>
              </a:path>
            </a:pathLst>
          </a:custGeom>
          <a:solidFill>
            <a:schemeClr val="accent3">
              <a:lumMod val="60000"/>
              <a:lumOff val="40000"/>
            </a:schemeClr>
          </a:solidFill>
          <a:ln>
            <a:noFill/>
          </a:ln>
        </p:spPr>
        <p:style>
          <a:lnRef idx="0"/>
          <a:fillRef idx="0"/>
          <a:effectRef idx="0"/>
          <a:fontRef idx="minor"/>
        </p:style>
      </p:sp>
      <p:sp>
        <p:nvSpPr>
          <p:cNvPr id="409" name="CustomShape 41"/>
          <p:cNvSpPr/>
          <p:nvPr/>
        </p:nvSpPr>
        <p:spPr>
          <a:xfrm>
            <a:off x="2942640" y="2203560"/>
            <a:ext cx="912600" cy="910800"/>
          </a:xfrm>
          <a:custGeom>
            <a:avLst/>
            <a:gdLst/>
            <a:ahLst/>
            <a:rect l="l" t="t" r="r" b="b"/>
            <a:pathLst>
              <a:path w="510" h="510">
                <a:moveTo>
                  <a:pt x="62" y="143"/>
                </a:moveTo>
                <a:cubicBezTo>
                  <a:pt x="124" y="36"/>
                  <a:pt x="260" y="0"/>
                  <a:pt x="367" y="61"/>
                </a:cubicBezTo>
                <a:cubicBezTo>
                  <a:pt x="474" y="123"/>
                  <a:pt x="510" y="260"/>
                  <a:pt x="449" y="366"/>
                </a:cubicBezTo>
                <a:cubicBezTo>
                  <a:pt x="387" y="473"/>
                  <a:pt x="250" y="510"/>
                  <a:pt x="144" y="448"/>
                </a:cubicBezTo>
                <a:cubicBezTo>
                  <a:pt x="37" y="386"/>
                  <a:pt x="0" y="250"/>
                  <a:pt x="62" y="143"/>
                </a:cubicBezTo>
                <a:close/>
              </a:path>
            </a:pathLst>
          </a:custGeom>
          <a:solidFill>
            <a:schemeClr val="accent3">
              <a:lumMod val="40000"/>
              <a:lumOff val="60000"/>
            </a:schemeClr>
          </a:solidFill>
          <a:ln>
            <a:noFill/>
          </a:ln>
        </p:spPr>
        <p:style>
          <a:lnRef idx="0"/>
          <a:fillRef idx="0"/>
          <a:effectRef idx="0"/>
          <a:fontRef idx="minor"/>
        </p:style>
      </p:sp>
      <p:sp>
        <p:nvSpPr>
          <p:cNvPr id="410" name="CustomShape 42"/>
          <p:cNvSpPr/>
          <p:nvPr/>
        </p:nvSpPr>
        <p:spPr>
          <a:xfrm>
            <a:off x="8331480" y="2203560"/>
            <a:ext cx="910800" cy="910800"/>
          </a:xfrm>
          <a:custGeom>
            <a:avLst/>
            <a:gdLst/>
            <a:ahLst/>
            <a:rect l="l" t="t" r="r" b="b"/>
            <a:pathLst>
              <a:path w="510" h="510">
                <a:moveTo>
                  <a:pt x="448" y="143"/>
                </a:moveTo>
                <a:cubicBezTo>
                  <a:pt x="510" y="250"/>
                  <a:pt x="473" y="386"/>
                  <a:pt x="366" y="448"/>
                </a:cubicBezTo>
                <a:cubicBezTo>
                  <a:pt x="259" y="510"/>
                  <a:pt x="123" y="473"/>
                  <a:pt x="61" y="366"/>
                </a:cubicBezTo>
                <a:cubicBezTo>
                  <a:pt x="0" y="260"/>
                  <a:pt x="36" y="123"/>
                  <a:pt x="143" y="61"/>
                </a:cubicBezTo>
                <a:cubicBezTo>
                  <a:pt x="250" y="0"/>
                  <a:pt x="386" y="36"/>
                  <a:pt x="448" y="143"/>
                </a:cubicBezTo>
                <a:close/>
              </a:path>
            </a:pathLst>
          </a:custGeom>
          <a:solidFill>
            <a:schemeClr val="accent3">
              <a:lumMod val="40000"/>
              <a:lumOff val="60000"/>
            </a:schemeClr>
          </a:solidFill>
          <a:ln>
            <a:noFill/>
          </a:ln>
        </p:spPr>
        <p:style>
          <a:lnRef idx="0"/>
          <a:fillRef idx="0"/>
          <a:effectRef idx="0"/>
          <a:fontRef idx="minor"/>
        </p:style>
      </p:sp>
      <p:sp>
        <p:nvSpPr>
          <p:cNvPr id="411" name="CustomShape 43"/>
          <p:cNvSpPr/>
          <p:nvPr/>
        </p:nvSpPr>
        <p:spPr>
          <a:xfrm>
            <a:off x="8809560" y="3814920"/>
            <a:ext cx="798120" cy="798120"/>
          </a:xfrm>
          <a:prstGeom prst="ellipse">
            <a:avLst/>
          </a:prstGeom>
          <a:solidFill>
            <a:schemeClr val="accent3">
              <a:lumMod val="60000"/>
              <a:lumOff val="40000"/>
            </a:schemeClr>
          </a:solidFill>
          <a:ln>
            <a:noFill/>
          </a:ln>
        </p:spPr>
        <p:style>
          <a:lnRef idx="0"/>
          <a:fillRef idx="0"/>
          <a:effectRef idx="0"/>
          <a:fontRef idx="minor"/>
        </p:style>
      </p:sp>
      <p:sp>
        <p:nvSpPr>
          <p:cNvPr id="412" name="CustomShape 44"/>
          <p:cNvSpPr/>
          <p:nvPr/>
        </p:nvSpPr>
        <p:spPr>
          <a:xfrm>
            <a:off x="2942640" y="5312520"/>
            <a:ext cx="912600" cy="912600"/>
          </a:xfrm>
          <a:custGeom>
            <a:avLst/>
            <a:gdLst/>
            <a:ahLst/>
            <a:rect l="l" t="t"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solidFill>
            <a:schemeClr val="accent1">
              <a:lumMod val="90000"/>
            </a:schemeClr>
          </a:solidFill>
          <a:ln>
            <a:noFill/>
          </a:ln>
        </p:spPr>
        <p:style>
          <a:lnRef idx="0"/>
          <a:fillRef idx="0"/>
          <a:effectRef idx="0"/>
          <a:fontRef idx="minor"/>
        </p:style>
      </p:sp>
      <p:sp>
        <p:nvSpPr>
          <p:cNvPr id="413" name="CustomShape 45"/>
          <p:cNvSpPr/>
          <p:nvPr/>
        </p:nvSpPr>
        <p:spPr>
          <a:xfrm>
            <a:off x="2584800" y="3814920"/>
            <a:ext cx="796680" cy="798120"/>
          </a:xfrm>
          <a:prstGeom prst="ellipse">
            <a:avLst/>
          </a:prstGeom>
          <a:solidFill>
            <a:schemeClr val="accent1">
              <a:lumMod val="75000"/>
            </a:schemeClr>
          </a:solidFill>
          <a:ln>
            <a:noFill/>
          </a:ln>
        </p:spPr>
        <p:style>
          <a:lnRef idx="0"/>
          <a:fillRef idx="0"/>
          <a:effectRef idx="0"/>
          <a:fontRef idx="minor"/>
        </p:style>
      </p:sp>
      <p:sp>
        <p:nvSpPr>
          <p:cNvPr id="414" name="CustomShape 46"/>
          <p:cNvSpPr/>
          <p:nvPr/>
        </p:nvSpPr>
        <p:spPr>
          <a:xfrm>
            <a:off x="6098040" y="1612800"/>
            <a:ext cx="502920" cy="1133280"/>
          </a:xfrm>
          <a:custGeom>
            <a:avLst/>
            <a:gdLst/>
            <a:ahLst/>
            <a:rect l="l" t="t" r="r" b="b"/>
            <a:pathLst>
              <a:path w="317" h="714">
                <a:moveTo>
                  <a:pt x="8" y="16"/>
                </a:moveTo>
                <a:lnTo>
                  <a:pt x="0" y="16"/>
                </a:lnTo>
                <a:lnTo>
                  <a:pt x="0" y="0"/>
                </a:lnTo>
                <a:lnTo>
                  <a:pt x="8" y="0"/>
                </a:lnTo>
                <a:lnTo>
                  <a:pt x="8" y="16"/>
                </a:lnTo>
                <a:lnTo>
                  <a:pt x="8" y="16"/>
                </a:lnTo>
                <a:close/>
                <a:moveTo>
                  <a:pt x="309" y="677"/>
                </a:moveTo>
                <a:lnTo>
                  <a:pt x="309" y="677"/>
                </a:lnTo>
                <a:lnTo>
                  <a:pt x="309" y="677"/>
                </a:lnTo>
                <a:lnTo>
                  <a:pt x="309" y="676"/>
                </a:lnTo>
                <a:lnTo>
                  <a:pt x="309" y="676"/>
                </a:lnTo>
                <a:lnTo>
                  <a:pt x="309" y="676"/>
                </a:lnTo>
                <a:lnTo>
                  <a:pt x="309" y="676"/>
                </a:lnTo>
                <a:lnTo>
                  <a:pt x="309" y="676"/>
                </a:lnTo>
                <a:lnTo>
                  <a:pt x="309" y="676"/>
                </a:lnTo>
                <a:lnTo>
                  <a:pt x="309" y="675"/>
                </a:lnTo>
                <a:lnTo>
                  <a:pt x="309" y="675"/>
                </a:lnTo>
                <a:lnTo>
                  <a:pt x="309" y="675"/>
                </a:lnTo>
                <a:lnTo>
                  <a:pt x="309" y="675"/>
                </a:lnTo>
                <a:lnTo>
                  <a:pt x="309" y="675"/>
                </a:lnTo>
                <a:lnTo>
                  <a:pt x="309" y="675"/>
                </a:lnTo>
                <a:lnTo>
                  <a:pt x="309" y="674"/>
                </a:lnTo>
                <a:lnTo>
                  <a:pt x="309" y="674"/>
                </a:lnTo>
                <a:lnTo>
                  <a:pt x="309" y="674"/>
                </a:lnTo>
                <a:lnTo>
                  <a:pt x="309" y="674"/>
                </a:lnTo>
                <a:lnTo>
                  <a:pt x="309" y="674"/>
                </a:lnTo>
                <a:lnTo>
                  <a:pt x="309" y="674"/>
                </a:lnTo>
                <a:lnTo>
                  <a:pt x="309" y="673"/>
                </a:lnTo>
                <a:lnTo>
                  <a:pt x="309" y="673"/>
                </a:lnTo>
                <a:lnTo>
                  <a:pt x="309" y="673"/>
                </a:lnTo>
                <a:lnTo>
                  <a:pt x="309" y="673"/>
                </a:lnTo>
                <a:lnTo>
                  <a:pt x="309" y="673"/>
                </a:lnTo>
                <a:lnTo>
                  <a:pt x="309" y="673"/>
                </a:lnTo>
                <a:lnTo>
                  <a:pt x="309" y="671"/>
                </a:lnTo>
                <a:lnTo>
                  <a:pt x="309" y="671"/>
                </a:lnTo>
                <a:lnTo>
                  <a:pt x="309" y="671"/>
                </a:lnTo>
                <a:lnTo>
                  <a:pt x="309" y="671"/>
                </a:lnTo>
                <a:lnTo>
                  <a:pt x="309" y="671"/>
                </a:lnTo>
                <a:lnTo>
                  <a:pt x="309" y="671"/>
                </a:lnTo>
                <a:lnTo>
                  <a:pt x="309" y="670"/>
                </a:lnTo>
                <a:lnTo>
                  <a:pt x="309" y="670"/>
                </a:lnTo>
                <a:lnTo>
                  <a:pt x="309" y="670"/>
                </a:lnTo>
                <a:lnTo>
                  <a:pt x="309" y="670"/>
                </a:lnTo>
                <a:lnTo>
                  <a:pt x="309" y="670"/>
                </a:lnTo>
                <a:lnTo>
                  <a:pt x="309" y="670"/>
                </a:lnTo>
                <a:lnTo>
                  <a:pt x="309" y="669"/>
                </a:lnTo>
                <a:lnTo>
                  <a:pt x="309" y="669"/>
                </a:lnTo>
                <a:lnTo>
                  <a:pt x="309" y="669"/>
                </a:lnTo>
                <a:lnTo>
                  <a:pt x="308" y="669"/>
                </a:lnTo>
                <a:lnTo>
                  <a:pt x="308" y="669"/>
                </a:lnTo>
                <a:lnTo>
                  <a:pt x="308" y="669"/>
                </a:lnTo>
                <a:lnTo>
                  <a:pt x="308" y="669"/>
                </a:lnTo>
                <a:lnTo>
                  <a:pt x="308" y="668"/>
                </a:lnTo>
                <a:lnTo>
                  <a:pt x="308" y="668"/>
                </a:lnTo>
                <a:lnTo>
                  <a:pt x="308" y="668"/>
                </a:lnTo>
                <a:lnTo>
                  <a:pt x="308" y="668"/>
                </a:lnTo>
                <a:lnTo>
                  <a:pt x="308" y="668"/>
                </a:lnTo>
                <a:lnTo>
                  <a:pt x="308" y="668"/>
                </a:lnTo>
                <a:lnTo>
                  <a:pt x="308" y="667"/>
                </a:lnTo>
                <a:lnTo>
                  <a:pt x="308" y="667"/>
                </a:lnTo>
                <a:lnTo>
                  <a:pt x="308" y="667"/>
                </a:lnTo>
                <a:lnTo>
                  <a:pt x="308" y="667"/>
                </a:lnTo>
                <a:lnTo>
                  <a:pt x="308" y="667"/>
                </a:lnTo>
                <a:lnTo>
                  <a:pt x="308" y="667"/>
                </a:lnTo>
                <a:lnTo>
                  <a:pt x="308" y="667"/>
                </a:lnTo>
                <a:lnTo>
                  <a:pt x="308" y="666"/>
                </a:lnTo>
                <a:lnTo>
                  <a:pt x="308" y="666"/>
                </a:lnTo>
                <a:lnTo>
                  <a:pt x="307" y="666"/>
                </a:lnTo>
                <a:lnTo>
                  <a:pt x="307" y="666"/>
                </a:lnTo>
                <a:lnTo>
                  <a:pt x="307" y="666"/>
                </a:lnTo>
                <a:lnTo>
                  <a:pt x="307" y="666"/>
                </a:lnTo>
                <a:lnTo>
                  <a:pt x="307" y="666"/>
                </a:lnTo>
                <a:lnTo>
                  <a:pt x="307" y="665"/>
                </a:lnTo>
                <a:lnTo>
                  <a:pt x="307" y="665"/>
                </a:lnTo>
                <a:lnTo>
                  <a:pt x="307" y="665"/>
                </a:lnTo>
                <a:lnTo>
                  <a:pt x="307" y="665"/>
                </a:lnTo>
                <a:lnTo>
                  <a:pt x="307" y="665"/>
                </a:lnTo>
                <a:lnTo>
                  <a:pt x="307" y="665"/>
                </a:lnTo>
                <a:lnTo>
                  <a:pt x="307" y="665"/>
                </a:lnTo>
                <a:lnTo>
                  <a:pt x="307" y="664"/>
                </a:lnTo>
                <a:lnTo>
                  <a:pt x="307" y="664"/>
                </a:lnTo>
                <a:lnTo>
                  <a:pt x="307" y="664"/>
                </a:lnTo>
                <a:lnTo>
                  <a:pt x="306" y="664"/>
                </a:lnTo>
                <a:lnTo>
                  <a:pt x="306" y="664"/>
                </a:lnTo>
                <a:lnTo>
                  <a:pt x="306" y="664"/>
                </a:lnTo>
                <a:lnTo>
                  <a:pt x="306" y="664"/>
                </a:lnTo>
                <a:lnTo>
                  <a:pt x="306" y="662"/>
                </a:lnTo>
                <a:lnTo>
                  <a:pt x="306" y="662"/>
                </a:lnTo>
                <a:lnTo>
                  <a:pt x="306" y="662"/>
                </a:lnTo>
                <a:lnTo>
                  <a:pt x="306" y="662"/>
                </a:lnTo>
                <a:lnTo>
                  <a:pt x="306" y="662"/>
                </a:lnTo>
                <a:lnTo>
                  <a:pt x="306" y="662"/>
                </a:lnTo>
                <a:lnTo>
                  <a:pt x="306" y="662"/>
                </a:lnTo>
                <a:lnTo>
                  <a:pt x="306" y="661"/>
                </a:lnTo>
                <a:lnTo>
                  <a:pt x="306" y="661"/>
                </a:lnTo>
                <a:lnTo>
                  <a:pt x="304" y="661"/>
                </a:lnTo>
                <a:lnTo>
                  <a:pt x="304" y="661"/>
                </a:lnTo>
                <a:lnTo>
                  <a:pt x="304" y="661"/>
                </a:lnTo>
                <a:lnTo>
                  <a:pt x="304" y="661"/>
                </a:lnTo>
                <a:lnTo>
                  <a:pt x="304" y="661"/>
                </a:lnTo>
                <a:lnTo>
                  <a:pt x="304" y="660"/>
                </a:lnTo>
                <a:lnTo>
                  <a:pt x="304" y="660"/>
                </a:lnTo>
                <a:lnTo>
                  <a:pt x="304" y="660"/>
                </a:lnTo>
                <a:lnTo>
                  <a:pt x="304" y="660"/>
                </a:lnTo>
                <a:lnTo>
                  <a:pt x="304" y="660"/>
                </a:lnTo>
                <a:lnTo>
                  <a:pt x="304" y="660"/>
                </a:lnTo>
                <a:lnTo>
                  <a:pt x="304" y="660"/>
                </a:lnTo>
                <a:lnTo>
                  <a:pt x="303" y="660"/>
                </a:lnTo>
                <a:lnTo>
                  <a:pt x="303" y="659"/>
                </a:lnTo>
                <a:lnTo>
                  <a:pt x="303" y="659"/>
                </a:lnTo>
                <a:lnTo>
                  <a:pt x="303" y="659"/>
                </a:lnTo>
                <a:lnTo>
                  <a:pt x="303" y="659"/>
                </a:lnTo>
                <a:lnTo>
                  <a:pt x="303" y="659"/>
                </a:lnTo>
                <a:lnTo>
                  <a:pt x="303" y="659"/>
                </a:lnTo>
                <a:lnTo>
                  <a:pt x="303" y="659"/>
                </a:lnTo>
                <a:lnTo>
                  <a:pt x="303" y="659"/>
                </a:lnTo>
                <a:lnTo>
                  <a:pt x="303" y="658"/>
                </a:lnTo>
                <a:lnTo>
                  <a:pt x="302" y="658"/>
                </a:lnTo>
                <a:lnTo>
                  <a:pt x="302" y="658"/>
                </a:lnTo>
                <a:lnTo>
                  <a:pt x="302" y="658"/>
                </a:lnTo>
                <a:lnTo>
                  <a:pt x="302" y="658"/>
                </a:lnTo>
                <a:lnTo>
                  <a:pt x="302" y="658"/>
                </a:lnTo>
                <a:lnTo>
                  <a:pt x="302" y="658"/>
                </a:lnTo>
                <a:lnTo>
                  <a:pt x="302" y="658"/>
                </a:lnTo>
                <a:lnTo>
                  <a:pt x="302" y="657"/>
                </a:lnTo>
                <a:lnTo>
                  <a:pt x="302" y="657"/>
                </a:lnTo>
                <a:lnTo>
                  <a:pt x="302" y="657"/>
                </a:lnTo>
                <a:lnTo>
                  <a:pt x="301" y="657"/>
                </a:lnTo>
                <a:lnTo>
                  <a:pt x="301" y="657"/>
                </a:lnTo>
                <a:lnTo>
                  <a:pt x="301" y="657"/>
                </a:lnTo>
                <a:lnTo>
                  <a:pt x="301" y="657"/>
                </a:lnTo>
                <a:lnTo>
                  <a:pt x="301" y="657"/>
                </a:lnTo>
                <a:lnTo>
                  <a:pt x="301" y="657"/>
                </a:lnTo>
                <a:lnTo>
                  <a:pt x="301" y="656"/>
                </a:lnTo>
                <a:lnTo>
                  <a:pt x="301" y="656"/>
                </a:lnTo>
                <a:lnTo>
                  <a:pt x="301" y="656"/>
                </a:lnTo>
                <a:lnTo>
                  <a:pt x="300" y="656"/>
                </a:lnTo>
                <a:lnTo>
                  <a:pt x="300" y="656"/>
                </a:lnTo>
                <a:lnTo>
                  <a:pt x="300" y="656"/>
                </a:lnTo>
                <a:lnTo>
                  <a:pt x="300" y="656"/>
                </a:lnTo>
                <a:lnTo>
                  <a:pt x="300" y="656"/>
                </a:lnTo>
                <a:lnTo>
                  <a:pt x="300" y="656"/>
                </a:lnTo>
                <a:lnTo>
                  <a:pt x="300" y="655"/>
                </a:lnTo>
                <a:lnTo>
                  <a:pt x="300" y="655"/>
                </a:lnTo>
                <a:lnTo>
                  <a:pt x="299" y="655"/>
                </a:lnTo>
                <a:lnTo>
                  <a:pt x="299" y="655"/>
                </a:lnTo>
                <a:lnTo>
                  <a:pt x="299" y="655"/>
                </a:lnTo>
                <a:lnTo>
                  <a:pt x="299" y="655"/>
                </a:lnTo>
                <a:lnTo>
                  <a:pt x="299" y="655"/>
                </a:lnTo>
                <a:lnTo>
                  <a:pt x="299" y="655"/>
                </a:lnTo>
                <a:lnTo>
                  <a:pt x="299" y="655"/>
                </a:lnTo>
                <a:lnTo>
                  <a:pt x="299" y="653"/>
                </a:lnTo>
                <a:lnTo>
                  <a:pt x="299" y="653"/>
                </a:lnTo>
                <a:lnTo>
                  <a:pt x="298" y="653"/>
                </a:lnTo>
                <a:lnTo>
                  <a:pt x="298" y="653"/>
                </a:lnTo>
                <a:lnTo>
                  <a:pt x="298" y="653"/>
                </a:lnTo>
                <a:lnTo>
                  <a:pt x="298" y="653"/>
                </a:lnTo>
                <a:lnTo>
                  <a:pt x="298" y="653"/>
                </a:lnTo>
                <a:lnTo>
                  <a:pt x="298" y="653"/>
                </a:lnTo>
                <a:lnTo>
                  <a:pt x="298" y="653"/>
                </a:lnTo>
                <a:lnTo>
                  <a:pt x="298" y="653"/>
                </a:lnTo>
                <a:lnTo>
                  <a:pt x="297" y="653"/>
                </a:lnTo>
                <a:lnTo>
                  <a:pt x="297" y="652"/>
                </a:lnTo>
                <a:lnTo>
                  <a:pt x="297" y="652"/>
                </a:lnTo>
                <a:lnTo>
                  <a:pt x="297" y="652"/>
                </a:lnTo>
                <a:lnTo>
                  <a:pt x="297" y="652"/>
                </a:lnTo>
                <a:lnTo>
                  <a:pt x="297" y="652"/>
                </a:lnTo>
                <a:lnTo>
                  <a:pt x="297" y="652"/>
                </a:lnTo>
                <a:lnTo>
                  <a:pt x="295" y="652"/>
                </a:lnTo>
                <a:lnTo>
                  <a:pt x="295" y="652"/>
                </a:lnTo>
                <a:lnTo>
                  <a:pt x="295" y="652"/>
                </a:lnTo>
                <a:lnTo>
                  <a:pt x="295" y="652"/>
                </a:lnTo>
                <a:lnTo>
                  <a:pt x="295" y="652"/>
                </a:lnTo>
                <a:lnTo>
                  <a:pt x="295" y="651"/>
                </a:lnTo>
                <a:lnTo>
                  <a:pt x="295" y="651"/>
                </a:lnTo>
                <a:lnTo>
                  <a:pt x="295" y="651"/>
                </a:lnTo>
                <a:lnTo>
                  <a:pt x="294" y="651"/>
                </a:lnTo>
                <a:lnTo>
                  <a:pt x="294" y="651"/>
                </a:lnTo>
                <a:lnTo>
                  <a:pt x="294" y="651"/>
                </a:lnTo>
                <a:lnTo>
                  <a:pt x="294" y="651"/>
                </a:lnTo>
                <a:lnTo>
                  <a:pt x="294" y="651"/>
                </a:lnTo>
                <a:lnTo>
                  <a:pt x="294" y="651"/>
                </a:lnTo>
                <a:lnTo>
                  <a:pt x="294" y="651"/>
                </a:lnTo>
                <a:lnTo>
                  <a:pt x="293" y="651"/>
                </a:lnTo>
                <a:lnTo>
                  <a:pt x="293" y="651"/>
                </a:lnTo>
                <a:lnTo>
                  <a:pt x="293" y="651"/>
                </a:lnTo>
                <a:lnTo>
                  <a:pt x="293" y="650"/>
                </a:lnTo>
                <a:lnTo>
                  <a:pt x="293" y="650"/>
                </a:lnTo>
                <a:lnTo>
                  <a:pt x="293" y="650"/>
                </a:lnTo>
                <a:lnTo>
                  <a:pt x="293" y="650"/>
                </a:lnTo>
                <a:lnTo>
                  <a:pt x="292" y="650"/>
                </a:lnTo>
                <a:lnTo>
                  <a:pt x="292" y="650"/>
                </a:lnTo>
                <a:lnTo>
                  <a:pt x="292" y="650"/>
                </a:lnTo>
                <a:lnTo>
                  <a:pt x="292" y="650"/>
                </a:lnTo>
                <a:lnTo>
                  <a:pt x="292" y="650"/>
                </a:lnTo>
                <a:lnTo>
                  <a:pt x="292" y="650"/>
                </a:lnTo>
                <a:lnTo>
                  <a:pt x="292" y="650"/>
                </a:lnTo>
                <a:lnTo>
                  <a:pt x="291" y="650"/>
                </a:lnTo>
                <a:lnTo>
                  <a:pt x="291" y="650"/>
                </a:lnTo>
                <a:lnTo>
                  <a:pt x="291" y="650"/>
                </a:lnTo>
                <a:lnTo>
                  <a:pt x="291" y="649"/>
                </a:lnTo>
                <a:lnTo>
                  <a:pt x="291" y="649"/>
                </a:lnTo>
                <a:lnTo>
                  <a:pt x="291" y="649"/>
                </a:lnTo>
                <a:lnTo>
                  <a:pt x="291" y="649"/>
                </a:lnTo>
                <a:lnTo>
                  <a:pt x="290" y="649"/>
                </a:lnTo>
                <a:lnTo>
                  <a:pt x="290" y="649"/>
                </a:lnTo>
                <a:lnTo>
                  <a:pt x="290" y="649"/>
                </a:lnTo>
                <a:lnTo>
                  <a:pt x="290" y="649"/>
                </a:lnTo>
                <a:lnTo>
                  <a:pt x="290" y="649"/>
                </a:lnTo>
                <a:lnTo>
                  <a:pt x="290" y="649"/>
                </a:lnTo>
                <a:lnTo>
                  <a:pt x="289" y="649"/>
                </a:lnTo>
                <a:lnTo>
                  <a:pt x="289" y="649"/>
                </a:lnTo>
                <a:lnTo>
                  <a:pt x="289" y="649"/>
                </a:lnTo>
                <a:lnTo>
                  <a:pt x="289" y="649"/>
                </a:lnTo>
                <a:lnTo>
                  <a:pt x="289" y="649"/>
                </a:lnTo>
                <a:lnTo>
                  <a:pt x="289" y="649"/>
                </a:lnTo>
                <a:lnTo>
                  <a:pt x="289" y="649"/>
                </a:lnTo>
                <a:lnTo>
                  <a:pt x="288" y="649"/>
                </a:lnTo>
                <a:lnTo>
                  <a:pt x="288" y="649"/>
                </a:lnTo>
                <a:lnTo>
                  <a:pt x="288" y="649"/>
                </a:lnTo>
                <a:lnTo>
                  <a:pt x="288" y="648"/>
                </a:lnTo>
                <a:lnTo>
                  <a:pt x="288" y="648"/>
                </a:lnTo>
                <a:lnTo>
                  <a:pt x="288" y="648"/>
                </a:lnTo>
                <a:lnTo>
                  <a:pt x="286" y="648"/>
                </a:lnTo>
                <a:lnTo>
                  <a:pt x="286" y="648"/>
                </a:lnTo>
                <a:lnTo>
                  <a:pt x="286" y="648"/>
                </a:lnTo>
                <a:lnTo>
                  <a:pt x="286" y="648"/>
                </a:lnTo>
                <a:lnTo>
                  <a:pt x="286" y="648"/>
                </a:lnTo>
                <a:lnTo>
                  <a:pt x="286" y="648"/>
                </a:lnTo>
                <a:lnTo>
                  <a:pt x="285" y="648"/>
                </a:lnTo>
                <a:lnTo>
                  <a:pt x="285" y="648"/>
                </a:lnTo>
                <a:lnTo>
                  <a:pt x="285" y="648"/>
                </a:lnTo>
                <a:lnTo>
                  <a:pt x="285" y="648"/>
                </a:lnTo>
                <a:lnTo>
                  <a:pt x="285" y="648"/>
                </a:lnTo>
                <a:lnTo>
                  <a:pt x="285" y="648"/>
                </a:lnTo>
                <a:lnTo>
                  <a:pt x="285" y="648"/>
                </a:lnTo>
                <a:lnTo>
                  <a:pt x="284" y="648"/>
                </a:lnTo>
                <a:lnTo>
                  <a:pt x="284" y="648"/>
                </a:lnTo>
                <a:lnTo>
                  <a:pt x="284" y="648"/>
                </a:lnTo>
                <a:lnTo>
                  <a:pt x="284" y="648"/>
                </a:lnTo>
                <a:lnTo>
                  <a:pt x="284" y="648"/>
                </a:lnTo>
                <a:lnTo>
                  <a:pt x="284" y="648"/>
                </a:lnTo>
                <a:lnTo>
                  <a:pt x="283" y="648"/>
                </a:lnTo>
                <a:lnTo>
                  <a:pt x="283" y="648"/>
                </a:lnTo>
                <a:lnTo>
                  <a:pt x="283" y="648"/>
                </a:lnTo>
                <a:lnTo>
                  <a:pt x="283" y="648"/>
                </a:lnTo>
                <a:lnTo>
                  <a:pt x="283" y="648"/>
                </a:lnTo>
                <a:lnTo>
                  <a:pt x="283" y="648"/>
                </a:lnTo>
                <a:lnTo>
                  <a:pt x="282" y="648"/>
                </a:lnTo>
                <a:lnTo>
                  <a:pt x="282" y="648"/>
                </a:lnTo>
                <a:lnTo>
                  <a:pt x="282" y="648"/>
                </a:lnTo>
                <a:lnTo>
                  <a:pt x="282" y="648"/>
                </a:lnTo>
                <a:lnTo>
                  <a:pt x="282" y="648"/>
                </a:lnTo>
                <a:lnTo>
                  <a:pt x="282" y="648"/>
                </a:lnTo>
                <a:lnTo>
                  <a:pt x="281" y="648"/>
                </a:lnTo>
                <a:lnTo>
                  <a:pt x="281" y="648"/>
                </a:lnTo>
                <a:lnTo>
                  <a:pt x="281" y="648"/>
                </a:lnTo>
                <a:lnTo>
                  <a:pt x="281" y="648"/>
                </a:lnTo>
                <a:lnTo>
                  <a:pt x="281" y="648"/>
                </a:lnTo>
                <a:lnTo>
                  <a:pt x="281" y="648"/>
                </a:lnTo>
                <a:lnTo>
                  <a:pt x="280" y="648"/>
                </a:lnTo>
                <a:lnTo>
                  <a:pt x="280" y="648"/>
                </a:lnTo>
                <a:lnTo>
                  <a:pt x="280" y="648"/>
                </a:lnTo>
                <a:lnTo>
                  <a:pt x="280" y="648"/>
                </a:lnTo>
                <a:lnTo>
                  <a:pt x="280" y="648"/>
                </a:lnTo>
                <a:lnTo>
                  <a:pt x="280" y="648"/>
                </a:lnTo>
                <a:lnTo>
                  <a:pt x="279" y="648"/>
                </a:lnTo>
                <a:lnTo>
                  <a:pt x="279" y="648"/>
                </a:lnTo>
                <a:lnTo>
                  <a:pt x="279" y="648"/>
                </a:lnTo>
                <a:lnTo>
                  <a:pt x="279" y="648"/>
                </a:lnTo>
                <a:lnTo>
                  <a:pt x="279" y="648"/>
                </a:lnTo>
                <a:lnTo>
                  <a:pt x="277" y="648"/>
                </a:lnTo>
                <a:lnTo>
                  <a:pt x="277" y="648"/>
                </a:lnTo>
                <a:lnTo>
                  <a:pt x="277" y="648"/>
                </a:lnTo>
                <a:lnTo>
                  <a:pt x="277" y="648"/>
                </a:lnTo>
                <a:lnTo>
                  <a:pt x="277" y="648"/>
                </a:lnTo>
                <a:lnTo>
                  <a:pt x="277" y="648"/>
                </a:lnTo>
                <a:lnTo>
                  <a:pt x="276" y="648"/>
                </a:lnTo>
                <a:lnTo>
                  <a:pt x="276" y="648"/>
                </a:lnTo>
                <a:lnTo>
                  <a:pt x="276" y="648"/>
                </a:lnTo>
                <a:lnTo>
                  <a:pt x="276" y="648"/>
                </a:lnTo>
                <a:lnTo>
                  <a:pt x="276" y="648"/>
                </a:lnTo>
                <a:lnTo>
                  <a:pt x="276" y="648"/>
                </a:lnTo>
                <a:lnTo>
                  <a:pt x="275" y="648"/>
                </a:lnTo>
                <a:lnTo>
                  <a:pt x="275" y="648"/>
                </a:lnTo>
                <a:lnTo>
                  <a:pt x="275" y="648"/>
                </a:lnTo>
                <a:lnTo>
                  <a:pt x="275" y="648"/>
                </a:lnTo>
                <a:lnTo>
                  <a:pt x="275" y="648"/>
                </a:lnTo>
                <a:lnTo>
                  <a:pt x="275" y="648"/>
                </a:lnTo>
                <a:lnTo>
                  <a:pt x="275" y="648"/>
                </a:lnTo>
                <a:lnTo>
                  <a:pt x="274" y="648"/>
                </a:lnTo>
                <a:lnTo>
                  <a:pt x="274" y="648"/>
                </a:lnTo>
                <a:lnTo>
                  <a:pt x="274" y="648"/>
                </a:lnTo>
                <a:lnTo>
                  <a:pt x="274" y="648"/>
                </a:lnTo>
                <a:lnTo>
                  <a:pt x="274" y="648"/>
                </a:lnTo>
                <a:lnTo>
                  <a:pt x="274" y="648"/>
                </a:lnTo>
                <a:lnTo>
                  <a:pt x="273" y="648"/>
                </a:lnTo>
                <a:lnTo>
                  <a:pt x="273" y="648"/>
                </a:lnTo>
                <a:lnTo>
                  <a:pt x="273" y="648"/>
                </a:lnTo>
                <a:lnTo>
                  <a:pt x="273" y="648"/>
                </a:lnTo>
                <a:lnTo>
                  <a:pt x="273" y="648"/>
                </a:lnTo>
                <a:lnTo>
                  <a:pt x="273" y="648"/>
                </a:lnTo>
                <a:lnTo>
                  <a:pt x="272" y="648"/>
                </a:lnTo>
                <a:lnTo>
                  <a:pt x="272" y="648"/>
                </a:lnTo>
                <a:lnTo>
                  <a:pt x="272" y="648"/>
                </a:lnTo>
                <a:lnTo>
                  <a:pt x="272" y="649"/>
                </a:lnTo>
                <a:lnTo>
                  <a:pt x="272" y="649"/>
                </a:lnTo>
                <a:lnTo>
                  <a:pt x="272" y="649"/>
                </a:lnTo>
                <a:lnTo>
                  <a:pt x="271" y="649"/>
                </a:lnTo>
                <a:lnTo>
                  <a:pt x="271" y="649"/>
                </a:lnTo>
                <a:lnTo>
                  <a:pt x="271" y="649"/>
                </a:lnTo>
                <a:lnTo>
                  <a:pt x="271" y="649"/>
                </a:lnTo>
                <a:lnTo>
                  <a:pt x="271" y="649"/>
                </a:lnTo>
                <a:lnTo>
                  <a:pt x="271" y="649"/>
                </a:lnTo>
                <a:lnTo>
                  <a:pt x="271" y="649"/>
                </a:lnTo>
                <a:lnTo>
                  <a:pt x="270" y="649"/>
                </a:lnTo>
                <a:lnTo>
                  <a:pt x="270" y="649"/>
                </a:lnTo>
                <a:lnTo>
                  <a:pt x="270" y="649"/>
                </a:lnTo>
                <a:lnTo>
                  <a:pt x="270" y="649"/>
                </a:lnTo>
                <a:lnTo>
                  <a:pt x="270" y="649"/>
                </a:lnTo>
                <a:lnTo>
                  <a:pt x="270" y="649"/>
                </a:lnTo>
                <a:lnTo>
                  <a:pt x="270" y="649"/>
                </a:lnTo>
                <a:lnTo>
                  <a:pt x="268" y="649"/>
                </a:lnTo>
                <a:lnTo>
                  <a:pt x="268" y="649"/>
                </a:lnTo>
                <a:lnTo>
                  <a:pt x="268" y="649"/>
                </a:lnTo>
                <a:lnTo>
                  <a:pt x="268" y="650"/>
                </a:lnTo>
                <a:lnTo>
                  <a:pt x="268" y="650"/>
                </a:lnTo>
                <a:lnTo>
                  <a:pt x="268" y="650"/>
                </a:lnTo>
                <a:lnTo>
                  <a:pt x="267" y="650"/>
                </a:lnTo>
                <a:lnTo>
                  <a:pt x="267" y="650"/>
                </a:lnTo>
                <a:lnTo>
                  <a:pt x="267" y="650"/>
                </a:lnTo>
                <a:lnTo>
                  <a:pt x="267" y="650"/>
                </a:lnTo>
                <a:lnTo>
                  <a:pt x="267" y="650"/>
                </a:lnTo>
                <a:lnTo>
                  <a:pt x="267" y="650"/>
                </a:lnTo>
                <a:lnTo>
                  <a:pt x="267" y="650"/>
                </a:lnTo>
                <a:lnTo>
                  <a:pt x="266" y="650"/>
                </a:lnTo>
                <a:lnTo>
                  <a:pt x="266" y="650"/>
                </a:lnTo>
                <a:lnTo>
                  <a:pt x="266" y="650"/>
                </a:lnTo>
                <a:lnTo>
                  <a:pt x="266" y="650"/>
                </a:lnTo>
                <a:lnTo>
                  <a:pt x="266" y="651"/>
                </a:lnTo>
                <a:lnTo>
                  <a:pt x="266" y="651"/>
                </a:lnTo>
                <a:lnTo>
                  <a:pt x="266" y="651"/>
                </a:lnTo>
                <a:lnTo>
                  <a:pt x="265" y="651"/>
                </a:lnTo>
                <a:lnTo>
                  <a:pt x="265" y="651"/>
                </a:lnTo>
                <a:lnTo>
                  <a:pt x="265" y="651"/>
                </a:lnTo>
                <a:lnTo>
                  <a:pt x="265" y="651"/>
                </a:lnTo>
                <a:lnTo>
                  <a:pt x="265" y="651"/>
                </a:lnTo>
                <a:lnTo>
                  <a:pt x="265" y="651"/>
                </a:lnTo>
                <a:lnTo>
                  <a:pt x="265" y="651"/>
                </a:lnTo>
                <a:lnTo>
                  <a:pt x="265" y="651"/>
                </a:lnTo>
                <a:lnTo>
                  <a:pt x="264" y="651"/>
                </a:lnTo>
                <a:lnTo>
                  <a:pt x="264" y="651"/>
                </a:lnTo>
                <a:lnTo>
                  <a:pt x="264" y="652"/>
                </a:lnTo>
                <a:lnTo>
                  <a:pt x="264" y="652"/>
                </a:lnTo>
                <a:lnTo>
                  <a:pt x="264" y="652"/>
                </a:lnTo>
                <a:lnTo>
                  <a:pt x="264" y="652"/>
                </a:lnTo>
                <a:lnTo>
                  <a:pt x="264" y="652"/>
                </a:lnTo>
                <a:lnTo>
                  <a:pt x="263" y="652"/>
                </a:lnTo>
                <a:lnTo>
                  <a:pt x="263" y="652"/>
                </a:lnTo>
                <a:lnTo>
                  <a:pt x="263" y="652"/>
                </a:lnTo>
                <a:lnTo>
                  <a:pt x="263" y="652"/>
                </a:lnTo>
                <a:lnTo>
                  <a:pt x="263" y="652"/>
                </a:lnTo>
                <a:lnTo>
                  <a:pt x="263" y="652"/>
                </a:lnTo>
                <a:lnTo>
                  <a:pt x="263" y="653"/>
                </a:lnTo>
                <a:lnTo>
                  <a:pt x="263" y="653"/>
                </a:lnTo>
                <a:lnTo>
                  <a:pt x="262" y="653"/>
                </a:lnTo>
                <a:lnTo>
                  <a:pt x="262" y="653"/>
                </a:lnTo>
                <a:lnTo>
                  <a:pt x="262" y="653"/>
                </a:lnTo>
                <a:lnTo>
                  <a:pt x="262" y="653"/>
                </a:lnTo>
                <a:lnTo>
                  <a:pt x="262" y="653"/>
                </a:lnTo>
                <a:lnTo>
                  <a:pt x="262" y="653"/>
                </a:lnTo>
                <a:lnTo>
                  <a:pt x="262" y="653"/>
                </a:lnTo>
                <a:lnTo>
                  <a:pt x="262" y="653"/>
                </a:lnTo>
                <a:lnTo>
                  <a:pt x="261" y="653"/>
                </a:lnTo>
                <a:lnTo>
                  <a:pt x="261" y="655"/>
                </a:lnTo>
                <a:lnTo>
                  <a:pt x="261" y="655"/>
                </a:lnTo>
                <a:lnTo>
                  <a:pt x="261" y="655"/>
                </a:lnTo>
                <a:lnTo>
                  <a:pt x="261" y="655"/>
                </a:lnTo>
                <a:lnTo>
                  <a:pt x="261" y="655"/>
                </a:lnTo>
                <a:lnTo>
                  <a:pt x="261" y="655"/>
                </a:lnTo>
                <a:lnTo>
                  <a:pt x="261" y="655"/>
                </a:lnTo>
                <a:lnTo>
                  <a:pt x="259" y="655"/>
                </a:lnTo>
                <a:lnTo>
                  <a:pt x="259" y="655"/>
                </a:lnTo>
                <a:lnTo>
                  <a:pt x="259" y="656"/>
                </a:lnTo>
                <a:lnTo>
                  <a:pt x="259" y="656"/>
                </a:lnTo>
                <a:lnTo>
                  <a:pt x="259" y="656"/>
                </a:lnTo>
                <a:lnTo>
                  <a:pt x="259" y="656"/>
                </a:lnTo>
                <a:lnTo>
                  <a:pt x="259" y="656"/>
                </a:lnTo>
                <a:lnTo>
                  <a:pt x="259" y="656"/>
                </a:lnTo>
                <a:lnTo>
                  <a:pt x="259" y="656"/>
                </a:lnTo>
                <a:lnTo>
                  <a:pt x="258" y="656"/>
                </a:lnTo>
                <a:lnTo>
                  <a:pt x="258" y="656"/>
                </a:lnTo>
                <a:lnTo>
                  <a:pt x="258" y="657"/>
                </a:lnTo>
                <a:lnTo>
                  <a:pt x="258" y="657"/>
                </a:lnTo>
                <a:lnTo>
                  <a:pt x="258" y="657"/>
                </a:lnTo>
                <a:lnTo>
                  <a:pt x="258" y="657"/>
                </a:lnTo>
                <a:lnTo>
                  <a:pt x="258" y="657"/>
                </a:lnTo>
                <a:lnTo>
                  <a:pt x="258" y="657"/>
                </a:lnTo>
                <a:lnTo>
                  <a:pt x="258" y="657"/>
                </a:lnTo>
                <a:lnTo>
                  <a:pt x="257" y="657"/>
                </a:lnTo>
                <a:lnTo>
                  <a:pt x="257" y="657"/>
                </a:lnTo>
                <a:lnTo>
                  <a:pt x="257" y="658"/>
                </a:lnTo>
                <a:lnTo>
                  <a:pt x="257" y="658"/>
                </a:lnTo>
                <a:lnTo>
                  <a:pt x="257" y="658"/>
                </a:lnTo>
                <a:lnTo>
                  <a:pt x="257" y="658"/>
                </a:lnTo>
                <a:lnTo>
                  <a:pt x="257" y="658"/>
                </a:lnTo>
                <a:lnTo>
                  <a:pt x="257" y="658"/>
                </a:lnTo>
                <a:lnTo>
                  <a:pt x="257" y="658"/>
                </a:lnTo>
                <a:lnTo>
                  <a:pt x="256" y="658"/>
                </a:lnTo>
                <a:lnTo>
                  <a:pt x="256" y="659"/>
                </a:lnTo>
                <a:lnTo>
                  <a:pt x="256" y="659"/>
                </a:lnTo>
                <a:lnTo>
                  <a:pt x="256" y="659"/>
                </a:lnTo>
                <a:lnTo>
                  <a:pt x="256" y="659"/>
                </a:lnTo>
                <a:lnTo>
                  <a:pt x="256" y="659"/>
                </a:lnTo>
                <a:lnTo>
                  <a:pt x="256" y="659"/>
                </a:lnTo>
                <a:lnTo>
                  <a:pt x="256" y="659"/>
                </a:lnTo>
                <a:lnTo>
                  <a:pt x="256" y="659"/>
                </a:lnTo>
                <a:lnTo>
                  <a:pt x="256" y="660"/>
                </a:lnTo>
                <a:lnTo>
                  <a:pt x="256" y="660"/>
                </a:lnTo>
                <a:lnTo>
                  <a:pt x="255" y="660"/>
                </a:lnTo>
                <a:lnTo>
                  <a:pt x="255" y="660"/>
                </a:lnTo>
                <a:lnTo>
                  <a:pt x="255" y="660"/>
                </a:lnTo>
                <a:lnTo>
                  <a:pt x="255" y="660"/>
                </a:lnTo>
                <a:lnTo>
                  <a:pt x="255" y="660"/>
                </a:lnTo>
                <a:lnTo>
                  <a:pt x="255" y="660"/>
                </a:lnTo>
                <a:lnTo>
                  <a:pt x="255" y="661"/>
                </a:lnTo>
                <a:lnTo>
                  <a:pt x="255" y="661"/>
                </a:lnTo>
                <a:lnTo>
                  <a:pt x="255" y="661"/>
                </a:lnTo>
                <a:lnTo>
                  <a:pt x="255" y="661"/>
                </a:lnTo>
                <a:lnTo>
                  <a:pt x="255" y="661"/>
                </a:lnTo>
                <a:lnTo>
                  <a:pt x="254" y="661"/>
                </a:lnTo>
                <a:lnTo>
                  <a:pt x="254" y="661"/>
                </a:lnTo>
                <a:lnTo>
                  <a:pt x="254" y="662"/>
                </a:lnTo>
                <a:lnTo>
                  <a:pt x="254" y="662"/>
                </a:lnTo>
                <a:lnTo>
                  <a:pt x="254" y="662"/>
                </a:lnTo>
                <a:lnTo>
                  <a:pt x="254" y="662"/>
                </a:lnTo>
                <a:lnTo>
                  <a:pt x="254" y="662"/>
                </a:lnTo>
                <a:lnTo>
                  <a:pt x="254" y="662"/>
                </a:lnTo>
                <a:lnTo>
                  <a:pt x="254" y="662"/>
                </a:lnTo>
                <a:lnTo>
                  <a:pt x="254" y="664"/>
                </a:lnTo>
                <a:lnTo>
                  <a:pt x="254" y="664"/>
                </a:lnTo>
                <a:lnTo>
                  <a:pt x="254" y="664"/>
                </a:lnTo>
                <a:lnTo>
                  <a:pt x="254" y="664"/>
                </a:lnTo>
                <a:lnTo>
                  <a:pt x="253" y="664"/>
                </a:lnTo>
                <a:lnTo>
                  <a:pt x="253" y="664"/>
                </a:lnTo>
                <a:lnTo>
                  <a:pt x="253" y="664"/>
                </a:lnTo>
                <a:lnTo>
                  <a:pt x="253" y="665"/>
                </a:lnTo>
                <a:lnTo>
                  <a:pt x="253" y="665"/>
                </a:lnTo>
                <a:lnTo>
                  <a:pt x="253" y="665"/>
                </a:lnTo>
                <a:lnTo>
                  <a:pt x="253" y="665"/>
                </a:lnTo>
                <a:lnTo>
                  <a:pt x="253" y="665"/>
                </a:lnTo>
                <a:lnTo>
                  <a:pt x="253" y="665"/>
                </a:lnTo>
                <a:lnTo>
                  <a:pt x="253" y="665"/>
                </a:lnTo>
                <a:lnTo>
                  <a:pt x="253" y="666"/>
                </a:lnTo>
                <a:lnTo>
                  <a:pt x="253" y="666"/>
                </a:lnTo>
                <a:lnTo>
                  <a:pt x="253" y="666"/>
                </a:lnTo>
                <a:lnTo>
                  <a:pt x="253" y="666"/>
                </a:lnTo>
                <a:lnTo>
                  <a:pt x="253" y="666"/>
                </a:lnTo>
                <a:lnTo>
                  <a:pt x="252" y="666"/>
                </a:lnTo>
                <a:lnTo>
                  <a:pt x="252" y="666"/>
                </a:lnTo>
                <a:lnTo>
                  <a:pt x="252" y="667"/>
                </a:lnTo>
                <a:lnTo>
                  <a:pt x="252" y="667"/>
                </a:lnTo>
                <a:lnTo>
                  <a:pt x="252" y="667"/>
                </a:lnTo>
                <a:lnTo>
                  <a:pt x="252" y="667"/>
                </a:lnTo>
                <a:lnTo>
                  <a:pt x="252" y="667"/>
                </a:lnTo>
                <a:lnTo>
                  <a:pt x="252" y="667"/>
                </a:lnTo>
                <a:lnTo>
                  <a:pt x="252" y="667"/>
                </a:lnTo>
                <a:lnTo>
                  <a:pt x="252" y="668"/>
                </a:lnTo>
                <a:lnTo>
                  <a:pt x="252" y="668"/>
                </a:lnTo>
                <a:lnTo>
                  <a:pt x="252" y="668"/>
                </a:lnTo>
                <a:lnTo>
                  <a:pt x="252" y="668"/>
                </a:lnTo>
                <a:lnTo>
                  <a:pt x="252" y="668"/>
                </a:lnTo>
                <a:lnTo>
                  <a:pt x="252" y="668"/>
                </a:lnTo>
                <a:lnTo>
                  <a:pt x="252" y="669"/>
                </a:lnTo>
                <a:lnTo>
                  <a:pt x="252" y="669"/>
                </a:lnTo>
                <a:lnTo>
                  <a:pt x="252" y="669"/>
                </a:lnTo>
                <a:lnTo>
                  <a:pt x="252" y="669"/>
                </a:lnTo>
                <a:lnTo>
                  <a:pt x="252" y="669"/>
                </a:lnTo>
                <a:lnTo>
                  <a:pt x="250" y="669"/>
                </a:lnTo>
                <a:lnTo>
                  <a:pt x="250" y="669"/>
                </a:lnTo>
                <a:lnTo>
                  <a:pt x="250" y="670"/>
                </a:lnTo>
                <a:lnTo>
                  <a:pt x="250" y="670"/>
                </a:lnTo>
                <a:lnTo>
                  <a:pt x="250" y="670"/>
                </a:lnTo>
                <a:lnTo>
                  <a:pt x="250" y="670"/>
                </a:lnTo>
                <a:lnTo>
                  <a:pt x="250" y="670"/>
                </a:lnTo>
                <a:lnTo>
                  <a:pt x="250" y="670"/>
                </a:lnTo>
                <a:lnTo>
                  <a:pt x="250" y="671"/>
                </a:lnTo>
                <a:lnTo>
                  <a:pt x="250" y="671"/>
                </a:lnTo>
                <a:lnTo>
                  <a:pt x="250" y="671"/>
                </a:lnTo>
                <a:lnTo>
                  <a:pt x="250" y="671"/>
                </a:lnTo>
                <a:lnTo>
                  <a:pt x="250" y="671"/>
                </a:lnTo>
                <a:lnTo>
                  <a:pt x="250" y="671"/>
                </a:lnTo>
                <a:lnTo>
                  <a:pt x="250" y="673"/>
                </a:lnTo>
                <a:lnTo>
                  <a:pt x="250" y="673"/>
                </a:lnTo>
                <a:lnTo>
                  <a:pt x="250" y="673"/>
                </a:lnTo>
                <a:lnTo>
                  <a:pt x="250" y="673"/>
                </a:lnTo>
                <a:lnTo>
                  <a:pt x="250" y="673"/>
                </a:lnTo>
                <a:lnTo>
                  <a:pt x="250" y="673"/>
                </a:lnTo>
                <a:lnTo>
                  <a:pt x="250" y="674"/>
                </a:lnTo>
                <a:lnTo>
                  <a:pt x="250" y="674"/>
                </a:lnTo>
                <a:lnTo>
                  <a:pt x="250" y="674"/>
                </a:lnTo>
                <a:lnTo>
                  <a:pt x="250" y="674"/>
                </a:lnTo>
                <a:lnTo>
                  <a:pt x="250" y="674"/>
                </a:lnTo>
                <a:lnTo>
                  <a:pt x="250" y="674"/>
                </a:lnTo>
                <a:lnTo>
                  <a:pt x="250" y="675"/>
                </a:lnTo>
                <a:lnTo>
                  <a:pt x="250" y="675"/>
                </a:lnTo>
                <a:lnTo>
                  <a:pt x="250" y="675"/>
                </a:lnTo>
                <a:lnTo>
                  <a:pt x="250" y="675"/>
                </a:lnTo>
                <a:lnTo>
                  <a:pt x="250" y="675"/>
                </a:lnTo>
                <a:lnTo>
                  <a:pt x="250" y="675"/>
                </a:lnTo>
                <a:lnTo>
                  <a:pt x="250" y="676"/>
                </a:lnTo>
                <a:lnTo>
                  <a:pt x="250" y="676"/>
                </a:lnTo>
                <a:lnTo>
                  <a:pt x="250" y="676"/>
                </a:lnTo>
                <a:lnTo>
                  <a:pt x="250" y="676"/>
                </a:lnTo>
                <a:lnTo>
                  <a:pt x="250" y="676"/>
                </a:lnTo>
                <a:lnTo>
                  <a:pt x="250" y="676"/>
                </a:lnTo>
                <a:lnTo>
                  <a:pt x="250" y="677"/>
                </a:lnTo>
                <a:lnTo>
                  <a:pt x="250" y="677"/>
                </a:lnTo>
                <a:lnTo>
                  <a:pt x="250" y="677"/>
                </a:lnTo>
                <a:lnTo>
                  <a:pt x="250" y="677"/>
                </a:lnTo>
                <a:lnTo>
                  <a:pt x="250" y="677"/>
                </a:lnTo>
                <a:lnTo>
                  <a:pt x="250" y="677"/>
                </a:lnTo>
                <a:lnTo>
                  <a:pt x="250" y="678"/>
                </a:lnTo>
                <a:lnTo>
                  <a:pt x="250" y="678"/>
                </a:lnTo>
                <a:lnTo>
                  <a:pt x="250" y="678"/>
                </a:lnTo>
                <a:lnTo>
                  <a:pt x="250" y="678"/>
                </a:lnTo>
                <a:lnTo>
                  <a:pt x="250" y="678"/>
                </a:lnTo>
                <a:lnTo>
                  <a:pt x="250" y="678"/>
                </a:lnTo>
                <a:lnTo>
                  <a:pt x="250" y="679"/>
                </a:lnTo>
                <a:lnTo>
                  <a:pt x="250" y="679"/>
                </a:lnTo>
                <a:lnTo>
                  <a:pt x="250" y="679"/>
                </a:lnTo>
                <a:lnTo>
                  <a:pt x="250" y="679"/>
                </a:lnTo>
                <a:lnTo>
                  <a:pt x="250" y="679"/>
                </a:lnTo>
                <a:lnTo>
                  <a:pt x="250" y="679"/>
                </a:lnTo>
                <a:lnTo>
                  <a:pt x="250" y="681"/>
                </a:lnTo>
                <a:lnTo>
                  <a:pt x="250" y="681"/>
                </a:lnTo>
                <a:lnTo>
                  <a:pt x="250" y="681"/>
                </a:lnTo>
                <a:lnTo>
                  <a:pt x="250" y="681"/>
                </a:lnTo>
                <a:lnTo>
                  <a:pt x="250" y="681"/>
                </a:lnTo>
                <a:lnTo>
                  <a:pt x="250" y="681"/>
                </a:lnTo>
                <a:lnTo>
                  <a:pt x="250" y="682"/>
                </a:lnTo>
                <a:lnTo>
                  <a:pt x="250" y="682"/>
                </a:lnTo>
                <a:lnTo>
                  <a:pt x="250" y="682"/>
                </a:lnTo>
                <a:lnTo>
                  <a:pt x="250" y="682"/>
                </a:lnTo>
                <a:lnTo>
                  <a:pt x="250" y="682"/>
                </a:lnTo>
                <a:lnTo>
                  <a:pt x="250" y="682"/>
                </a:lnTo>
                <a:lnTo>
                  <a:pt x="250" y="683"/>
                </a:lnTo>
                <a:lnTo>
                  <a:pt x="250" y="683"/>
                </a:lnTo>
                <a:lnTo>
                  <a:pt x="250" y="683"/>
                </a:lnTo>
                <a:lnTo>
                  <a:pt x="250" y="683"/>
                </a:lnTo>
                <a:lnTo>
                  <a:pt x="250" y="683"/>
                </a:lnTo>
                <a:lnTo>
                  <a:pt x="250" y="683"/>
                </a:lnTo>
                <a:lnTo>
                  <a:pt x="250" y="684"/>
                </a:lnTo>
                <a:lnTo>
                  <a:pt x="250" y="684"/>
                </a:lnTo>
                <a:lnTo>
                  <a:pt x="250" y="684"/>
                </a:lnTo>
                <a:lnTo>
                  <a:pt x="250" y="684"/>
                </a:lnTo>
                <a:lnTo>
                  <a:pt x="250" y="684"/>
                </a:lnTo>
                <a:lnTo>
                  <a:pt x="250" y="684"/>
                </a:lnTo>
                <a:lnTo>
                  <a:pt x="250" y="684"/>
                </a:lnTo>
                <a:lnTo>
                  <a:pt x="252" y="685"/>
                </a:lnTo>
                <a:lnTo>
                  <a:pt x="252" y="685"/>
                </a:lnTo>
                <a:lnTo>
                  <a:pt x="252" y="685"/>
                </a:lnTo>
                <a:lnTo>
                  <a:pt x="252" y="685"/>
                </a:lnTo>
                <a:lnTo>
                  <a:pt x="252" y="685"/>
                </a:lnTo>
                <a:lnTo>
                  <a:pt x="252" y="685"/>
                </a:lnTo>
                <a:lnTo>
                  <a:pt x="252" y="686"/>
                </a:lnTo>
                <a:lnTo>
                  <a:pt x="252" y="686"/>
                </a:lnTo>
                <a:lnTo>
                  <a:pt x="252" y="686"/>
                </a:lnTo>
                <a:lnTo>
                  <a:pt x="252" y="686"/>
                </a:lnTo>
                <a:lnTo>
                  <a:pt x="252" y="686"/>
                </a:lnTo>
                <a:lnTo>
                  <a:pt x="252" y="686"/>
                </a:lnTo>
                <a:lnTo>
                  <a:pt x="252" y="686"/>
                </a:lnTo>
                <a:lnTo>
                  <a:pt x="252" y="687"/>
                </a:lnTo>
                <a:lnTo>
                  <a:pt x="252" y="687"/>
                </a:lnTo>
                <a:lnTo>
                  <a:pt x="252" y="687"/>
                </a:lnTo>
                <a:lnTo>
                  <a:pt x="252" y="687"/>
                </a:lnTo>
                <a:lnTo>
                  <a:pt x="252" y="687"/>
                </a:lnTo>
                <a:lnTo>
                  <a:pt x="252" y="687"/>
                </a:lnTo>
                <a:lnTo>
                  <a:pt x="252" y="688"/>
                </a:lnTo>
                <a:lnTo>
                  <a:pt x="253" y="688"/>
                </a:lnTo>
                <a:lnTo>
                  <a:pt x="253" y="688"/>
                </a:lnTo>
                <a:lnTo>
                  <a:pt x="253" y="688"/>
                </a:lnTo>
                <a:lnTo>
                  <a:pt x="253" y="688"/>
                </a:lnTo>
                <a:lnTo>
                  <a:pt x="253" y="688"/>
                </a:lnTo>
                <a:lnTo>
                  <a:pt x="253" y="688"/>
                </a:lnTo>
                <a:lnTo>
                  <a:pt x="253" y="690"/>
                </a:lnTo>
                <a:lnTo>
                  <a:pt x="253" y="690"/>
                </a:lnTo>
                <a:lnTo>
                  <a:pt x="253" y="690"/>
                </a:lnTo>
                <a:lnTo>
                  <a:pt x="253" y="690"/>
                </a:lnTo>
                <a:lnTo>
                  <a:pt x="253" y="690"/>
                </a:lnTo>
                <a:lnTo>
                  <a:pt x="253" y="690"/>
                </a:lnTo>
                <a:lnTo>
                  <a:pt x="253" y="690"/>
                </a:lnTo>
                <a:lnTo>
                  <a:pt x="253" y="691"/>
                </a:lnTo>
                <a:lnTo>
                  <a:pt x="253" y="691"/>
                </a:lnTo>
                <a:lnTo>
                  <a:pt x="254" y="691"/>
                </a:lnTo>
                <a:lnTo>
                  <a:pt x="254" y="691"/>
                </a:lnTo>
                <a:lnTo>
                  <a:pt x="254" y="691"/>
                </a:lnTo>
                <a:lnTo>
                  <a:pt x="254" y="691"/>
                </a:lnTo>
                <a:lnTo>
                  <a:pt x="254" y="691"/>
                </a:lnTo>
                <a:lnTo>
                  <a:pt x="254" y="692"/>
                </a:lnTo>
                <a:lnTo>
                  <a:pt x="254" y="692"/>
                </a:lnTo>
                <a:lnTo>
                  <a:pt x="254" y="692"/>
                </a:lnTo>
                <a:lnTo>
                  <a:pt x="254" y="692"/>
                </a:lnTo>
                <a:lnTo>
                  <a:pt x="254" y="692"/>
                </a:lnTo>
                <a:lnTo>
                  <a:pt x="254" y="692"/>
                </a:lnTo>
                <a:lnTo>
                  <a:pt x="254" y="692"/>
                </a:lnTo>
                <a:lnTo>
                  <a:pt x="254" y="693"/>
                </a:lnTo>
                <a:lnTo>
                  <a:pt x="255" y="693"/>
                </a:lnTo>
                <a:lnTo>
                  <a:pt x="255" y="693"/>
                </a:lnTo>
                <a:lnTo>
                  <a:pt x="255" y="693"/>
                </a:lnTo>
                <a:lnTo>
                  <a:pt x="255" y="693"/>
                </a:lnTo>
                <a:lnTo>
                  <a:pt x="255" y="693"/>
                </a:lnTo>
                <a:lnTo>
                  <a:pt x="255" y="693"/>
                </a:lnTo>
                <a:lnTo>
                  <a:pt x="255" y="693"/>
                </a:lnTo>
                <a:lnTo>
                  <a:pt x="255" y="694"/>
                </a:lnTo>
                <a:lnTo>
                  <a:pt x="255" y="694"/>
                </a:lnTo>
                <a:lnTo>
                  <a:pt x="255" y="694"/>
                </a:lnTo>
                <a:lnTo>
                  <a:pt x="255" y="694"/>
                </a:lnTo>
                <a:lnTo>
                  <a:pt x="256" y="694"/>
                </a:lnTo>
                <a:lnTo>
                  <a:pt x="256" y="694"/>
                </a:lnTo>
                <a:lnTo>
                  <a:pt x="256" y="694"/>
                </a:lnTo>
                <a:lnTo>
                  <a:pt x="256" y="695"/>
                </a:lnTo>
                <a:lnTo>
                  <a:pt x="256" y="695"/>
                </a:lnTo>
                <a:lnTo>
                  <a:pt x="256" y="695"/>
                </a:lnTo>
                <a:lnTo>
                  <a:pt x="256" y="695"/>
                </a:lnTo>
                <a:lnTo>
                  <a:pt x="256" y="695"/>
                </a:lnTo>
                <a:lnTo>
                  <a:pt x="256" y="695"/>
                </a:lnTo>
                <a:lnTo>
                  <a:pt x="256" y="695"/>
                </a:lnTo>
                <a:lnTo>
                  <a:pt x="256" y="695"/>
                </a:lnTo>
                <a:lnTo>
                  <a:pt x="257" y="696"/>
                </a:lnTo>
                <a:lnTo>
                  <a:pt x="257" y="696"/>
                </a:lnTo>
                <a:lnTo>
                  <a:pt x="257" y="696"/>
                </a:lnTo>
                <a:lnTo>
                  <a:pt x="257" y="696"/>
                </a:lnTo>
                <a:lnTo>
                  <a:pt x="257" y="696"/>
                </a:lnTo>
                <a:lnTo>
                  <a:pt x="257" y="696"/>
                </a:lnTo>
                <a:lnTo>
                  <a:pt x="257" y="696"/>
                </a:lnTo>
                <a:lnTo>
                  <a:pt x="257" y="696"/>
                </a:lnTo>
                <a:lnTo>
                  <a:pt x="257" y="697"/>
                </a:lnTo>
                <a:lnTo>
                  <a:pt x="258" y="697"/>
                </a:lnTo>
                <a:lnTo>
                  <a:pt x="258" y="697"/>
                </a:lnTo>
                <a:lnTo>
                  <a:pt x="258" y="697"/>
                </a:lnTo>
                <a:lnTo>
                  <a:pt x="258" y="697"/>
                </a:lnTo>
                <a:lnTo>
                  <a:pt x="258" y="697"/>
                </a:lnTo>
                <a:lnTo>
                  <a:pt x="258" y="697"/>
                </a:lnTo>
                <a:lnTo>
                  <a:pt x="258" y="697"/>
                </a:lnTo>
                <a:lnTo>
                  <a:pt x="258" y="697"/>
                </a:lnTo>
                <a:lnTo>
                  <a:pt x="258" y="699"/>
                </a:lnTo>
                <a:lnTo>
                  <a:pt x="259" y="699"/>
                </a:lnTo>
                <a:lnTo>
                  <a:pt x="259" y="699"/>
                </a:lnTo>
                <a:lnTo>
                  <a:pt x="259" y="699"/>
                </a:lnTo>
                <a:lnTo>
                  <a:pt x="259" y="699"/>
                </a:lnTo>
                <a:lnTo>
                  <a:pt x="259" y="699"/>
                </a:lnTo>
                <a:lnTo>
                  <a:pt x="259" y="699"/>
                </a:lnTo>
                <a:lnTo>
                  <a:pt x="259" y="699"/>
                </a:lnTo>
                <a:lnTo>
                  <a:pt x="259" y="699"/>
                </a:lnTo>
                <a:lnTo>
                  <a:pt x="259" y="700"/>
                </a:lnTo>
                <a:lnTo>
                  <a:pt x="261" y="700"/>
                </a:lnTo>
                <a:lnTo>
                  <a:pt x="261" y="700"/>
                </a:lnTo>
                <a:lnTo>
                  <a:pt x="261" y="700"/>
                </a:lnTo>
                <a:lnTo>
                  <a:pt x="261" y="700"/>
                </a:lnTo>
                <a:lnTo>
                  <a:pt x="261" y="700"/>
                </a:lnTo>
                <a:lnTo>
                  <a:pt x="261" y="700"/>
                </a:lnTo>
                <a:lnTo>
                  <a:pt x="261" y="700"/>
                </a:lnTo>
                <a:lnTo>
                  <a:pt x="261" y="700"/>
                </a:lnTo>
                <a:lnTo>
                  <a:pt x="262" y="700"/>
                </a:lnTo>
                <a:lnTo>
                  <a:pt x="262" y="701"/>
                </a:lnTo>
                <a:lnTo>
                  <a:pt x="262" y="701"/>
                </a:lnTo>
                <a:lnTo>
                  <a:pt x="262" y="701"/>
                </a:lnTo>
                <a:lnTo>
                  <a:pt x="262" y="701"/>
                </a:lnTo>
                <a:lnTo>
                  <a:pt x="262" y="701"/>
                </a:lnTo>
                <a:lnTo>
                  <a:pt x="262" y="701"/>
                </a:lnTo>
                <a:lnTo>
                  <a:pt x="262" y="701"/>
                </a:lnTo>
                <a:lnTo>
                  <a:pt x="263" y="701"/>
                </a:lnTo>
                <a:lnTo>
                  <a:pt x="263" y="701"/>
                </a:lnTo>
                <a:lnTo>
                  <a:pt x="263" y="701"/>
                </a:lnTo>
                <a:lnTo>
                  <a:pt x="263" y="701"/>
                </a:lnTo>
                <a:lnTo>
                  <a:pt x="263" y="702"/>
                </a:lnTo>
                <a:lnTo>
                  <a:pt x="263" y="702"/>
                </a:lnTo>
                <a:lnTo>
                  <a:pt x="263" y="702"/>
                </a:lnTo>
                <a:lnTo>
                  <a:pt x="263" y="702"/>
                </a:lnTo>
                <a:lnTo>
                  <a:pt x="264" y="702"/>
                </a:lnTo>
                <a:lnTo>
                  <a:pt x="264" y="702"/>
                </a:lnTo>
                <a:lnTo>
                  <a:pt x="264" y="702"/>
                </a:lnTo>
                <a:lnTo>
                  <a:pt x="264" y="702"/>
                </a:lnTo>
                <a:lnTo>
                  <a:pt x="264" y="702"/>
                </a:lnTo>
                <a:lnTo>
                  <a:pt x="264" y="702"/>
                </a:lnTo>
                <a:lnTo>
                  <a:pt x="264" y="702"/>
                </a:lnTo>
                <a:lnTo>
                  <a:pt x="265" y="703"/>
                </a:lnTo>
                <a:lnTo>
                  <a:pt x="265" y="703"/>
                </a:lnTo>
                <a:lnTo>
                  <a:pt x="265" y="703"/>
                </a:lnTo>
                <a:lnTo>
                  <a:pt x="265" y="703"/>
                </a:lnTo>
                <a:lnTo>
                  <a:pt x="265" y="703"/>
                </a:lnTo>
                <a:lnTo>
                  <a:pt x="265" y="703"/>
                </a:lnTo>
                <a:lnTo>
                  <a:pt x="265" y="703"/>
                </a:lnTo>
                <a:lnTo>
                  <a:pt x="265" y="703"/>
                </a:lnTo>
                <a:lnTo>
                  <a:pt x="266" y="703"/>
                </a:lnTo>
                <a:lnTo>
                  <a:pt x="266" y="703"/>
                </a:lnTo>
                <a:lnTo>
                  <a:pt x="266" y="703"/>
                </a:lnTo>
                <a:lnTo>
                  <a:pt x="266" y="703"/>
                </a:lnTo>
                <a:lnTo>
                  <a:pt x="266" y="703"/>
                </a:lnTo>
                <a:lnTo>
                  <a:pt x="266" y="704"/>
                </a:lnTo>
                <a:lnTo>
                  <a:pt x="266" y="704"/>
                </a:lnTo>
                <a:lnTo>
                  <a:pt x="267" y="704"/>
                </a:lnTo>
                <a:lnTo>
                  <a:pt x="267" y="704"/>
                </a:lnTo>
                <a:lnTo>
                  <a:pt x="267" y="704"/>
                </a:lnTo>
                <a:lnTo>
                  <a:pt x="267" y="704"/>
                </a:lnTo>
                <a:lnTo>
                  <a:pt x="267" y="704"/>
                </a:lnTo>
                <a:lnTo>
                  <a:pt x="267" y="704"/>
                </a:lnTo>
                <a:lnTo>
                  <a:pt x="267" y="704"/>
                </a:lnTo>
                <a:lnTo>
                  <a:pt x="268" y="704"/>
                </a:lnTo>
                <a:lnTo>
                  <a:pt x="268" y="704"/>
                </a:lnTo>
                <a:lnTo>
                  <a:pt x="268" y="704"/>
                </a:lnTo>
                <a:lnTo>
                  <a:pt x="268" y="704"/>
                </a:lnTo>
                <a:lnTo>
                  <a:pt x="268" y="704"/>
                </a:lnTo>
                <a:lnTo>
                  <a:pt x="268" y="704"/>
                </a:lnTo>
                <a:lnTo>
                  <a:pt x="270" y="705"/>
                </a:lnTo>
                <a:lnTo>
                  <a:pt x="270" y="705"/>
                </a:lnTo>
                <a:lnTo>
                  <a:pt x="270" y="705"/>
                </a:lnTo>
                <a:lnTo>
                  <a:pt x="270" y="705"/>
                </a:lnTo>
                <a:lnTo>
                  <a:pt x="270" y="705"/>
                </a:lnTo>
                <a:lnTo>
                  <a:pt x="270" y="705"/>
                </a:lnTo>
                <a:lnTo>
                  <a:pt x="270" y="705"/>
                </a:lnTo>
                <a:lnTo>
                  <a:pt x="271" y="705"/>
                </a:lnTo>
                <a:lnTo>
                  <a:pt x="271" y="705"/>
                </a:lnTo>
                <a:lnTo>
                  <a:pt x="271" y="705"/>
                </a:lnTo>
                <a:lnTo>
                  <a:pt x="271" y="705"/>
                </a:lnTo>
                <a:lnTo>
                  <a:pt x="271" y="705"/>
                </a:lnTo>
                <a:lnTo>
                  <a:pt x="271" y="705"/>
                </a:lnTo>
                <a:lnTo>
                  <a:pt x="271" y="705"/>
                </a:lnTo>
                <a:lnTo>
                  <a:pt x="272" y="705"/>
                </a:lnTo>
                <a:lnTo>
                  <a:pt x="272" y="705"/>
                </a:lnTo>
                <a:lnTo>
                  <a:pt x="272" y="705"/>
                </a:lnTo>
                <a:lnTo>
                  <a:pt x="272" y="705"/>
                </a:lnTo>
                <a:lnTo>
                  <a:pt x="272" y="705"/>
                </a:lnTo>
                <a:lnTo>
                  <a:pt x="272" y="705"/>
                </a:lnTo>
                <a:lnTo>
                  <a:pt x="273" y="705"/>
                </a:lnTo>
                <a:lnTo>
                  <a:pt x="273" y="706"/>
                </a:lnTo>
                <a:lnTo>
                  <a:pt x="273" y="706"/>
                </a:lnTo>
                <a:lnTo>
                  <a:pt x="273" y="706"/>
                </a:lnTo>
                <a:lnTo>
                  <a:pt x="273" y="706"/>
                </a:lnTo>
                <a:lnTo>
                  <a:pt x="273" y="706"/>
                </a:lnTo>
                <a:lnTo>
                  <a:pt x="274" y="706"/>
                </a:lnTo>
                <a:lnTo>
                  <a:pt x="274" y="706"/>
                </a:lnTo>
                <a:lnTo>
                  <a:pt x="274" y="706"/>
                </a:lnTo>
                <a:lnTo>
                  <a:pt x="274" y="706"/>
                </a:lnTo>
                <a:lnTo>
                  <a:pt x="274" y="706"/>
                </a:lnTo>
                <a:lnTo>
                  <a:pt x="274" y="706"/>
                </a:lnTo>
                <a:lnTo>
                  <a:pt x="275" y="706"/>
                </a:lnTo>
                <a:lnTo>
                  <a:pt x="275" y="706"/>
                </a:lnTo>
                <a:lnTo>
                  <a:pt x="275" y="706"/>
                </a:lnTo>
                <a:lnTo>
                  <a:pt x="275" y="706"/>
                </a:lnTo>
                <a:lnTo>
                  <a:pt x="275" y="706"/>
                </a:lnTo>
                <a:lnTo>
                  <a:pt x="275" y="706"/>
                </a:lnTo>
                <a:lnTo>
                  <a:pt x="275" y="706"/>
                </a:lnTo>
                <a:lnTo>
                  <a:pt x="276" y="706"/>
                </a:lnTo>
                <a:lnTo>
                  <a:pt x="276" y="706"/>
                </a:lnTo>
                <a:lnTo>
                  <a:pt x="276" y="706"/>
                </a:lnTo>
                <a:lnTo>
                  <a:pt x="276" y="706"/>
                </a:lnTo>
                <a:lnTo>
                  <a:pt x="276" y="706"/>
                </a:lnTo>
                <a:lnTo>
                  <a:pt x="276" y="706"/>
                </a:lnTo>
                <a:lnTo>
                  <a:pt x="277" y="706"/>
                </a:lnTo>
                <a:lnTo>
                  <a:pt x="277" y="706"/>
                </a:lnTo>
                <a:lnTo>
                  <a:pt x="277" y="706"/>
                </a:lnTo>
                <a:lnTo>
                  <a:pt x="277" y="706"/>
                </a:lnTo>
                <a:lnTo>
                  <a:pt x="277" y="706"/>
                </a:lnTo>
                <a:lnTo>
                  <a:pt x="277" y="706"/>
                </a:lnTo>
                <a:lnTo>
                  <a:pt x="279" y="706"/>
                </a:lnTo>
                <a:lnTo>
                  <a:pt x="279" y="706"/>
                </a:lnTo>
                <a:lnTo>
                  <a:pt x="279" y="706"/>
                </a:lnTo>
                <a:lnTo>
                  <a:pt x="279" y="706"/>
                </a:lnTo>
                <a:lnTo>
                  <a:pt x="279" y="706"/>
                </a:lnTo>
                <a:lnTo>
                  <a:pt x="280" y="706"/>
                </a:lnTo>
                <a:lnTo>
                  <a:pt x="280" y="706"/>
                </a:lnTo>
                <a:lnTo>
                  <a:pt x="280" y="706"/>
                </a:lnTo>
                <a:lnTo>
                  <a:pt x="280" y="706"/>
                </a:lnTo>
                <a:lnTo>
                  <a:pt x="280" y="706"/>
                </a:lnTo>
                <a:lnTo>
                  <a:pt x="280" y="706"/>
                </a:lnTo>
                <a:lnTo>
                  <a:pt x="281" y="706"/>
                </a:lnTo>
                <a:lnTo>
                  <a:pt x="281" y="706"/>
                </a:lnTo>
                <a:lnTo>
                  <a:pt x="281" y="706"/>
                </a:lnTo>
                <a:lnTo>
                  <a:pt x="281" y="706"/>
                </a:lnTo>
                <a:lnTo>
                  <a:pt x="281" y="706"/>
                </a:lnTo>
                <a:lnTo>
                  <a:pt x="281" y="706"/>
                </a:lnTo>
                <a:lnTo>
                  <a:pt x="282" y="706"/>
                </a:lnTo>
                <a:lnTo>
                  <a:pt x="282" y="706"/>
                </a:lnTo>
                <a:lnTo>
                  <a:pt x="282" y="706"/>
                </a:lnTo>
                <a:lnTo>
                  <a:pt x="282" y="706"/>
                </a:lnTo>
                <a:lnTo>
                  <a:pt x="282" y="706"/>
                </a:lnTo>
                <a:lnTo>
                  <a:pt x="282" y="706"/>
                </a:lnTo>
                <a:lnTo>
                  <a:pt x="283" y="706"/>
                </a:lnTo>
                <a:lnTo>
                  <a:pt x="283" y="706"/>
                </a:lnTo>
                <a:lnTo>
                  <a:pt x="283" y="706"/>
                </a:lnTo>
                <a:lnTo>
                  <a:pt x="283" y="706"/>
                </a:lnTo>
                <a:lnTo>
                  <a:pt x="283" y="706"/>
                </a:lnTo>
                <a:lnTo>
                  <a:pt x="283" y="706"/>
                </a:lnTo>
                <a:lnTo>
                  <a:pt x="284" y="706"/>
                </a:lnTo>
                <a:lnTo>
                  <a:pt x="284" y="706"/>
                </a:lnTo>
                <a:lnTo>
                  <a:pt x="284" y="706"/>
                </a:lnTo>
                <a:lnTo>
                  <a:pt x="284" y="706"/>
                </a:lnTo>
                <a:lnTo>
                  <a:pt x="284" y="706"/>
                </a:lnTo>
                <a:lnTo>
                  <a:pt x="284" y="706"/>
                </a:lnTo>
                <a:lnTo>
                  <a:pt x="285" y="706"/>
                </a:lnTo>
                <a:lnTo>
                  <a:pt x="285" y="706"/>
                </a:lnTo>
                <a:lnTo>
                  <a:pt x="285" y="706"/>
                </a:lnTo>
                <a:lnTo>
                  <a:pt x="285" y="706"/>
                </a:lnTo>
                <a:lnTo>
                  <a:pt x="285" y="706"/>
                </a:lnTo>
                <a:lnTo>
                  <a:pt x="285" y="706"/>
                </a:lnTo>
                <a:lnTo>
                  <a:pt x="285" y="706"/>
                </a:lnTo>
                <a:lnTo>
                  <a:pt x="286" y="706"/>
                </a:lnTo>
                <a:lnTo>
                  <a:pt x="286" y="706"/>
                </a:lnTo>
                <a:lnTo>
                  <a:pt x="286" y="706"/>
                </a:lnTo>
                <a:lnTo>
                  <a:pt x="286" y="706"/>
                </a:lnTo>
                <a:lnTo>
                  <a:pt x="286" y="706"/>
                </a:lnTo>
                <a:lnTo>
                  <a:pt x="286" y="705"/>
                </a:lnTo>
                <a:lnTo>
                  <a:pt x="288" y="705"/>
                </a:lnTo>
                <a:lnTo>
                  <a:pt x="288" y="705"/>
                </a:lnTo>
                <a:lnTo>
                  <a:pt x="288" y="705"/>
                </a:lnTo>
                <a:lnTo>
                  <a:pt x="288" y="705"/>
                </a:lnTo>
                <a:lnTo>
                  <a:pt x="288" y="705"/>
                </a:lnTo>
                <a:lnTo>
                  <a:pt x="288" y="705"/>
                </a:lnTo>
                <a:lnTo>
                  <a:pt x="289" y="705"/>
                </a:lnTo>
                <a:lnTo>
                  <a:pt x="289" y="705"/>
                </a:lnTo>
                <a:lnTo>
                  <a:pt x="289" y="705"/>
                </a:lnTo>
                <a:lnTo>
                  <a:pt x="289" y="705"/>
                </a:lnTo>
                <a:lnTo>
                  <a:pt x="289" y="705"/>
                </a:lnTo>
                <a:lnTo>
                  <a:pt x="289" y="705"/>
                </a:lnTo>
                <a:lnTo>
                  <a:pt x="289" y="705"/>
                </a:lnTo>
                <a:lnTo>
                  <a:pt x="290" y="705"/>
                </a:lnTo>
                <a:lnTo>
                  <a:pt x="290" y="705"/>
                </a:lnTo>
                <a:lnTo>
                  <a:pt x="290" y="705"/>
                </a:lnTo>
                <a:lnTo>
                  <a:pt x="290" y="705"/>
                </a:lnTo>
                <a:lnTo>
                  <a:pt x="290" y="705"/>
                </a:lnTo>
                <a:lnTo>
                  <a:pt x="290" y="705"/>
                </a:lnTo>
                <a:lnTo>
                  <a:pt x="291" y="705"/>
                </a:lnTo>
                <a:lnTo>
                  <a:pt x="291" y="704"/>
                </a:lnTo>
                <a:lnTo>
                  <a:pt x="291" y="704"/>
                </a:lnTo>
                <a:lnTo>
                  <a:pt x="291" y="704"/>
                </a:lnTo>
                <a:lnTo>
                  <a:pt x="291" y="704"/>
                </a:lnTo>
                <a:lnTo>
                  <a:pt x="291" y="704"/>
                </a:lnTo>
                <a:lnTo>
                  <a:pt x="291" y="704"/>
                </a:lnTo>
                <a:lnTo>
                  <a:pt x="292" y="704"/>
                </a:lnTo>
                <a:lnTo>
                  <a:pt x="292" y="704"/>
                </a:lnTo>
                <a:lnTo>
                  <a:pt x="292" y="704"/>
                </a:lnTo>
                <a:lnTo>
                  <a:pt x="292" y="704"/>
                </a:lnTo>
                <a:lnTo>
                  <a:pt x="292" y="704"/>
                </a:lnTo>
                <a:lnTo>
                  <a:pt x="292" y="704"/>
                </a:lnTo>
                <a:lnTo>
                  <a:pt x="292" y="704"/>
                </a:lnTo>
                <a:lnTo>
                  <a:pt x="293" y="704"/>
                </a:lnTo>
                <a:lnTo>
                  <a:pt x="293" y="704"/>
                </a:lnTo>
                <a:lnTo>
                  <a:pt x="293" y="703"/>
                </a:lnTo>
                <a:lnTo>
                  <a:pt x="293" y="703"/>
                </a:lnTo>
                <a:lnTo>
                  <a:pt x="293" y="703"/>
                </a:lnTo>
                <a:lnTo>
                  <a:pt x="293" y="703"/>
                </a:lnTo>
                <a:lnTo>
                  <a:pt x="293" y="703"/>
                </a:lnTo>
                <a:lnTo>
                  <a:pt x="294" y="703"/>
                </a:lnTo>
                <a:lnTo>
                  <a:pt x="294" y="703"/>
                </a:lnTo>
                <a:lnTo>
                  <a:pt x="294" y="703"/>
                </a:lnTo>
                <a:lnTo>
                  <a:pt x="294" y="703"/>
                </a:lnTo>
                <a:lnTo>
                  <a:pt x="294" y="703"/>
                </a:lnTo>
                <a:lnTo>
                  <a:pt x="294" y="703"/>
                </a:lnTo>
                <a:lnTo>
                  <a:pt x="294" y="703"/>
                </a:lnTo>
                <a:lnTo>
                  <a:pt x="295" y="703"/>
                </a:lnTo>
                <a:lnTo>
                  <a:pt x="295" y="702"/>
                </a:lnTo>
                <a:lnTo>
                  <a:pt x="295" y="702"/>
                </a:lnTo>
                <a:lnTo>
                  <a:pt x="295" y="702"/>
                </a:lnTo>
                <a:lnTo>
                  <a:pt x="295" y="702"/>
                </a:lnTo>
                <a:lnTo>
                  <a:pt x="295" y="702"/>
                </a:lnTo>
                <a:lnTo>
                  <a:pt x="295" y="702"/>
                </a:lnTo>
                <a:lnTo>
                  <a:pt x="295" y="702"/>
                </a:lnTo>
                <a:lnTo>
                  <a:pt x="297" y="702"/>
                </a:lnTo>
                <a:lnTo>
                  <a:pt x="297" y="702"/>
                </a:lnTo>
                <a:lnTo>
                  <a:pt x="297" y="702"/>
                </a:lnTo>
                <a:lnTo>
                  <a:pt x="297" y="702"/>
                </a:lnTo>
                <a:lnTo>
                  <a:pt x="297" y="701"/>
                </a:lnTo>
                <a:lnTo>
                  <a:pt x="297" y="701"/>
                </a:lnTo>
                <a:lnTo>
                  <a:pt x="297" y="701"/>
                </a:lnTo>
                <a:lnTo>
                  <a:pt x="298" y="701"/>
                </a:lnTo>
                <a:lnTo>
                  <a:pt x="298" y="701"/>
                </a:lnTo>
                <a:lnTo>
                  <a:pt x="298" y="701"/>
                </a:lnTo>
                <a:lnTo>
                  <a:pt x="298" y="701"/>
                </a:lnTo>
                <a:lnTo>
                  <a:pt x="298" y="701"/>
                </a:lnTo>
                <a:lnTo>
                  <a:pt x="298" y="701"/>
                </a:lnTo>
                <a:lnTo>
                  <a:pt x="298" y="701"/>
                </a:lnTo>
                <a:lnTo>
                  <a:pt x="298" y="701"/>
                </a:lnTo>
                <a:lnTo>
                  <a:pt x="299" y="700"/>
                </a:lnTo>
                <a:lnTo>
                  <a:pt x="299" y="700"/>
                </a:lnTo>
                <a:lnTo>
                  <a:pt x="299" y="700"/>
                </a:lnTo>
                <a:lnTo>
                  <a:pt x="299" y="700"/>
                </a:lnTo>
                <a:lnTo>
                  <a:pt x="299" y="700"/>
                </a:lnTo>
                <a:lnTo>
                  <a:pt x="299" y="700"/>
                </a:lnTo>
                <a:lnTo>
                  <a:pt x="299" y="700"/>
                </a:lnTo>
                <a:lnTo>
                  <a:pt x="299" y="700"/>
                </a:lnTo>
                <a:lnTo>
                  <a:pt x="299" y="700"/>
                </a:lnTo>
                <a:lnTo>
                  <a:pt x="300" y="700"/>
                </a:lnTo>
                <a:lnTo>
                  <a:pt x="300" y="699"/>
                </a:lnTo>
                <a:lnTo>
                  <a:pt x="300" y="699"/>
                </a:lnTo>
                <a:lnTo>
                  <a:pt x="300" y="699"/>
                </a:lnTo>
                <a:lnTo>
                  <a:pt x="300" y="699"/>
                </a:lnTo>
                <a:lnTo>
                  <a:pt x="300" y="699"/>
                </a:lnTo>
                <a:lnTo>
                  <a:pt x="300" y="699"/>
                </a:lnTo>
                <a:lnTo>
                  <a:pt x="300" y="699"/>
                </a:lnTo>
                <a:lnTo>
                  <a:pt x="301" y="699"/>
                </a:lnTo>
                <a:lnTo>
                  <a:pt x="301" y="699"/>
                </a:lnTo>
                <a:lnTo>
                  <a:pt x="301" y="697"/>
                </a:lnTo>
                <a:lnTo>
                  <a:pt x="301" y="697"/>
                </a:lnTo>
                <a:lnTo>
                  <a:pt x="301" y="697"/>
                </a:lnTo>
                <a:lnTo>
                  <a:pt x="301" y="697"/>
                </a:lnTo>
                <a:lnTo>
                  <a:pt x="301" y="697"/>
                </a:lnTo>
                <a:lnTo>
                  <a:pt x="301" y="697"/>
                </a:lnTo>
                <a:lnTo>
                  <a:pt x="301" y="697"/>
                </a:lnTo>
                <a:lnTo>
                  <a:pt x="302" y="697"/>
                </a:lnTo>
                <a:lnTo>
                  <a:pt x="302" y="697"/>
                </a:lnTo>
                <a:lnTo>
                  <a:pt x="302" y="696"/>
                </a:lnTo>
                <a:lnTo>
                  <a:pt x="302" y="696"/>
                </a:lnTo>
                <a:lnTo>
                  <a:pt x="302" y="696"/>
                </a:lnTo>
                <a:lnTo>
                  <a:pt x="302" y="696"/>
                </a:lnTo>
                <a:lnTo>
                  <a:pt x="302" y="696"/>
                </a:lnTo>
                <a:lnTo>
                  <a:pt x="302" y="696"/>
                </a:lnTo>
                <a:lnTo>
                  <a:pt x="302" y="696"/>
                </a:lnTo>
                <a:lnTo>
                  <a:pt x="302" y="696"/>
                </a:lnTo>
                <a:lnTo>
                  <a:pt x="303" y="695"/>
                </a:lnTo>
                <a:lnTo>
                  <a:pt x="303" y="695"/>
                </a:lnTo>
                <a:lnTo>
                  <a:pt x="303" y="695"/>
                </a:lnTo>
                <a:lnTo>
                  <a:pt x="303" y="695"/>
                </a:lnTo>
                <a:lnTo>
                  <a:pt x="303" y="695"/>
                </a:lnTo>
                <a:lnTo>
                  <a:pt x="303" y="695"/>
                </a:lnTo>
                <a:lnTo>
                  <a:pt x="303" y="695"/>
                </a:lnTo>
                <a:lnTo>
                  <a:pt x="303" y="695"/>
                </a:lnTo>
                <a:lnTo>
                  <a:pt x="303" y="694"/>
                </a:lnTo>
                <a:lnTo>
                  <a:pt x="303" y="694"/>
                </a:lnTo>
                <a:lnTo>
                  <a:pt x="304" y="694"/>
                </a:lnTo>
                <a:lnTo>
                  <a:pt x="304" y="694"/>
                </a:lnTo>
                <a:lnTo>
                  <a:pt x="304" y="694"/>
                </a:lnTo>
                <a:lnTo>
                  <a:pt x="304" y="694"/>
                </a:lnTo>
                <a:lnTo>
                  <a:pt x="304" y="694"/>
                </a:lnTo>
                <a:lnTo>
                  <a:pt x="304" y="693"/>
                </a:lnTo>
                <a:lnTo>
                  <a:pt x="304" y="693"/>
                </a:lnTo>
                <a:lnTo>
                  <a:pt x="304" y="693"/>
                </a:lnTo>
                <a:lnTo>
                  <a:pt x="304" y="693"/>
                </a:lnTo>
                <a:lnTo>
                  <a:pt x="304" y="693"/>
                </a:lnTo>
                <a:lnTo>
                  <a:pt x="304" y="693"/>
                </a:lnTo>
                <a:lnTo>
                  <a:pt x="304" y="693"/>
                </a:lnTo>
                <a:lnTo>
                  <a:pt x="306" y="693"/>
                </a:lnTo>
                <a:lnTo>
                  <a:pt x="306" y="692"/>
                </a:lnTo>
                <a:lnTo>
                  <a:pt x="306" y="692"/>
                </a:lnTo>
                <a:lnTo>
                  <a:pt x="306" y="692"/>
                </a:lnTo>
                <a:lnTo>
                  <a:pt x="306" y="692"/>
                </a:lnTo>
                <a:lnTo>
                  <a:pt x="306" y="692"/>
                </a:lnTo>
                <a:lnTo>
                  <a:pt x="306" y="692"/>
                </a:lnTo>
                <a:lnTo>
                  <a:pt x="306" y="692"/>
                </a:lnTo>
                <a:lnTo>
                  <a:pt x="306" y="691"/>
                </a:lnTo>
                <a:lnTo>
                  <a:pt x="306" y="691"/>
                </a:lnTo>
                <a:lnTo>
                  <a:pt x="306" y="691"/>
                </a:lnTo>
                <a:lnTo>
                  <a:pt x="306" y="691"/>
                </a:lnTo>
                <a:lnTo>
                  <a:pt x="306" y="691"/>
                </a:lnTo>
                <a:lnTo>
                  <a:pt x="307" y="691"/>
                </a:lnTo>
                <a:lnTo>
                  <a:pt x="307" y="691"/>
                </a:lnTo>
                <a:lnTo>
                  <a:pt x="307" y="690"/>
                </a:lnTo>
                <a:lnTo>
                  <a:pt x="307" y="690"/>
                </a:lnTo>
                <a:lnTo>
                  <a:pt x="307" y="690"/>
                </a:lnTo>
                <a:lnTo>
                  <a:pt x="307" y="690"/>
                </a:lnTo>
                <a:lnTo>
                  <a:pt x="307" y="690"/>
                </a:lnTo>
                <a:lnTo>
                  <a:pt x="307" y="690"/>
                </a:lnTo>
                <a:lnTo>
                  <a:pt x="307" y="690"/>
                </a:lnTo>
                <a:lnTo>
                  <a:pt x="307" y="688"/>
                </a:lnTo>
                <a:lnTo>
                  <a:pt x="307" y="688"/>
                </a:lnTo>
                <a:lnTo>
                  <a:pt x="307" y="688"/>
                </a:lnTo>
                <a:lnTo>
                  <a:pt x="307" y="688"/>
                </a:lnTo>
                <a:lnTo>
                  <a:pt x="307" y="688"/>
                </a:lnTo>
                <a:lnTo>
                  <a:pt x="307" y="688"/>
                </a:lnTo>
                <a:lnTo>
                  <a:pt x="308" y="688"/>
                </a:lnTo>
                <a:lnTo>
                  <a:pt x="308" y="687"/>
                </a:lnTo>
                <a:lnTo>
                  <a:pt x="308" y="687"/>
                </a:lnTo>
                <a:lnTo>
                  <a:pt x="308" y="687"/>
                </a:lnTo>
                <a:lnTo>
                  <a:pt x="308" y="687"/>
                </a:lnTo>
                <a:lnTo>
                  <a:pt x="308" y="687"/>
                </a:lnTo>
                <a:lnTo>
                  <a:pt x="308" y="687"/>
                </a:lnTo>
                <a:lnTo>
                  <a:pt x="308" y="686"/>
                </a:lnTo>
                <a:lnTo>
                  <a:pt x="308" y="686"/>
                </a:lnTo>
                <a:lnTo>
                  <a:pt x="308" y="686"/>
                </a:lnTo>
                <a:lnTo>
                  <a:pt x="308" y="686"/>
                </a:lnTo>
                <a:lnTo>
                  <a:pt x="308" y="686"/>
                </a:lnTo>
                <a:lnTo>
                  <a:pt x="308" y="686"/>
                </a:lnTo>
                <a:lnTo>
                  <a:pt x="308" y="686"/>
                </a:lnTo>
                <a:lnTo>
                  <a:pt x="308" y="685"/>
                </a:lnTo>
                <a:lnTo>
                  <a:pt x="308" y="685"/>
                </a:lnTo>
                <a:lnTo>
                  <a:pt x="308" y="685"/>
                </a:lnTo>
                <a:lnTo>
                  <a:pt x="308" y="685"/>
                </a:lnTo>
                <a:lnTo>
                  <a:pt x="308" y="685"/>
                </a:lnTo>
                <a:lnTo>
                  <a:pt x="309" y="685"/>
                </a:lnTo>
                <a:lnTo>
                  <a:pt x="309" y="684"/>
                </a:lnTo>
                <a:lnTo>
                  <a:pt x="309" y="684"/>
                </a:lnTo>
                <a:lnTo>
                  <a:pt x="309" y="684"/>
                </a:lnTo>
                <a:lnTo>
                  <a:pt x="309" y="684"/>
                </a:lnTo>
                <a:lnTo>
                  <a:pt x="309" y="684"/>
                </a:lnTo>
                <a:lnTo>
                  <a:pt x="309" y="684"/>
                </a:lnTo>
                <a:lnTo>
                  <a:pt x="309" y="684"/>
                </a:lnTo>
                <a:lnTo>
                  <a:pt x="309" y="683"/>
                </a:lnTo>
                <a:lnTo>
                  <a:pt x="309" y="683"/>
                </a:lnTo>
                <a:lnTo>
                  <a:pt x="309" y="683"/>
                </a:lnTo>
                <a:lnTo>
                  <a:pt x="309" y="683"/>
                </a:lnTo>
                <a:lnTo>
                  <a:pt x="309" y="683"/>
                </a:lnTo>
                <a:lnTo>
                  <a:pt x="309" y="683"/>
                </a:lnTo>
                <a:lnTo>
                  <a:pt x="309" y="682"/>
                </a:lnTo>
                <a:lnTo>
                  <a:pt x="309" y="682"/>
                </a:lnTo>
                <a:lnTo>
                  <a:pt x="309" y="682"/>
                </a:lnTo>
                <a:lnTo>
                  <a:pt x="309" y="682"/>
                </a:lnTo>
                <a:lnTo>
                  <a:pt x="309" y="682"/>
                </a:lnTo>
                <a:lnTo>
                  <a:pt x="309" y="682"/>
                </a:lnTo>
                <a:lnTo>
                  <a:pt x="309" y="681"/>
                </a:lnTo>
                <a:lnTo>
                  <a:pt x="309" y="681"/>
                </a:lnTo>
                <a:lnTo>
                  <a:pt x="309" y="681"/>
                </a:lnTo>
                <a:lnTo>
                  <a:pt x="309" y="681"/>
                </a:lnTo>
                <a:lnTo>
                  <a:pt x="309" y="681"/>
                </a:lnTo>
                <a:lnTo>
                  <a:pt x="309" y="681"/>
                </a:lnTo>
                <a:lnTo>
                  <a:pt x="309" y="679"/>
                </a:lnTo>
                <a:lnTo>
                  <a:pt x="309" y="679"/>
                </a:lnTo>
                <a:lnTo>
                  <a:pt x="309" y="679"/>
                </a:lnTo>
                <a:lnTo>
                  <a:pt x="309" y="679"/>
                </a:lnTo>
                <a:lnTo>
                  <a:pt x="309" y="679"/>
                </a:lnTo>
                <a:lnTo>
                  <a:pt x="309" y="679"/>
                </a:lnTo>
                <a:lnTo>
                  <a:pt x="309" y="678"/>
                </a:lnTo>
                <a:lnTo>
                  <a:pt x="309" y="678"/>
                </a:lnTo>
                <a:lnTo>
                  <a:pt x="309" y="678"/>
                </a:lnTo>
                <a:lnTo>
                  <a:pt x="309" y="678"/>
                </a:lnTo>
                <a:lnTo>
                  <a:pt x="309" y="678"/>
                </a:lnTo>
                <a:lnTo>
                  <a:pt x="309" y="678"/>
                </a:lnTo>
                <a:lnTo>
                  <a:pt x="309" y="677"/>
                </a:lnTo>
                <a:lnTo>
                  <a:pt x="309" y="677"/>
                </a:lnTo>
                <a:lnTo>
                  <a:pt x="309" y="677"/>
                </a:lnTo>
                <a:lnTo>
                  <a:pt x="309" y="677"/>
                </a:lnTo>
                <a:lnTo>
                  <a:pt x="309" y="677"/>
                </a:lnTo>
                <a:close/>
                <a:moveTo>
                  <a:pt x="280" y="640"/>
                </a:moveTo>
                <a:lnTo>
                  <a:pt x="280" y="640"/>
                </a:lnTo>
                <a:lnTo>
                  <a:pt x="280" y="640"/>
                </a:lnTo>
                <a:lnTo>
                  <a:pt x="281" y="640"/>
                </a:lnTo>
                <a:lnTo>
                  <a:pt x="281" y="640"/>
                </a:lnTo>
                <a:lnTo>
                  <a:pt x="281" y="640"/>
                </a:lnTo>
                <a:lnTo>
                  <a:pt x="281" y="640"/>
                </a:lnTo>
                <a:lnTo>
                  <a:pt x="282" y="640"/>
                </a:lnTo>
                <a:lnTo>
                  <a:pt x="282" y="640"/>
                </a:lnTo>
                <a:lnTo>
                  <a:pt x="282" y="640"/>
                </a:lnTo>
                <a:lnTo>
                  <a:pt x="282" y="640"/>
                </a:lnTo>
                <a:lnTo>
                  <a:pt x="282" y="640"/>
                </a:lnTo>
                <a:lnTo>
                  <a:pt x="283" y="640"/>
                </a:lnTo>
                <a:lnTo>
                  <a:pt x="283" y="640"/>
                </a:lnTo>
                <a:lnTo>
                  <a:pt x="283" y="640"/>
                </a:lnTo>
                <a:lnTo>
                  <a:pt x="283" y="640"/>
                </a:lnTo>
                <a:lnTo>
                  <a:pt x="283" y="640"/>
                </a:lnTo>
                <a:lnTo>
                  <a:pt x="284" y="640"/>
                </a:lnTo>
                <a:lnTo>
                  <a:pt x="284" y="640"/>
                </a:lnTo>
                <a:lnTo>
                  <a:pt x="284" y="640"/>
                </a:lnTo>
                <a:lnTo>
                  <a:pt x="284" y="640"/>
                </a:lnTo>
                <a:lnTo>
                  <a:pt x="284" y="640"/>
                </a:lnTo>
                <a:lnTo>
                  <a:pt x="285" y="640"/>
                </a:lnTo>
                <a:lnTo>
                  <a:pt x="285" y="640"/>
                </a:lnTo>
                <a:lnTo>
                  <a:pt x="285" y="640"/>
                </a:lnTo>
                <a:lnTo>
                  <a:pt x="285" y="640"/>
                </a:lnTo>
                <a:lnTo>
                  <a:pt x="286" y="640"/>
                </a:lnTo>
                <a:lnTo>
                  <a:pt x="286" y="640"/>
                </a:lnTo>
                <a:lnTo>
                  <a:pt x="286" y="640"/>
                </a:lnTo>
                <a:lnTo>
                  <a:pt x="286" y="640"/>
                </a:lnTo>
                <a:lnTo>
                  <a:pt x="286" y="640"/>
                </a:lnTo>
                <a:lnTo>
                  <a:pt x="288" y="640"/>
                </a:lnTo>
                <a:lnTo>
                  <a:pt x="288" y="640"/>
                </a:lnTo>
                <a:lnTo>
                  <a:pt x="288" y="640"/>
                </a:lnTo>
                <a:lnTo>
                  <a:pt x="288" y="640"/>
                </a:lnTo>
                <a:lnTo>
                  <a:pt x="288" y="640"/>
                </a:lnTo>
                <a:lnTo>
                  <a:pt x="289" y="640"/>
                </a:lnTo>
                <a:lnTo>
                  <a:pt x="289" y="640"/>
                </a:lnTo>
                <a:lnTo>
                  <a:pt x="289" y="640"/>
                </a:lnTo>
                <a:lnTo>
                  <a:pt x="289" y="641"/>
                </a:lnTo>
                <a:lnTo>
                  <a:pt x="289" y="641"/>
                </a:lnTo>
                <a:lnTo>
                  <a:pt x="290" y="641"/>
                </a:lnTo>
                <a:lnTo>
                  <a:pt x="290" y="641"/>
                </a:lnTo>
                <a:lnTo>
                  <a:pt x="290" y="641"/>
                </a:lnTo>
                <a:lnTo>
                  <a:pt x="290" y="641"/>
                </a:lnTo>
                <a:lnTo>
                  <a:pt x="290" y="641"/>
                </a:lnTo>
                <a:lnTo>
                  <a:pt x="291" y="641"/>
                </a:lnTo>
                <a:lnTo>
                  <a:pt x="291" y="641"/>
                </a:lnTo>
                <a:lnTo>
                  <a:pt x="291" y="641"/>
                </a:lnTo>
                <a:lnTo>
                  <a:pt x="291" y="641"/>
                </a:lnTo>
                <a:lnTo>
                  <a:pt x="291" y="641"/>
                </a:lnTo>
                <a:lnTo>
                  <a:pt x="292" y="641"/>
                </a:lnTo>
                <a:lnTo>
                  <a:pt x="292" y="641"/>
                </a:lnTo>
                <a:lnTo>
                  <a:pt x="292" y="641"/>
                </a:lnTo>
                <a:lnTo>
                  <a:pt x="292" y="641"/>
                </a:lnTo>
                <a:lnTo>
                  <a:pt x="292" y="641"/>
                </a:lnTo>
                <a:lnTo>
                  <a:pt x="292" y="642"/>
                </a:lnTo>
                <a:lnTo>
                  <a:pt x="293" y="642"/>
                </a:lnTo>
                <a:lnTo>
                  <a:pt x="293" y="642"/>
                </a:lnTo>
                <a:lnTo>
                  <a:pt x="293" y="642"/>
                </a:lnTo>
                <a:lnTo>
                  <a:pt x="293" y="642"/>
                </a:lnTo>
                <a:lnTo>
                  <a:pt x="293" y="642"/>
                </a:lnTo>
                <a:lnTo>
                  <a:pt x="294" y="642"/>
                </a:lnTo>
                <a:lnTo>
                  <a:pt x="294" y="642"/>
                </a:lnTo>
                <a:lnTo>
                  <a:pt x="294" y="642"/>
                </a:lnTo>
                <a:lnTo>
                  <a:pt x="294" y="642"/>
                </a:lnTo>
                <a:lnTo>
                  <a:pt x="294" y="642"/>
                </a:lnTo>
                <a:lnTo>
                  <a:pt x="295" y="642"/>
                </a:lnTo>
                <a:lnTo>
                  <a:pt x="295" y="642"/>
                </a:lnTo>
                <a:lnTo>
                  <a:pt x="295" y="643"/>
                </a:lnTo>
                <a:lnTo>
                  <a:pt x="295" y="643"/>
                </a:lnTo>
                <a:lnTo>
                  <a:pt x="295" y="643"/>
                </a:lnTo>
                <a:lnTo>
                  <a:pt x="295" y="643"/>
                </a:lnTo>
                <a:lnTo>
                  <a:pt x="297" y="643"/>
                </a:lnTo>
                <a:lnTo>
                  <a:pt x="297" y="643"/>
                </a:lnTo>
                <a:lnTo>
                  <a:pt x="297" y="643"/>
                </a:lnTo>
                <a:lnTo>
                  <a:pt x="297" y="643"/>
                </a:lnTo>
                <a:lnTo>
                  <a:pt x="297" y="643"/>
                </a:lnTo>
                <a:lnTo>
                  <a:pt x="298" y="643"/>
                </a:lnTo>
                <a:lnTo>
                  <a:pt x="298" y="643"/>
                </a:lnTo>
                <a:lnTo>
                  <a:pt x="298" y="644"/>
                </a:lnTo>
                <a:lnTo>
                  <a:pt x="298" y="644"/>
                </a:lnTo>
                <a:lnTo>
                  <a:pt x="298" y="644"/>
                </a:lnTo>
                <a:lnTo>
                  <a:pt x="298" y="644"/>
                </a:lnTo>
                <a:lnTo>
                  <a:pt x="299" y="644"/>
                </a:lnTo>
                <a:lnTo>
                  <a:pt x="299" y="644"/>
                </a:lnTo>
                <a:lnTo>
                  <a:pt x="299" y="644"/>
                </a:lnTo>
                <a:lnTo>
                  <a:pt x="299" y="644"/>
                </a:lnTo>
                <a:lnTo>
                  <a:pt x="299" y="644"/>
                </a:lnTo>
                <a:lnTo>
                  <a:pt x="300" y="644"/>
                </a:lnTo>
                <a:lnTo>
                  <a:pt x="300" y="646"/>
                </a:lnTo>
                <a:lnTo>
                  <a:pt x="300" y="646"/>
                </a:lnTo>
                <a:lnTo>
                  <a:pt x="300" y="646"/>
                </a:lnTo>
                <a:lnTo>
                  <a:pt x="300" y="646"/>
                </a:lnTo>
                <a:lnTo>
                  <a:pt x="300" y="646"/>
                </a:lnTo>
                <a:lnTo>
                  <a:pt x="301" y="646"/>
                </a:lnTo>
                <a:lnTo>
                  <a:pt x="301" y="646"/>
                </a:lnTo>
                <a:lnTo>
                  <a:pt x="301" y="646"/>
                </a:lnTo>
                <a:lnTo>
                  <a:pt x="301" y="646"/>
                </a:lnTo>
                <a:lnTo>
                  <a:pt x="301" y="647"/>
                </a:lnTo>
                <a:lnTo>
                  <a:pt x="301" y="647"/>
                </a:lnTo>
                <a:lnTo>
                  <a:pt x="302" y="647"/>
                </a:lnTo>
                <a:lnTo>
                  <a:pt x="302" y="647"/>
                </a:lnTo>
                <a:lnTo>
                  <a:pt x="302" y="647"/>
                </a:lnTo>
                <a:lnTo>
                  <a:pt x="302" y="647"/>
                </a:lnTo>
                <a:lnTo>
                  <a:pt x="302" y="647"/>
                </a:lnTo>
                <a:lnTo>
                  <a:pt x="302" y="647"/>
                </a:lnTo>
                <a:lnTo>
                  <a:pt x="302" y="648"/>
                </a:lnTo>
                <a:lnTo>
                  <a:pt x="303" y="648"/>
                </a:lnTo>
                <a:lnTo>
                  <a:pt x="303" y="648"/>
                </a:lnTo>
                <a:lnTo>
                  <a:pt x="303" y="648"/>
                </a:lnTo>
                <a:lnTo>
                  <a:pt x="303" y="648"/>
                </a:lnTo>
                <a:lnTo>
                  <a:pt x="303" y="648"/>
                </a:lnTo>
                <a:lnTo>
                  <a:pt x="303" y="648"/>
                </a:lnTo>
                <a:lnTo>
                  <a:pt x="304" y="648"/>
                </a:lnTo>
                <a:lnTo>
                  <a:pt x="304" y="649"/>
                </a:lnTo>
                <a:lnTo>
                  <a:pt x="304" y="649"/>
                </a:lnTo>
                <a:lnTo>
                  <a:pt x="304" y="649"/>
                </a:lnTo>
                <a:lnTo>
                  <a:pt x="304" y="649"/>
                </a:lnTo>
                <a:lnTo>
                  <a:pt x="304" y="649"/>
                </a:lnTo>
                <a:lnTo>
                  <a:pt x="304" y="649"/>
                </a:lnTo>
                <a:lnTo>
                  <a:pt x="306" y="649"/>
                </a:lnTo>
                <a:lnTo>
                  <a:pt x="306" y="649"/>
                </a:lnTo>
                <a:lnTo>
                  <a:pt x="306" y="650"/>
                </a:lnTo>
                <a:lnTo>
                  <a:pt x="306" y="650"/>
                </a:lnTo>
                <a:lnTo>
                  <a:pt x="306" y="650"/>
                </a:lnTo>
                <a:lnTo>
                  <a:pt x="306" y="650"/>
                </a:lnTo>
                <a:lnTo>
                  <a:pt x="306" y="650"/>
                </a:lnTo>
                <a:lnTo>
                  <a:pt x="307" y="650"/>
                </a:lnTo>
                <a:lnTo>
                  <a:pt x="307" y="650"/>
                </a:lnTo>
                <a:lnTo>
                  <a:pt x="307" y="651"/>
                </a:lnTo>
                <a:lnTo>
                  <a:pt x="307" y="651"/>
                </a:lnTo>
                <a:lnTo>
                  <a:pt x="307" y="651"/>
                </a:lnTo>
                <a:lnTo>
                  <a:pt x="307" y="651"/>
                </a:lnTo>
                <a:lnTo>
                  <a:pt x="307" y="651"/>
                </a:lnTo>
                <a:lnTo>
                  <a:pt x="308" y="651"/>
                </a:lnTo>
                <a:lnTo>
                  <a:pt x="308" y="651"/>
                </a:lnTo>
                <a:lnTo>
                  <a:pt x="308" y="652"/>
                </a:lnTo>
                <a:lnTo>
                  <a:pt x="308" y="652"/>
                </a:lnTo>
                <a:lnTo>
                  <a:pt x="308" y="652"/>
                </a:lnTo>
                <a:lnTo>
                  <a:pt x="308" y="652"/>
                </a:lnTo>
                <a:lnTo>
                  <a:pt x="308" y="652"/>
                </a:lnTo>
                <a:lnTo>
                  <a:pt x="309" y="652"/>
                </a:lnTo>
                <a:lnTo>
                  <a:pt x="309" y="653"/>
                </a:lnTo>
                <a:lnTo>
                  <a:pt x="309" y="653"/>
                </a:lnTo>
                <a:lnTo>
                  <a:pt x="309" y="653"/>
                </a:lnTo>
                <a:lnTo>
                  <a:pt x="309" y="653"/>
                </a:lnTo>
                <a:lnTo>
                  <a:pt x="309" y="653"/>
                </a:lnTo>
                <a:lnTo>
                  <a:pt x="309" y="653"/>
                </a:lnTo>
                <a:lnTo>
                  <a:pt x="309" y="653"/>
                </a:lnTo>
                <a:lnTo>
                  <a:pt x="310" y="655"/>
                </a:lnTo>
                <a:lnTo>
                  <a:pt x="310" y="655"/>
                </a:lnTo>
                <a:lnTo>
                  <a:pt x="310" y="655"/>
                </a:lnTo>
                <a:lnTo>
                  <a:pt x="310" y="655"/>
                </a:lnTo>
                <a:lnTo>
                  <a:pt x="310" y="655"/>
                </a:lnTo>
                <a:lnTo>
                  <a:pt x="310" y="655"/>
                </a:lnTo>
                <a:lnTo>
                  <a:pt x="310" y="656"/>
                </a:lnTo>
                <a:lnTo>
                  <a:pt x="310" y="656"/>
                </a:lnTo>
                <a:lnTo>
                  <a:pt x="310" y="656"/>
                </a:lnTo>
                <a:lnTo>
                  <a:pt x="311" y="656"/>
                </a:lnTo>
                <a:lnTo>
                  <a:pt x="311" y="656"/>
                </a:lnTo>
                <a:lnTo>
                  <a:pt x="311" y="656"/>
                </a:lnTo>
                <a:lnTo>
                  <a:pt x="311" y="657"/>
                </a:lnTo>
                <a:lnTo>
                  <a:pt x="311" y="657"/>
                </a:lnTo>
                <a:lnTo>
                  <a:pt x="311" y="657"/>
                </a:lnTo>
                <a:lnTo>
                  <a:pt x="311" y="657"/>
                </a:lnTo>
                <a:lnTo>
                  <a:pt x="311" y="657"/>
                </a:lnTo>
                <a:lnTo>
                  <a:pt x="311" y="657"/>
                </a:lnTo>
                <a:lnTo>
                  <a:pt x="312" y="658"/>
                </a:lnTo>
                <a:lnTo>
                  <a:pt x="312" y="658"/>
                </a:lnTo>
                <a:lnTo>
                  <a:pt x="312" y="658"/>
                </a:lnTo>
                <a:lnTo>
                  <a:pt x="312" y="658"/>
                </a:lnTo>
                <a:lnTo>
                  <a:pt x="312" y="658"/>
                </a:lnTo>
                <a:lnTo>
                  <a:pt x="312" y="658"/>
                </a:lnTo>
                <a:lnTo>
                  <a:pt x="312" y="659"/>
                </a:lnTo>
                <a:lnTo>
                  <a:pt x="312" y="659"/>
                </a:lnTo>
                <a:lnTo>
                  <a:pt x="312" y="659"/>
                </a:lnTo>
                <a:lnTo>
                  <a:pt x="312" y="659"/>
                </a:lnTo>
                <a:lnTo>
                  <a:pt x="313" y="659"/>
                </a:lnTo>
                <a:lnTo>
                  <a:pt x="313" y="660"/>
                </a:lnTo>
                <a:lnTo>
                  <a:pt x="313" y="660"/>
                </a:lnTo>
                <a:lnTo>
                  <a:pt x="313" y="660"/>
                </a:lnTo>
                <a:lnTo>
                  <a:pt x="313" y="660"/>
                </a:lnTo>
                <a:lnTo>
                  <a:pt x="313" y="660"/>
                </a:lnTo>
                <a:lnTo>
                  <a:pt x="313" y="660"/>
                </a:lnTo>
                <a:lnTo>
                  <a:pt x="313" y="661"/>
                </a:lnTo>
                <a:lnTo>
                  <a:pt x="313" y="661"/>
                </a:lnTo>
                <a:lnTo>
                  <a:pt x="313" y="661"/>
                </a:lnTo>
                <a:lnTo>
                  <a:pt x="313" y="661"/>
                </a:lnTo>
                <a:lnTo>
                  <a:pt x="315" y="661"/>
                </a:lnTo>
                <a:lnTo>
                  <a:pt x="315" y="662"/>
                </a:lnTo>
                <a:lnTo>
                  <a:pt x="315" y="662"/>
                </a:lnTo>
                <a:lnTo>
                  <a:pt x="315" y="662"/>
                </a:lnTo>
                <a:lnTo>
                  <a:pt x="315" y="662"/>
                </a:lnTo>
                <a:lnTo>
                  <a:pt x="315" y="662"/>
                </a:lnTo>
                <a:lnTo>
                  <a:pt x="315" y="662"/>
                </a:lnTo>
                <a:lnTo>
                  <a:pt x="315" y="664"/>
                </a:lnTo>
                <a:lnTo>
                  <a:pt x="315" y="664"/>
                </a:lnTo>
                <a:lnTo>
                  <a:pt x="315" y="664"/>
                </a:lnTo>
                <a:lnTo>
                  <a:pt x="315" y="664"/>
                </a:lnTo>
                <a:lnTo>
                  <a:pt x="315" y="664"/>
                </a:lnTo>
                <a:lnTo>
                  <a:pt x="315" y="665"/>
                </a:lnTo>
                <a:lnTo>
                  <a:pt x="316" y="665"/>
                </a:lnTo>
                <a:lnTo>
                  <a:pt x="316" y="665"/>
                </a:lnTo>
                <a:lnTo>
                  <a:pt x="316" y="665"/>
                </a:lnTo>
                <a:lnTo>
                  <a:pt x="316" y="665"/>
                </a:lnTo>
                <a:lnTo>
                  <a:pt x="316" y="666"/>
                </a:lnTo>
                <a:lnTo>
                  <a:pt x="316" y="666"/>
                </a:lnTo>
                <a:lnTo>
                  <a:pt x="316" y="666"/>
                </a:lnTo>
                <a:lnTo>
                  <a:pt x="316" y="666"/>
                </a:lnTo>
                <a:lnTo>
                  <a:pt x="316" y="666"/>
                </a:lnTo>
                <a:lnTo>
                  <a:pt x="316" y="667"/>
                </a:lnTo>
                <a:lnTo>
                  <a:pt x="316" y="667"/>
                </a:lnTo>
                <a:lnTo>
                  <a:pt x="316" y="667"/>
                </a:lnTo>
                <a:lnTo>
                  <a:pt x="316" y="667"/>
                </a:lnTo>
                <a:lnTo>
                  <a:pt x="316" y="667"/>
                </a:lnTo>
                <a:lnTo>
                  <a:pt x="316" y="668"/>
                </a:lnTo>
                <a:lnTo>
                  <a:pt x="316" y="668"/>
                </a:lnTo>
                <a:lnTo>
                  <a:pt x="316" y="668"/>
                </a:lnTo>
                <a:lnTo>
                  <a:pt x="317" y="668"/>
                </a:lnTo>
                <a:lnTo>
                  <a:pt x="317" y="668"/>
                </a:lnTo>
                <a:lnTo>
                  <a:pt x="317" y="669"/>
                </a:lnTo>
                <a:lnTo>
                  <a:pt x="317" y="669"/>
                </a:lnTo>
                <a:lnTo>
                  <a:pt x="317" y="669"/>
                </a:lnTo>
                <a:lnTo>
                  <a:pt x="317" y="669"/>
                </a:lnTo>
                <a:lnTo>
                  <a:pt x="317" y="669"/>
                </a:lnTo>
                <a:lnTo>
                  <a:pt x="317" y="670"/>
                </a:lnTo>
                <a:lnTo>
                  <a:pt x="317" y="670"/>
                </a:lnTo>
                <a:lnTo>
                  <a:pt x="317" y="670"/>
                </a:lnTo>
                <a:lnTo>
                  <a:pt x="317" y="670"/>
                </a:lnTo>
                <a:lnTo>
                  <a:pt x="317" y="670"/>
                </a:lnTo>
                <a:lnTo>
                  <a:pt x="317" y="671"/>
                </a:lnTo>
                <a:lnTo>
                  <a:pt x="317" y="671"/>
                </a:lnTo>
                <a:lnTo>
                  <a:pt x="317" y="671"/>
                </a:lnTo>
                <a:lnTo>
                  <a:pt x="317" y="671"/>
                </a:lnTo>
                <a:lnTo>
                  <a:pt x="317" y="671"/>
                </a:lnTo>
                <a:lnTo>
                  <a:pt x="317" y="673"/>
                </a:lnTo>
                <a:lnTo>
                  <a:pt x="317" y="673"/>
                </a:lnTo>
                <a:lnTo>
                  <a:pt x="317" y="673"/>
                </a:lnTo>
                <a:lnTo>
                  <a:pt x="317" y="673"/>
                </a:lnTo>
                <a:lnTo>
                  <a:pt x="317" y="674"/>
                </a:lnTo>
                <a:lnTo>
                  <a:pt x="317" y="674"/>
                </a:lnTo>
                <a:lnTo>
                  <a:pt x="317" y="674"/>
                </a:lnTo>
                <a:lnTo>
                  <a:pt x="317" y="674"/>
                </a:lnTo>
                <a:lnTo>
                  <a:pt x="317" y="674"/>
                </a:lnTo>
                <a:lnTo>
                  <a:pt x="317" y="675"/>
                </a:lnTo>
                <a:lnTo>
                  <a:pt x="317" y="675"/>
                </a:lnTo>
                <a:lnTo>
                  <a:pt x="317" y="675"/>
                </a:lnTo>
                <a:lnTo>
                  <a:pt x="317" y="675"/>
                </a:lnTo>
                <a:lnTo>
                  <a:pt x="317" y="675"/>
                </a:lnTo>
                <a:lnTo>
                  <a:pt x="317" y="676"/>
                </a:lnTo>
                <a:lnTo>
                  <a:pt x="317" y="676"/>
                </a:lnTo>
                <a:lnTo>
                  <a:pt x="317" y="676"/>
                </a:lnTo>
                <a:lnTo>
                  <a:pt x="317" y="676"/>
                </a:lnTo>
                <a:lnTo>
                  <a:pt x="317" y="676"/>
                </a:lnTo>
                <a:lnTo>
                  <a:pt x="317" y="677"/>
                </a:lnTo>
                <a:lnTo>
                  <a:pt x="317" y="677"/>
                </a:lnTo>
                <a:lnTo>
                  <a:pt x="317" y="677"/>
                </a:lnTo>
                <a:lnTo>
                  <a:pt x="317" y="677"/>
                </a:lnTo>
                <a:lnTo>
                  <a:pt x="317" y="678"/>
                </a:lnTo>
                <a:lnTo>
                  <a:pt x="317" y="678"/>
                </a:lnTo>
                <a:lnTo>
                  <a:pt x="317" y="678"/>
                </a:lnTo>
                <a:lnTo>
                  <a:pt x="317" y="678"/>
                </a:lnTo>
                <a:lnTo>
                  <a:pt x="317" y="678"/>
                </a:lnTo>
                <a:lnTo>
                  <a:pt x="317" y="679"/>
                </a:lnTo>
                <a:lnTo>
                  <a:pt x="317" y="679"/>
                </a:lnTo>
                <a:lnTo>
                  <a:pt x="317" y="679"/>
                </a:lnTo>
                <a:lnTo>
                  <a:pt x="317" y="679"/>
                </a:lnTo>
                <a:lnTo>
                  <a:pt x="317" y="679"/>
                </a:lnTo>
                <a:lnTo>
                  <a:pt x="317" y="681"/>
                </a:lnTo>
                <a:lnTo>
                  <a:pt x="317" y="681"/>
                </a:lnTo>
                <a:lnTo>
                  <a:pt x="317" y="681"/>
                </a:lnTo>
                <a:lnTo>
                  <a:pt x="317" y="681"/>
                </a:lnTo>
                <a:lnTo>
                  <a:pt x="317" y="682"/>
                </a:lnTo>
                <a:lnTo>
                  <a:pt x="317" y="682"/>
                </a:lnTo>
                <a:lnTo>
                  <a:pt x="317" y="682"/>
                </a:lnTo>
                <a:lnTo>
                  <a:pt x="317" y="682"/>
                </a:lnTo>
                <a:lnTo>
                  <a:pt x="317" y="682"/>
                </a:lnTo>
                <a:lnTo>
                  <a:pt x="317" y="683"/>
                </a:lnTo>
                <a:lnTo>
                  <a:pt x="317" y="683"/>
                </a:lnTo>
                <a:lnTo>
                  <a:pt x="317" y="683"/>
                </a:lnTo>
                <a:lnTo>
                  <a:pt x="317" y="683"/>
                </a:lnTo>
                <a:lnTo>
                  <a:pt x="317" y="683"/>
                </a:lnTo>
                <a:lnTo>
                  <a:pt x="317" y="684"/>
                </a:lnTo>
                <a:lnTo>
                  <a:pt x="317" y="684"/>
                </a:lnTo>
                <a:lnTo>
                  <a:pt x="317" y="684"/>
                </a:lnTo>
                <a:lnTo>
                  <a:pt x="317" y="684"/>
                </a:lnTo>
                <a:lnTo>
                  <a:pt x="317" y="684"/>
                </a:lnTo>
                <a:lnTo>
                  <a:pt x="317" y="685"/>
                </a:lnTo>
                <a:lnTo>
                  <a:pt x="317" y="685"/>
                </a:lnTo>
                <a:lnTo>
                  <a:pt x="317" y="685"/>
                </a:lnTo>
                <a:lnTo>
                  <a:pt x="317" y="685"/>
                </a:lnTo>
                <a:lnTo>
                  <a:pt x="317" y="685"/>
                </a:lnTo>
                <a:lnTo>
                  <a:pt x="317" y="686"/>
                </a:lnTo>
                <a:lnTo>
                  <a:pt x="316" y="686"/>
                </a:lnTo>
                <a:lnTo>
                  <a:pt x="316" y="686"/>
                </a:lnTo>
                <a:lnTo>
                  <a:pt x="316" y="686"/>
                </a:lnTo>
                <a:lnTo>
                  <a:pt x="316" y="686"/>
                </a:lnTo>
                <a:lnTo>
                  <a:pt x="316" y="687"/>
                </a:lnTo>
                <a:lnTo>
                  <a:pt x="316" y="687"/>
                </a:lnTo>
                <a:lnTo>
                  <a:pt x="316" y="687"/>
                </a:lnTo>
                <a:lnTo>
                  <a:pt x="316" y="687"/>
                </a:lnTo>
                <a:lnTo>
                  <a:pt x="316" y="687"/>
                </a:lnTo>
                <a:lnTo>
                  <a:pt x="316" y="688"/>
                </a:lnTo>
                <a:lnTo>
                  <a:pt x="316" y="688"/>
                </a:lnTo>
                <a:lnTo>
                  <a:pt x="316" y="688"/>
                </a:lnTo>
                <a:lnTo>
                  <a:pt x="316" y="688"/>
                </a:lnTo>
                <a:lnTo>
                  <a:pt x="316" y="688"/>
                </a:lnTo>
                <a:lnTo>
                  <a:pt x="316" y="690"/>
                </a:lnTo>
                <a:lnTo>
                  <a:pt x="316" y="690"/>
                </a:lnTo>
                <a:lnTo>
                  <a:pt x="316" y="690"/>
                </a:lnTo>
                <a:lnTo>
                  <a:pt x="315" y="690"/>
                </a:lnTo>
                <a:lnTo>
                  <a:pt x="315" y="690"/>
                </a:lnTo>
                <a:lnTo>
                  <a:pt x="315" y="691"/>
                </a:lnTo>
                <a:lnTo>
                  <a:pt x="315" y="691"/>
                </a:lnTo>
                <a:lnTo>
                  <a:pt x="315" y="691"/>
                </a:lnTo>
                <a:lnTo>
                  <a:pt x="315" y="691"/>
                </a:lnTo>
                <a:lnTo>
                  <a:pt x="315" y="691"/>
                </a:lnTo>
                <a:lnTo>
                  <a:pt x="315" y="692"/>
                </a:lnTo>
                <a:lnTo>
                  <a:pt x="315" y="692"/>
                </a:lnTo>
                <a:lnTo>
                  <a:pt x="315" y="692"/>
                </a:lnTo>
                <a:lnTo>
                  <a:pt x="315" y="692"/>
                </a:lnTo>
                <a:lnTo>
                  <a:pt x="315" y="692"/>
                </a:lnTo>
                <a:lnTo>
                  <a:pt x="315" y="692"/>
                </a:lnTo>
                <a:lnTo>
                  <a:pt x="313" y="693"/>
                </a:lnTo>
                <a:lnTo>
                  <a:pt x="313" y="693"/>
                </a:lnTo>
                <a:lnTo>
                  <a:pt x="313" y="693"/>
                </a:lnTo>
                <a:lnTo>
                  <a:pt x="313" y="693"/>
                </a:lnTo>
                <a:lnTo>
                  <a:pt x="313" y="693"/>
                </a:lnTo>
                <a:lnTo>
                  <a:pt x="313" y="694"/>
                </a:lnTo>
                <a:lnTo>
                  <a:pt x="313" y="694"/>
                </a:lnTo>
                <a:lnTo>
                  <a:pt x="313" y="694"/>
                </a:lnTo>
                <a:lnTo>
                  <a:pt x="313" y="694"/>
                </a:lnTo>
                <a:lnTo>
                  <a:pt x="313" y="694"/>
                </a:lnTo>
                <a:lnTo>
                  <a:pt x="313" y="694"/>
                </a:lnTo>
                <a:lnTo>
                  <a:pt x="312" y="695"/>
                </a:lnTo>
                <a:lnTo>
                  <a:pt x="312" y="695"/>
                </a:lnTo>
                <a:lnTo>
                  <a:pt x="312" y="695"/>
                </a:lnTo>
                <a:lnTo>
                  <a:pt x="312" y="695"/>
                </a:lnTo>
                <a:lnTo>
                  <a:pt x="312" y="695"/>
                </a:lnTo>
                <a:lnTo>
                  <a:pt x="312" y="696"/>
                </a:lnTo>
                <a:lnTo>
                  <a:pt x="312" y="696"/>
                </a:lnTo>
                <a:lnTo>
                  <a:pt x="312" y="696"/>
                </a:lnTo>
                <a:lnTo>
                  <a:pt x="312" y="696"/>
                </a:lnTo>
                <a:lnTo>
                  <a:pt x="312" y="696"/>
                </a:lnTo>
                <a:lnTo>
                  <a:pt x="311" y="696"/>
                </a:lnTo>
                <a:lnTo>
                  <a:pt x="311" y="697"/>
                </a:lnTo>
                <a:lnTo>
                  <a:pt x="311" y="697"/>
                </a:lnTo>
                <a:lnTo>
                  <a:pt x="311" y="697"/>
                </a:lnTo>
                <a:lnTo>
                  <a:pt x="311" y="697"/>
                </a:lnTo>
                <a:lnTo>
                  <a:pt x="311" y="697"/>
                </a:lnTo>
                <a:lnTo>
                  <a:pt x="311" y="697"/>
                </a:lnTo>
                <a:lnTo>
                  <a:pt x="311" y="699"/>
                </a:lnTo>
                <a:lnTo>
                  <a:pt x="311" y="699"/>
                </a:lnTo>
                <a:lnTo>
                  <a:pt x="310" y="699"/>
                </a:lnTo>
                <a:lnTo>
                  <a:pt x="310" y="699"/>
                </a:lnTo>
                <a:lnTo>
                  <a:pt x="310" y="699"/>
                </a:lnTo>
                <a:lnTo>
                  <a:pt x="310" y="699"/>
                </a:lnTo>
                <a:lnTo>
                  <a:pt x="310" y="700"/>
                </a:lnTo>
                <a:lnTo>
                  <a:pt x="310" y="700"/>
                </a:lnTo>
                <a:lnTo>
                  <a:pt x="310" y="700"/>
                </a:lnTo>
                <a:lnTo>
                  <a:pt x="310" y="700"/>
                </a:lnTo>
                <a:lnTo>
                  <a:pt x="310" y="700"/>
                </a:lnTo>
                <a:lnTo>
                  <a:pt x="309" y="700"/>
                </a:lnTo>
                <a:lnTo>
                  <a:pt x="309" y="701"/>
                </a:lnTo>
                <a:lnTo>
                  <a:pt x="309" y="701"/>
                </a:lnTo>
                <a:lnTo>
                  <a:pt x="309" y="701"/>
                </a:lnTo>
                <a:lnTo>
                  <a:pt x="309" y="701"/>
                </a:lnTo>
                <a:lnTo>
                  <a:pt x="309" y="701"/>
                </a:lnTo>
                <a:lnTo>
                  <a:pt x="309" y="701"/>
                </a:lnTo>
                <a:lnTo>
                  <a:pt x="309" y="701"/>
                </a:lnTo>
                <a:lnTo>
                  <a:pt x="308" y="702"/>
                </a:lnTo>
                <a:lnTo>
                  <a:pt x="308" y="702"/>
                </a:lnTo>
                <a:lnTo>
                  <a:pt x="308" y="702"/>
                </a:lnTo>
                <a:lnTo>
                  <a:pt x="308" y="702"/>
                </a:lnTo>
                <a:lnTo>
                  <a:pt x="308" y="702"/>
                </a:lnTo>
                <a:lnTo>
                  <a:pt x="308" y="702"/>
                </a:lnTo>
                <a:lnTo>
                  <a:pt x="308" y="702"/>
                </a:lnTo>
                <a:lnTo>
                  <a:pt x="307" y="703"/>
                </a:lnTo>
                <a:lnTo>
                  <a:pt x="307" y="703"/>
                </a:lnTo>
                <a:lnTo>
                  <a:pt x="307" y="703"/>
                </a:lnTo>
                <a:lnTo>
                  <a:pt x="307" y="703"/>
                </a:lnTo>
                <a:lnTo>
                  <a:pt x="307" y="703"/>
                </a:lnTo>
                <a:lnTo>
                  <a:pt x="307" y="703"/>
                </a:lnTo>
                <a:lnTo>
                  <a:pt x="307" y="704"/>
                </a:lnTo>
                <a:lnTo>
                  <a:pt x="306" y="704"/>
                </a:lnTo>
                <a:lnTo>
                  <a:pt x="306" y="704"/>
                </a:lnTo>
                <a:lnTo>
                  <a:pt x="306" y="704"/>
                </a:lnTo>
                <a:lnTo>
                  <a:pt x="306" y="704"/>
                </a:lnTo>
                <a:lnTo>
                  <a:pt x="306" y="704"/>
                </a:lnTo>
                <a:lnTo>
                  <a:pt x="306" y="704"/>
                </a:lnTo>
                <a:lnTo>
                  <a:pt x="306" y="704"/>
                </a:lnTo>
                <a:lnTo>
                  <a:pt x="304" y="705"/>
                </a:lnTo>
                <a:lnTo>
                  <a:pt x="304" y="705"/>
                </a:lnTo>
                <a:lnTo>
                  <a:pt x="304" y="705"/>
                </a:lnTo>
                <a:lnTo>
                  <a:pt x="304" y="705"/>
                </a:lnTo>
                <a:lnTo>
                  <a:pt x="304" y="705"/>
                </a:lnTo>
                <a:lnTo>
                  <a:pt x="304" y="705"/>
                </a:lnTo>
                <a:lnTo>
                  <a:pt x="304" y="705"/>
                </a:lnTo>
                <a:lnTo>
                  <a:pt x="303" y="706"/>
                </a:lnTo>
                <a:lnTo>
                  <a:pt x="303" y="706"/>
                </a:lnTo>
                <a:lnTo>
                  <a:pt x="303" y="706"/>
                </a:lnTo>
                <a:lnTo>
                  <a:pt x="303" y="706"/>
                </a:lnTo>
                <a:lnTo>
                  <a:pt x="303" y="706"/>
                </a:lnTo>
                <a:lnTo>
                  <a:pt x="303" y="706"/>
                </a:lnTo>
                <a:lnTo>
                  <a:pt x="302" y="706"/>
                </a:lnTo>
                <a:lnTo>
                  <a:pt x="302" y="706"/>
                </a:lnTo>
                <a:lnTo>
                  <a:pt x="302" y="708"/>
                </a:lnTo>
                <a:lnTo>
                  <a:pt x="302" y="708"/>
                </a:lnTo>
                <a:lnTo>
                  <a:pt x="302" y="708"/>
                </a:lnTo>
                <a:lnTo>
                  <a:pt x="302" y="708"/>
                </a:lnTo>
                <a:lnTo>
                  <a:pt x="302" y="708"/>
                </a:lnTo>
                <a:lnTo>
                  <a:pt x="301" y="708"/>
                </a:lnTo>
                <a:lnTo>
                  <a:pt x="301" y="708"/>
                </a:lnTo>
                <a:lnTo>
                  <a:pt x="301" y="708"/>
                </a:lnTo>
                <a:lnTo>
                  <a:pt x="301" y="708"/>
                </a:lnTo>
                <a:lnTo>
                  <a:pt x="301" y="709"/>
                </a:lnTo>
                <a:lnTo>
                  <a:pt x="301" y="709"/>
                </a:lnTo>
                <a:lnTo>
                  <a:pt x="300" y="709"/>
                </a:lnTo>
                <a:lnTo>
                  <a:pt x="300" y="709"/>
                </a:lnTo>
                <a:lnTo>
                  <a:pt x="300" y="709"/>
                </a:lnTo>
                <a:lnTo>
                  <a:pt x="300" y="709"/>
                </a:lnTo>
                <a:lnTo>
                  <a:pt x="300" y="709"/>
                </a:lnTo>
                <a:lnTo>
                  <a:pt x="300" y="709"/>
                </a:lnTo>
                <a:lnTo>
                  <a:pt x="299" y="709"/>
                </a:lnTo>
                <a:lnTo>
                  <a:pt x="299" y="710"/>
                </a:lnTo>
                <a:lnTo>
                  <a:pt x="299" y="710"/>
                </a:lnTo>
                <a:lnTo>
                  <a:pt x="299" y="710"/>
                </a:lnTo>
                <a:lnTo>
                  <a:pt x="299" y="710"/>
                </a:lnTo>
                <a:lnTo>
                  <a:pt x="298" y="710"/>
                </a:lnTo>
                <a:lnTo>
                  <a:pt x="298" y="710"/>
                </a:lnTo>
                <a:lnTo>
                  <a:pt x="298" y="710"/>
                </a:lnTo>
                <a:lnTo>
                  <a:pt x="298" y="710"/>
                </a:lnTo>
                <a:lnTo>
                  <a:pt x="298" y="710"/>
                </a:lnTo>
                <a:lnTo>
                  <a:pt x="298" y="710"/>
                </a:lnTo>
                <a:lnTo>
                  <a:pt x="297" y="711"/>
                </a:lnTo>
                <a:lnTo>
                  <a:pt x="297" y="711"/>
                </a:lnTo>
                <a:lnTo>
                  <a:pt x="297" y="711"/>
                </a:lnTo>
                <a:lnTo>
                  <a:pt x="297" y="711"/>
                </a:lnTo>
                <a:lnTo>
                  <a:pt x="297" y="711"/>
                </a:lnTo>
                <a:lnTo>
                  <a:pt x="295" y="711"/>
                </a:lnTo>
                <a:lnTo>
                  <a:pt x="295" y="711"/>
                </a:lnTo>
                <a:lnTo>
                  <a:pt x="295" y="711"/>
                </a:lnTo>
                <a:lnTo>
                  <a:pt x="295" y="711"/>
                </a:lnTo>
                <a:lnTo>
                  <a:pt x="295" y="711"/>
                </a:lnTo>
                <a:lnTo>
                  <a:pt x="295" y="711"/>
                </a:lnTo>
                <a:lnTo>
                  <a:pt x="294" y="712"/>
                </a:lnTo>
                <a:lnTo>
                  <a:pt x="294" y="712"/>
                </a:lnTo>
                <a:lnTo>
                  <a:pt x="294" y="712"/>
                </a:lnTo>
                <a:lnTo>
                  <a:pt x="294" y="712"/>
                </a:lnTo>
                <a:lnTo>
                  <a:pt x="294" y="712"/>
                </a:lnTo>
                <a:lnTo>
                  <a:pt x="293" y="712"/>
                </a:lnTo>
                <a:lnTo>
                  <a:pt x="293" y="712"/>
                </a:lnTo>
                <a:lnTo>
                  <a:pt x="293" y="712"/>
                </a:lnTo>
                <a:lnTo>
                  <a:pt x="293" y="712"/>
                </a:lnTo>
                <a:lnTo>
                  <a:pt x="293" y="712"/>
                </a:lnTo>
                <a:lnTo>
                  <a:pt x="292" y="712"/>
                </a:lnTo>
                <a:lnTo>
                  <a:pt x="292" y="712"/>
                </a:lnTo>
                <a:lnTo>
                  <a:pt x="292" y="712"/>
                </a:lnTo>
                <a:lnTo>
                  <a:pt x="292" y="712"/>
                </a:lnTo>
                <a:lnTo>
                  <a:pt x="292" y="713"/>
                </a:lnTo>
                <a:lnTo>
                  <a:pt x="292" y="713"/>
                </a:lnTo>
                <a:lnTo>
                  <a:pt x="291" y="713"/>
                </a:lnTo>
                <a:lnTo>
                  <a:pt x="291" y="713"/>
                </a:lnTo>
                <a:lnTo>
                  <a:pt x="291" y="713"/>
                </a:lnTo>
                <a:lnTo>
                  <a:pt x="291" y="713"/>
                </a:lnTo>
                <a:lnTo>
                  <a:pt x="291" y="713"/>
                </a:lnTo>
                <a:lnTo>
                  <a:pt x="290" y="713"/>
                </a:lnTo>
                <a:lnTo>
                  <a:pt x="290" y="713"/>
                </a:lnTo>
                <a:lnTo>
                  <a:pt x="290" y="713"/>
                </a:lnTo>
                <a:lnTo>
                  <a:pt x="290" y="713"/>
                </a:lnTo>
                <a:lnTo>
                  <a:pt x="290" y="713"/>
                </a:lnTo>
                <a:lnTo>
                  <a:pt x="289" y="713"/>
                </a:lnTo>
                <a:lnTo>
                  <a:pt x="289" y="713"/>
                </a:lnTo>
                <a:lnTo>
                  <a:pt x="289" y="713"/>
                </a:lnTo>
                <a:lnTo>
                  <a:pt x="289" y="713"/>
                </a:lnTo>
                <a:lnTo>
                  <a:pt x="289" y="713"/>
                </a:lnTo>
                <a:lnTo>
                  <a:pt x="288" y="714"/>
                </a:lnTo>
                <a:lnTo>
                  <a:pt x="288" y="714"/>
                </a:lnTo>
                <a:lnTo>
                  <a:pt x="288" y="714"/>
                </a:lnTo>
                <a:lnTo>
                  <a:pt x="288" y="714"/>
                </a:lnTo>
                <a:lnTo>
                  <a:pt x="288" y="714"/>
                </a:lnTo>
                <a:lnTo>
                  <a:pt x="286" y="714"/>
                </a:lnTo>
                <a:lnTo>
                  <a:pt x="286" y="714"/>
                </a:lnTo>
                <a:lnTo>
                  <a:pt x="286" y="714"/>
                </a:lnTo>
                <a:lnTo>
                  <a:pt x="286" y="714"/>
                </a:lnTo>
                <a:lnTo>
                  <a:pt x="286" y="714"/>
                </a:lnTo>
                <a:lnTo>
                  <a:pt x="285" y="714"/>
                </a:lnTo>
                <a:lnTo>
                  <a:pt x="285" y="714"/>
                </a:lnTo>
                <a:lnTo>
                  <a:pt x="285" y="714"/>
                </a:lnTo>
                <a:lnTo>
                  <a:pt x="285" y="714"/>
                </a:lnTo>
                <a:lnTo>
                  <a:pt x="284" y="714"/>
                </a:lnTo>
                <a:lnTo>
                  <a:pt x="284" y="714"/>
                </a:lnTo>
                <a:lnTo>
                  <a:pt x="284" y="714"/>
                </a:lnTo>
                <a:lnTo>
                  <a:pt x="284" y="714"/>
                </a:lnTo>
                <a:lnTo>
                  <a:pt x="284" y="714"/>
                </a:lnTo>
                <a:lnTo>
                  <a:pt x="283" y="714"/>
                </a:lnTo>
                <a:lnTo>
                  <a:pt x="283" y="714"/>
                </a:lnTo>
                <a:lnTo>
                  <a:pt x="283" y="714"/>
                </a:lnTo>
                <a:lnTo>
                  <a:pt x="283" y="714"/>
                </a:lnTo>
                <a:lnTo>
                  <a:pt x="283" y="714"/>
                </a:lnTo>
                <a:lnTo>
                  <a:pt x="282" y="714"/>
                </a:lnTo>
                <a:lnTo>
                  <a:pt x="282" y="714"/>
                </a:lnTo>
                <a:lnTo>
                  <a:pt x="282" y="714"/>
                </a:lnTo>
                <a:lnTo>
                  <a:pt x="282" y="714"/>
                </a:lnTo>
                <a:lnTo>
                  <a:pt x="282" y="714"/>
                </a:lnTo>
                <a:lnTo>
                  <a:pt x="281" y="714"/>
                </a:lnTo>
                <a:lnTo>
                  <a:pt x="281" y="714"/>
                </a:lnTo>
                <a:lnTo>
                  <a:pt x="281" y="714"/>
                </a:lnTo>
                <a:lnTo>
                  <a:pt x="281" y="714"/>
                </a:lnTo>
                <a:lnTo>
                  <a:pt x="280" y="714"/>
                </a:lnTo>
                <a:lnTo>
                  <a:pt x="280" y="714"/>
                </a:lnTo>
                <a:lnTo>
                  <a:pt x="280" y="714"/>
                </a:lnTo>
                <a:lnTo>
                  <a:pt x="280" y="714"/>
                </a:lnTo>
                <a:lnTo>
                  <a:pt x="280" y="714"/>
                </a:lnTo>
                <a:lnTo>
                  <a:pt x="279" y="714"/>
                </a:lnTo>
                <a:lnTo>
                  <a:pt x="279" y="714"/>
                </a:lnTo>
                <a:lnTo>
                  <a:pt x="279" y="714"/>
                </a:lnTo>
                <a:lnTo>
                  <a:pt x="279" y="714"/>
                </a:lnTo>
                <a:lnTo>
                  <a:pt x="279" y="714"/>
                </a:lnTo>
                <a:lnTo>
                  <a:pt x="277" y="714"/>
                </a:lnTo>
                <a:lnTo>
                  <a:pt x="277" y="714"/>
                </a:lnTo>
                <a:lnTo>
                  <a:pt x="277" y="714"/>
                </a:lnTo>
                <a:lnTo>
                  <a:pt x="277" y="714"/>
                </a:lnTo>
                <a:lnTo>
                  <a:pt x="276" y="714"/>
                </a:lnTo>
                <a:lnTo>
                  <a:pt x="276" y="714"/>
                </a:lnTo>
                <a:lnTo>
                  <a:pt x="276" y="714"/>
                </a:lnTo>
                <a:lnTo>
                  <a:pt x="276" y="714"/>
                </a:lnTo>
                <a:lnTo>
                  <a:pt x="276" y="714"/>
                </a:lnTo>
                <a:lnTo>
                  <a:pt x="275" y="714"/>
                </a:lnTo>
                <a:lnTo>
                  <a:pt x="275" y="714"/>
                </a:lnTo>
                <a:lnTo>
                  <a:pt x="275" y="714"/>
                </a:lnTo>
                <a:lnTo>
                  <a:pt x="275" y="714"/>
                </a:lnTo>
                <a:lnTo>
                  <a:pt x="275" y="714"/>
                </a:lnTo>
                <a:lnTo>
                  <a:pt x="274" y="714"/>
                </a:lnTo>
                <a:lnTo>
                  <a:pt x="274" y="714"/>
                </a:lnTo>
                <a:lnTo>
                  <a:pt x="274" y="714"/>
                </a:lnTo>
                <a:lnTo>
                  <a:pt x="274" y="714"/>
                </a:lnTo>
                <a:lnTo>
                  <a:pt x="274" y="714"/>
                </a:lnTo>
                <a:lnTo>
                  <a:pt x="273" y="714"/>
                </a:lnTo>
                <a:lnTo>
                  <a:pt x="273" y="714"/>
                </a:lnTo>
                <a:lnTo>
                  <a:pt x="273" y="714"/>
                </a:lnTo>
                <a:lnTo>
                  <a:pt x="273" y="714"/>
                </a:lnTo>
                <a:lnTo>
                  <a:pt x="272" y="714"/>
                </a:lnTo>
                <a:lnTo>
                  <a:pt x="272" y="714"/>
                </a:lnTo>
                <a:lnTo>
                  <a:pt x="272" y="714"/>
                </a:lnTo>
                <a:lnTo>
                  <a:pt x="272" y="714"/>
                </a:lnTo>
                <a:lnTo>
                  <a:pt x="272" y="714"/>
                </a:lnTo>
                <a:lnTo>
                  <a:pt x="271" y="713"/>
                </a:lnTo>
                <a:lnTo>
                  <a:pt x="271" y="713"/>
                </a:lnTo>
                <a:lnTo>
                  <a:pt x="271" y="713"/>
                </a:lnTo>
                <a:lnTo>
                  <a:pt x="271" y="713"/>
                </a:lnTo>
                <a:lnTo>
                  <a:pt x="271" y="713"/>
                </a:lnTo>
                <a:lnTo>
                  <a:pt x="270" y="713"/>
                </a:lnTo>
                <a:lnTo>
                  <a:pt x="270" y="713"/>
                </a:lnTo>
                <a:lnTo>
                  <a:pt x="270" y="713"/>
                </a:lnTo>
                <a:lnTo>
                  <a:pt x="270" y="713"/>
                </a:lnTo>
                <a:lnTo>
                  <a:pt x="270" y="713"/>
                </a:lnTo>
                <a:lnTo>
                  <a:pt x="268" y="713"/>
                </a:lnTo>
                <a:lnTo>
                  <a:pt x="268" y="713"/>
                </a:lnTo>
                <a:lnTo>
                  <a:pt x="268" y="713"/>
                </a:lnTo>
                <a:lnTo>
                  <a:pt x="268" y="713"/>
                </a:lnTo>
                <a:lnTo>
                  <a:pt x="268" y="713"/>
                </a:lnTo>
                <a:lnTo>
                  <a:pt x="268" y="713"/>
                </a:lnTo>
                <a:lnTo>
                  <a:pt x="267" y="713"/>
                </a:lnTo>
                <a:lnTo>
                  <a:pt x="267" y="712"/>
                </a:lnTo>
                <a:lnTo>
                  <a:pt x="267" y="712"/>
                </a:lnTo>
                <a:lnTo>
                  <a:pt x="267" y="712"/>
                </a:lnTo>
                <a:lnTo>
                  <a:pt x="267" y="712"/>
                </a:lnTo>
                <a:lnTo>
                  <a:pt x="266" y="712"/>
                </a:lnTo>
                <a:lnTo>
                  <a:pt x="266" y="712"/>
                </a:lnTo>
                <a:lnTo>
                  <a:pt x="266" y="712"/>
                </a:lnTo>
                <a:lnTo>
                  <a:pt x="266" y="712"/>
                </a:lnTo>
                <a:lnTo>
                  <a:pt x="266" y="712"/>
                </a:lnTo>
                <a:lnTo>
                  <a:pt x="265" y="712"/>
                </a:lnTo>
                <a:lnTo>
                  <a:pt x="265" y="712"/>
                </a:lnTo>
                <a:lnTo>
                  <a:pt x="265" y="712"/>
                </a:lnTo>
                <a:lnTo>
                  <a:pt x="265" y="712"/>
                </a:lnTo>
                <a:lnTo>
                  <a:pt x="265" y="712"/>
                </a:lnTo>
                <a:lnTo>
                  <a:pt x="264" y="711"/>
                </a:lnTo>
                <a:lnTo>
                  <a:pt x="264" y="711"/>
                </a:lnTo>
                <a:lnTo>
                  <a:pt x="264" y="711"/>
                </a:lnTo>
                <a:lnTo>
                  <a:pt x="264" y="711"/>
                </a:lnTo>
                <a:lnTo>
                  <a:pt x="264" y="711"/>
                </a:lnTo>
                <a:lnTo>
                  <a:pt x="264" y="711"/>
                </a:lnTo>
                <a:lnTo>
                  <a:pt x="263" y="711"/>
                </a:lnTo>
                <a:lnTo>
                  <a:pt x="263" y="711"/>
                </a:lnTo>
                <a:lnTo>
                  <a:pt x="263" y="711"/>
                </a:lnTo>
                <a:lnTo>
                  <a:pt x="263" y="711"/>
                </a:lnTo>
                <a:lnTo>
                  <a:pt x="263" y="711"/>
                </a:lnTo>
                <a:lnTo>
                  <a:pt x="262" y="710"/>
                </a:lnTo>
                <a:lnTo>
                  <a:pt x="262" y="710"/>
                </a:lnTo>
                <a:lnTo>
                  <a:pt x="262" y="710"/>
                </a:lnTo>
                <a:lnTo>
                  <a:pt x="262" y="710"/>
                </a:lnTo>
                <a:lnTo>
                  <a:pt x="262" y="710"/>
                </a:lnTo>
                <a:lnTo>
                  <a:pt x="262" y="710"/>
                </a:lnTo>
                <a:lnTo>
                  <a:pt x="261" y="710"/>
                </a:lnTo>
                <a:lnTo>
                  <a:pt x="261" y="710"/>
                </a:lnTo>
                <a:lnTo>
                  <a:pt x="261" y="710"/>
                </a:lnTo>
                <a:lnTo>
                  <a:pt x="261" y="710"/>
                </a:lnTo>
                <a:lnTo>
                  <a:pt x="261" y="709"/>
                </a:lnTo>
                <a:lnTo>
                  <a:pt x="261" y="709"/>
                </a:lnTo>
                <a:lnTo>
                  <a:pt x="259" y="709"/>
                </a:lnTo>
                <a:lnTo>
                  <a:pt x="259" y="709"/>
                </a:lnTo>
                <a:lnTo>
                  <a:pt x="259" y="709"/>
                </a:lnTo>
                <a:lnTo>
                  <a:pt x="259" y="709"/>
                </a:lnTo>
                <a:lnTo>
                  <a:pt x="259" y="709"/>
                </a:lnTo>
                <a:lnTo>
                  <a:pt x="259" y="709"/>
                </a:lnTo>
                <a:lnTo>
                  <a:pt x="258" y="709"/>
                </a:lnTo>
                <a:lnTo>
                  <a:pt x="258" y="708"/>
                </a:lnTo>
                <a:lnTo>
                  <a:pt x="258" y="708"/>
                </a:lnTo>
                <a:lnTo>
                  <a:pt x="258" y="708"/>
                </a:lnTo>
                <a:lnTo>
                  <a:pt x="258" y="708"/>
                </a:lnTo>
                <a:lnTo>
                  <a:pt x="258" y="708"/>
                </a:lnTo>
                <a:lnTo>
                  <a:pt x="257" y="708"/>
                </a:lnTo>
                <a:lnTo>
                  <a:pt x="257" y="708"/>
                </a:lnTo>
                <a:lnTo>
                  <a:pt x="257" y="708"/>
                </a:lnTo>
                <a:lnTo>
                  <a:pt x="257" y="708"/>
                </a:lnTo>
                <a:lnTo>
                  <a:pt x="257" y="706"/>
                </a:lnTo>
                <a:lnTo>
                  <a:pt x="257" y="706"/>
                </a:lnTo>
                <a:lnTo>
                  <a:pt x="256" y="706"/>
                </a:lnTo>
                <a:lnTo>
                  <a:pt x="256" y="706"/>
                </a:lnTo>
                <a:lnTo>
                  <a:pt x="256" y="706"/>
                </a:lnTo>
                <a:lnTo>
                  <a:pt x="256" y="706"/>
                </a:lnTo>
                <a:lnTo>
                  <a:pt x="256" y="706"/>
                </a:lnTo>
                <a:lnTo>
                  <a:pt x="256" y="706"/>
                </a:lnTo>
                <a:lnTo>
                  <a:pt x="255" y="705"/>
                </a:lnTo>
                <a:lnTo>
                  <a:pt x="255" y="705"/>
                </a:lnTo>
                <a:lnTo>
                  <a:pt x="255" y="705"/>
                </a:lnTo>
                <a:lnTo>
                  <a:pt x="255" y="705"/>
                </a:lnTo>
                <a:lnTo>
                  <a:pt x="255" y="705"/>
                </a:lnTo>
                <a:lnTo>
                  <a:pt x="255" y="705"/>
                </a:lnTo>
                <a:lnTo>
                  <a:pt x="255" y="705"/>
                </a:lnTo>
                <a:lnTo>
                  <a:pt x="254" y="704"/>
                </a:lnTo>
                <a:lnTo>
                  <a:pt x="254" y="704"/>
                </a:lnTo>
                <a:lnTo>
                  <a:pt x="254" y="704"/>
                </a:lnTo>
                <a:lnTo>
                  <a:pt x="254" y="704"/>
                </a:lnTo>
                <a:lnTo>
                  <a:pt x="254" y="704"/>
                </a:lnTo>
                <a:lnTo>
                  <a:pt x="254" y="704"/>
                </a:lnTo>
                <a:lnTo>
                  <a:pt x="254" y="704"/>
                </a:lnTo>
                <a:lnTo>
                  <a:pt x="253" y="704"/>
                </a:lnTo>
                <a:lnTo>
                  <a:pt x="253" y="703"/>
                </a:lnTo>
                <a:lnTo>
                  <a:pt x="253" y="703"/>
                </a:lnTo>
                <a:lnTo>
                  <a:pt x="253" y="703"/>
                </a:lnTo>
                <a:lnTo>
                  <a:pt x="253" y="703"/>
                </a:lnTo>
                <a:lnTo>
                  <a:pt x="253" y="703"/>
                </a:lnTo>
                <a:lnTo>
                  <a:pt x="253" y="703"/>
                </a:lnTo>
                <a:lnTo>
                  <a:pt x="252" y="702"/>
                </a:lnTo>
                <a:lnTo>
                  <a:pt x="252" y="702"/>
                </a:lnTo>
                <a:lnTo>
                  <a:pt x="252" y="702"/>
                </a:lnTo>
                <a:lnTo>
                  <a:pt x="252" y="702"/>
                </a:lnTo>
                <a:lnTo>
                  <a:pt x="252" y="702"/>
                </a:lnTo>
                <a:lnTo>
                  <a:pt x="252" y="702"/>
                </a:lnTo>
                <a:lnTo>
                  <a:pt x="252" y="702"/>
                </a:lnTo>
                <a:lnTo>
                  <a:pt x="252" y="701"/>
                </a:lnTo>
                <a:lnTo>
                  <a:pt x="250" y="701"/>
                </a:lnTo>
                <a:lnTo>
                  <a:pt x="250" y="701"/>
                </a:lnTo>
                <a:lnTo>
                  <a:pt x="250" y="701"/>
                </a:lnTo>
                <a:lnTo>
                  <a:pt x="250" y="701"/>
                </a:lnTo>
                <a:lnTo>
                  <a:pt x="250" y="701"/>
                </a:lnTo>
                <a:lnTo>
                  <a:pt x="250" y="701"/>
                </a:lnTo>
                <a:lnTo>
                  <a:pt x="250" y="700"/>
                </a:lnTo>
                <a:lnTo>
                  <a:pt x="250" y="700"/>
                </a:lnTo>
                <a:lnTo>
                  <a:pt x="249" y="700"/>
                </a:lnTo>
                <a:lnTo>
                  <a:pt x="249" y="700"/>
                </a:lnTo>
                <a:lnTo>
                  <a:pt x="249" y="700"/>
                </a:lnTo>
                <a:lnTo>
                  <a:pt x="249" y="700"/>
                </a:lnTo>
                <a:lnTo>
                  <a:pt x="249" y="699"/>
                </a:lnTo>
                <a:lnTo>
                  <a:pt x="249" y="699"/>
                </a:lnTo>
                <a:lnTo>
                  <a:pt x="249" y="699"/>
                </a:lnTo>
                <a:lnTo>
                  <a:pt x="249" y="699"/>
                </a:lnTo>
                <a:lnTo>
                  <a:pt x="248" y="699"/>
                </a:lnTo>
                <a:lnTo>
                  <a:pt x="248" y="699"/>
                </a:lnTo>
                <a:lnTo>
                  <a:pt x="248" y="697"/>
                </a:lnTo>
                <a:lnTo>
                  <a:pt x="248" y="697"/>
                </a:lnTo>
                <a:lnTo>
                  <a:pt x="248" y="697"/>
                </a:lnTo>
                <a:lnTo>
                  <a:pt x="248" y="697"/>
                </a:lnTo>
                <a:lnTo>
                  <a:pt x="248" y="697"/>
                </a:lnTo>
                <a:lnTo>
                  <a:pt x="248" y="697"/>
                </a:lnTo>
                <a:lnTo>
                  <a:pt x="248" y="696"/>
                </a:lnTo>
                <a:lnTo>
                  <a:pt x="247" y="696"/>
                </a:lnTo>
                <a:lnTo>
                  <a:pt x="247" y="696"/>
                </a:lnTo>
                <a:lnTo>
                  <a:pt x="247" y="696"/>
                </a:lnTo>
                <a:lnTo>
                  <a:pt x="247" y="696"/>
                </a:lnTo>
                <a:lnTo>
                  <a:pt x="247" y="696"/>
                </a:lnTo>
                <a:lnTo>
                  <a:pt x="247" y="695"/>
                </a:lnTo>
                <a:lnTo>
                  <a:pt x="247" y="695"/>
                </a:lnTo>
                <a:lnTo>
                  <a:pt x="247" y="695"/>
                </a:lnTo>
                <a:lnTo>
                  <a:pt x="247" y="695"/>
                </a:lnTo>
                <a:lnTo>
                  <a:pt x="247" y="695"/>
                </a:lnTo>
                <a:lnTo>
                  <a:pt x="246" y="694"/>
                </a:lnTo>
                <a:lnTo>
                  <a:pt x="246" y="694"/>
                </a:lnTo>
                <a:lnTo>
                  <a:pt x="246" y="694"/>
                </a:lnTo>
                <a:lnTo>
                  <a:pt x="246" y="694"/>
                </a:lnTo>
                <a:lnTo>
                  <a:pt x="246" y="694"/>
                </a:lnTo>
                <a:lnTo>
                  <a:pt x="246" y="694"/>
                </a:lnTo>
                <a:lnTo>
                  <a:pt x="246" y="693"/>
                </a:lnTo>
                <a:lnTo>
                  <a:pt x="246" y="693"/>
                </a:lnTo>
                <a:lnTo>
                  <a:pt x="246" y="693"/>
                </a:lnTo>
                <a:lnTo>
                  <a:pt x="246" y="693"/>
                </a:lnTo>
                <a:lnTo>
                  <a:pt x="246" y="693"/>
                </a:lnTo>
                <a:lnTo>
                  <a:pt x="245" y="692"/>
                </a:lnTo>
                <a:lnTo>
                  <a:pt x="245" y="692"/>
                </a:lnTo>
                <a:lnTo>
                  <a:pt x="245" y="692"/>
                </a:lnTo>
                <a:lnTo>
                  <a:pt x="245" y="692"/>
                </a:lnTo>
                <a:lnTo>
                  <a:pt x="245" y="692"/>
                </a:lnTo>
                <a:lnTo>
                  <a:pt x="245" y="692"/>
                </a:lnTo>
                <a:lnTo>
                  <a:pt x="245" y="691"/>
                </a:lnTo>
                <a:lnTo>
                  <a:pt x="245" y="691"/>
                </a:lnTo>
                <a:lnTo>
                  <a:pt x="245" y="691"/>
                </a:lnTo>
                <a:lnTo>
                  <a:pt x="245" y="691"/>
                </a:lnTo>
                <a:lnTo>
                  <a:pt x="245" y="691"/>
                </a:lnTo>
                <a:lnTo>
                  <a:pt x="245" y="690"/>
                </a:lnTo>
                <a:lnTo>
                  <a:pt x="245" y="690"/>
                </a:lnTo>
                <a:lnTo>
                  <a:pt x="245" y="690"/>
                </a:lnTo>
                <a:lnTo>
                  <a:pt x="244" y="690"/>
                </a:lnTo>
                <a:lnTo>
                  <a:pt x="244" y="690"/>
                </a:lnTo>
                <a:lnTo>
                  <a:pt x="244" y="688"/>
                </a:lnTo>
                <a:lnTo>
                  <a:pt x="244" y="688"/>
                </a:lnTo>
                <a:lnTo>
                  <a:pt x="244" y="688"/>
                </a:lnTo>
                <a:lnTo>
                  <a:pt x="244" y="688"/>
                </a:lnTo>
                <a:lnTo>
                  <a:pt x="244" y="688"/>
                </a:lnTo>
                <a:lnTo>
                  <a:pt x="244" y="687"/>
                </a:lnTo>
                <a:lnTo>
                  <a:pt x="244" y="687"/>
                </a:lnTo>
                <a:lnTo>
                  <a:pt x="244" y="687"/>
                </a:lnTo>
                <a:lnTo>
                  <a:pt x="244" y="687"/>
                </a:lnTo>
                <a:lnTo>
                  <a:pt x="244" y="687"/>
                </a:lnTo>
                <a:lnTo>
                  <a:pt x="244" y="686"/>
                </a:lnTo>
                <a:lnTo>
                  <a:pt x="244" y="686"/>
                </a:lnTo>
                <a:lnTo>
                  <a:pt x="244" y="686"/>
                </a:lnTo>
                <a:lnTo>
                  <a:pt x="244" y="686"/>
                </a:lnTo>
                <a:lnTo>
                  <a:pt x="244" y="686"/>
                </a:lnTo>
                <a:lnTo>
                  <a:pt x="243" y="685"/>
                </a:lnTo>
                <a:lnTo>
                  <a:pt x="243" y="685"/>
                </a:lnTo>
                <a:lnTo>
                  <a:pt x="243" y="685"/>
                </a:lnTo>
                <a:lnTo>
                  <a:pt x="243" y="685"/>
                </a:lnTo>
                <a:lnTo>
                  <a:pt x="243" y="685"/>
                </a:lnTo>
                <a:lnTo>
                  <a:pt x="243" y="684"/>
                </a:lnTo>
                <a:lnTo>
                  <a:pt x="243" y="684"/>
                </a:lnTo>
                <a:lnTo>
                  <a:pt x="243" y="684"/>
                </a:lnTo>
                <a:lnTo>
                  <a:pt x="243" y="684"/>
                </a:lnTo>
                <a:lnTo>
                  <a:pt x="243" y="684"/>
                </a:lnTo>
                <a:lnTo>
                  <a:pt x="243" y="683"/>
                </a:lnTo>
                <a:lnTo>
                  <a:pt x="243" y="683"/>
                </a:lnTo>
                <a:lnTo>
                  <a:pt x="243" y="683"/>
                </a:lnTo>
                <a:lnTo>
                  <a:pt x="243" y="683"/>
                </a:lnTo>
                <a:lnTo>
                  <a:pt x="243" y="683"/>
                </a:lnTo>
                <a:lnTo>
                  <a:pt x="243" y="682"/>
                </a:lnTo>
                <a:lnTo>
                  <a:pt x="243" y="682"/>
                </a:lnTo>
                <a:lnTo>
                  <a:pt x="243" y="682"/>
                </a:lnTo>
                <a:lnTo>
                  <a:pt x="243" y="682"/>
                </a:lnTo>
                <a:lnTo>
                  <a:pt x="243" y="682"/>
                </a:lnTo>
                <a:lnTo>
                  <a:pt x="243" y="681"/>
                </a:lnTo>
                <a:lnTo>
                  <a:pt x="243" y="681"/>
                </a:lnTo>
                <a:lnTo>
                  <a:pt x="243" y="681"/>
                </a:lnTo>
                <a:lnTo>
                  <a:pt x="243" y="681"/>
                </a:lnTo>
                <a:lnTo>
                  <a:pt x="243" y="679"/>
                </a:lnTo>
                <a:lnTo>
                  <a:pt x="243" y="679"/>
                </a:lnTo>
                <a:lnTo>
                  <a:pt x="243" y="679"/>
                </a:lnTo>
                <a:lnTo>
                  <a:pt x="243" y="679"/>
                </a:lnTo>
                <a:lnTo>
                  <a:pt x="243" y="679"/>
                </a:lnTo>
                <a:lnTo>
                  <a:pt x="243" y="678"/>
                </a:lnTo>
                <a:lnTo>
                  <a:pt x="243" y="678"/>
                </a:lnTo>
                <a:lnTo>
                  <a:pt x="243" y="678"/>
                </a:lnTo>
                <a:lnTo>
                  <a:pt x="243" y="678"/>
                </a:lnTo>
                <a:lnTo>
                  <a:pt x="243" y="678"/>
                </a:lnTo>
                <a:lnTo>
                  <a:pt x="243" y="677"/>
                </a:lnTo>
                <a:lnTo>
                  <a:pt x="243" y="677"/>
                </a:lnTo>
                <a:lnTo>
                  <a:pt x="243" y="677"/>
                </a:lnTo>
                <a:lnTo>
                  <a:pt x="243" y="677"/>
                </a:lnTo>
                <a:lnTo>
                  <a:pt x="243" y="676"/>
                </a:lnTo>
                <a:lnTo>
                  <a:pt x="243" y="676"/>
                </a:lnTo>
                <a:lnTo>
                  <a:pt x="243" y="676"/>
                </a:lnTo>
                <a:lnTo>
                  <a:pt x="243" y="676"/>
                </a:lnTo>
                <a:lnTo>
                  <a:pt x="243" y="676"/>
                </a:lnTo>
                <a:lnTo>
                  <a:pt x="243" y="675"/>
                </a:lnTo>
                <a:lnTo>
                  <a:pt x="243" y="675"/>
                </a:lnTo>
                <a:lnTo>
                  <a:pt x="243" y="675"/>
                </a:lnTo>
                <a:lnTo>
                  <a:pt x="243" y="675"/>
                </a:lnTo>
                <a:lnTo>
                  <a:pt x="243" y="675"/>
                </a:lnTo>
                <a:lnTo>
                  <a:pt x="243" y="674"/>
                </a:lnTo>
                <a:lnTo>
                  <a:pt x="243" y="674"/>
                </a:lnTo>
                <a:lnTo>
                  <a:pt x="243" y="674"/>
                </a:lnTo>
                <a:lnTo>
                  <a:pt x="243" y="674"/>
                </a:lnTo>
                <a:lnTo>
                  <a:pt x="243" y="674"/>
                </a:lnTo>
                <a:lnTo>
                  <a:pt x="243" y="673"/>
                </a:lnTo>
                <a:lnTo>
                  <a:pt x="243" y="673"/>
                </a:lnTo>
                <a:lnTo>
                  <a:pt x="243" y="673"/>
                </a:lnTo>
                <a:lnTo>
                  <a:pt x="243" y="673"/>
                </a:lnTo>
                <a:lnTo>
                  <a:pt x="243" y="671"/>
                </a:lnTo>
                <a:lnTo>
                  <a:pt x="243" y="671"/>
                </a:lnTo>
                <a:lnTo>
                  <a:pt x="243" y="671"/>
                </a:lnTo>
                <a:lnTo>
                  <a:pt x="243" y="671"/>
                </a:lnTo>
                <a:lnTo>
                  <a:pt x="243" y="671"/>
                </a:lnTo>
                <a:lnTo>
                  <a:pt x="243" y="670"/>
                </a:lnTo>
                <a:lnTo>
                  <a:pt x="243" y="670"/>
                </a:lnTo>
                <a:lnTo>
                  <a:pt x="243" y="670"/>
                </a:lnTo>
                <a:lnTo>
                  <a:pt x="243" y="670"/>
                </a:lnTo>
                <a:lnTo>
                  <a:pt x="243" y="670"/>
                </a:lnTo>
                <a:lnTo>
                  <a:pt x="243" y="669"/>
                </a:lnTo>
                <a:lnTo>
                  <a:pt x="243" y="669"/>
                </a:lnTo>
                <a:lnTo>
                  <a:pt x="243" y="669"/>
                </a:lnTo>
                <a:lnTo>
                  <a:pt x="243" y="669"/>
                </a:lnTo>
                <a:lnTo>
                  <a:pt x="243" y="669"/>
                </a:lnTo>
                <a:lnTo>
                  <a:pt x="243" y="668"/>
                </a:lnTo>
                <a:lnTo>
                  <a:pt x="244" y="668"/>
                </a:lnTo>
                <a:lnTo>
                  <a:pt x="244" y="668"/>
                </a:lnTo>
                <a:lnTo>
                  <a:pt x="244" y="668"/>
                </a:lnTo>
                <a:lnTo>
                  <a:pt x="244" y="668"/>
                </a:lnTo>
                <a:lnTo>
                  <a:pt x="244" y="667"/>
                </a:lnTo>
                <a:lnTo>
                  <a:pt x="244" y="667"/>
                </a:lnTo>
                <a:lnTo>
                  <a:pt x="244" y="667"/>
                </a:lnTo>
                <a:lnTo>
                  <a:pt x="244" y="667"/>
                </a:lnTo>
                <a:lnTo>
                  <a:pt x="244" y="667"/>
                </a:lnTo>
                <a:lnTo>
                  <a:pt x="244" y="666"/>
                </a:lnTo>
                <a:lnTo>
                  <a:pt x="244" y="666"/>
                </a:lnTo>
                <a:lnTo>
                  <a:pt x="244" y="666"/>
                </a:lnTo>
                <a:lnTo>
                  <a:pt x="244" y="666"/>
                </a:lnTo>
                <a:lnTo>
                  <a:pt x="244" y="666"/>
                </a:lnTo>
                <a:lnTo>
                  <a:pt x="244" y="665"/>
                </a:lnTo>
                <a:lnTo>
                  <a:pt x="244" y="665"/>
                </a:lnTo>
                <a:lnTo>
                  <a:pt x="244" y="665"/>
                </a:lnTo>
                <a:lnTo>
                  <a:pt x="245" y="665"/>
                </a:lnTo>
                <a:lnTo>
                  <a:pt x="245" y="665"/>
                </a:lnTo>
                <a:lnTo>
                  <a:pt x="245" y="664"/>
                </a:lnTo>
                <a:lnTo>
                  <a:pt x="245" y="664"/>
                </a:lnTo>
                <a:lnTo>
                  <a:pt x="245" y="664"/>
                </a:lnTo>
                <a:lnTo>
                  <a:pt x="245" y="664"/>
                </a:lnTo>
                <a:lnTo>
                  <a:pt x="245" y="664"/>
                </a:lnTo>
                <a:lnTo>
                  <a:pt x="245" y="662"/>
                </a:lnTo>
                <a:lnTo>
                  <a:pt x="245" y="662"/>
                </a:lnTo>
                <a:lnTo>
                  <a:pt x="245" y="662"/>
                </a:lnTo>
                <a:lnTo>
                  <a:pt x="245" y="662"/>
                </a:lnTo>
                <a:lnTo>
                  <a:pt x="245" y="662"/>
                </a:lnTo>
                <a:lnTo>
                  <a:pt x="245" y="662"/>
                </a:lnTo>
                <a:lnTo>
                  <a:pt x="245" y="661"/>
                </a:lnTo>
                <a:lnTo>
                  <a:pt x="246" y="661"/>
                </a:lnTo>
                <a:lnTo>
                  <a:pt x="246" y="661"/>
                </a:lnTo>
                <a:lnTo>
                  <a:pt x="246" y="661"/>
                </a:lnTo>
                <a:lnTo>
                  <a:pt x="246" y="661"/>
                </a:lnTo>
                <a:lnTo>
                  <a:pt x="246" y="660"/>
                </a:lnTo>
                <a:lnTo>
                  <a:pt x="246" y="660"/>
                </a:lnTo>
                <a:lnTo>
                  <a:pt x="246" y="660"/>
                </a:lnTo>
                <a:lnTo>
                  <a:pt x="246" y="660"/>
                </a:lnTo>
                <a:lnTo>
                  <a:pt x="246" y="660"/>
                </a:lnTo>
                <a:lnTo>
                  <a:pt x="246" y="660"/>
                </a:lnTo>
                <a:lnTo>
                  <a:pt x="246" y="659"/>
                </a:lnTo>
                <a:lnTo>
                  <a:pt x="247" y="659"/>
                </a:lnTo>
                <a:lnTo>
                  <a:pt x="247" y="659"/>
                </a:lnTo>
                <a:lnTo>
                  <a:pt x="247" y="659"/>
                </a:lnTo>
                <a:lnTo>
                  <a:pt x="247" y="659"/>
                </a:lnTo>
                <a:lnTo>
                  <a:pt x="247" y="658"/>
                </a:lnTo>
                <a:lnTo>
                  <a:pt x="247" y="658"/>
                </a:lnTo>
                <a:lnTo>
                  <a:pt x="247" y="658"/>
                </a:lnTo>
                <a:lnTo>
                  <a:pt x="247" y="658"/>
                </a:lnTo>
                <a:lnTo>
                  <a:pt x="247" y="658"/>
                </a:lnTo>
                <a:lnTo>
                  <a:pt x="247" y="658"/>
                </a:lnTo>
                <a:lnTo>
                  <a:pt x="248" y="657"/>
                </a:lnTo>
                <a:lnTo>
                  <a:pt x="248" y="657"/>
                </a:lnTo>
                <a:lnTo>
                  <a:pt x="248" y="657"/>
                </a:lnTo>
                <a:lnTo>
                  <a:pt x="248" y="657"/>
                </a:lnTo>
                <a:lnTo>
                  <a:pt x="248" y="657"/>
                </a:lnTo>
                <a:lnTo>
                  <a:pt x="248" y="657"/>
                </a:lnTo>
                <a:lnTo>
                  <a:pt x="248" y="656"/>
                </a:lnTo>
                <a:lnTo>
                  <a:pt x="248" y="656"/>
                </a:lnTo>
                <a:lnTo>
                  <a:pt x="248" y="656"/>
                </a:lnTo>
                <a:lnTo>
                  <a:pt x="249" y="656"/>
                </a:lnTo>
                <a:lnTo>
                  <a:pt x="249" y="656"/>
                </a:lnTo>
                <a:lnTo>
                  <a:pt x="249" y="656"/>
                </a:lnTo>
                <a:lnTo>
                  <a:pt x="249" y="655"/>
                </a:lnTo>
                <a:lnTo>
                  <a:pt x="249" y="655"/>
                </a:lnTo>
                <a:lnTo>
                  <a:pt x="249" y="655"/>
                </a:lnTo>
                <a:lnTo>
                  <a:pt x="249" y="655"/>
                </a:lnTo>
                <a:lnTo>
                  <a:pt x="249" y="655"/>
                </a:lnTo>
                <a:lnTo>
                  <a:pt x="250" y="655"/>
                </a:lnTo>
                <a:lnTo>
                  <a:pt x="250" y="653"/>
                </a:lnTo>
                <a:lnTo>
                  <a:pt x="250" y="653"/>
                </a:lnTo>
                <a:lnTo>
                  <a:pt x="250" y="653"/>
                </a:lnTo>
                <a:lnTo>
                  <a:pt x="250" y="653"/>
                </a:lnTo>
                <a:lnTo>
                  <a:pt x="250" y="653"/>
                </a:lnTo>
                <a:lnTo>
                  <a:pt x="250" y="653"/>
                </a:lnTo>
                <a:lnTo>
                  <a:pt x="250" y="653"/>
                </a:lnTo>
                <a:lnTo>
                  <a:pt x="252" y="652"/>
                </a:lnTo>
                <a:lnTo>
                  <a:pt x="252" y="652"/>
                </a:lnTo>
                <a:lnTo>
                  <a:pt x="252" y="652"/>
                </a:lnTo>
                <a:lnTo>
                  <a:pt x="252" y="652"/>
                </a:lnTo>
                <a:lnTo>
                  <a:pt x="252" y="652"/>
                </a:lnTo>
                <a:lnTo>
                  <a:pt x="252" y="652"/>
                </a:lnTo>
                <a:lnTo>
                  <a:pt x="252" y="651"/>
                </a:lnTo>
                <a:lnTo>
                  <a:pt x="252" y="651"/>
                </a:lnTo>
                <a:lnTo>
                  <a:pt x="253" y="651"/>
                </a:lnTo>
                <a:lnTo>
                  <a:pt x="253" y="651"/>
                </a:lnTo>
                <a:lnTo>
                  <a:pt x="253" y="651"/>
                </a:lnTo>
                <a:lnTo>
                  <a:pt x="253" y="651"/>
                </a:lnTo>
                <a:lnTo>
                  <a:pt x="253" y="651"/>
                </a:lnTo>
                <a:lnTo>
                  <a:pt x="253" y="650"/>
                </a:lnTo>
                <a:lnTo>
                  <a:pt x="253" y="650"/>
                </a:lnTo>
                <a:lnTo>
                  <a:pt x="254" y="650"/>
                </a:lnTo>
                <a:lnTo>
                  <a:pt x="254" y="650"/>
                </a:lnTo>
                <a:lnTo>
                  <a:pt x="254" y="650"/>
                </a:lnTo>
                <a:lnTo>
                  <a:pt x="254" y="650"/>
                </a:lnTo>
                <a:lnTo>
                  <a:pt x="254" y="650"/>
                </a:lnTo>
                <a:lnTo>
                  <a:pt x="254" y="649"/>
                </a:lnTo>
                <a:lnTo>
                  <a:pt x="254" y="649"/>
                </a:lnTo>
                <a:lnTo>
                  <a:pt x="255" y="649"/>
                </a:lnTo>
                <a:lnTo>
                  <a:pt x="255" y="649"/>
                </a:lnTo>
                <a:lnTo>
                  <a:pt x="255" y="649"/>
                </a:lnTo>
                <a:lnTo>
                  <a:pt x="255" y="649"/>
                </a:lnTo>
                <a:lnTo>
                  <a:pt x="255" y="649"/>
                </a:lnTo>
                <a:lnTo>
                  <a:pt x="255" y="649"/>
                </a:lnTo>
                <a:lnTo>
                  <a:pt x="255" y="648"/>
                </a:lnTo>
                <a:lnTo>
                  <a:pt x="256" y="648"/>
                </a:lnTo>
                <a:lnTo>
                  <a:pt x="256" y="648"/>
                </a:lnTo>
                <a:lnTo>
                  <a:pt x="256" y="648"/>
                </a:lnTo>
                <a:lnTo>
                  <a:pt x="256" y="648"/>
                </a:lnTo>
                <a:lnTo>
                  <a:pt x="256" y="648"/>
                </a:lnTo>
                <a:lnTo>
                  <a:pt x="256" y="648"/>
                </a:lnTo>
                <a:lnTo>
                  <a:pt x="257" y="648"/>
                </a:lnTo>
                <a:lnTo>
                  <a:pt x="257" y="647"/>
                </a:lnTo>
                <a:lnTo>
                  <a:pt x="257" y="647"/>
                </a:lnTo>
                <a:lnTo>
                  <a:pt x="257" y="647"/>
                </a:lnTo>
                <a:lnTo>
                  <a:pt x="257" y="647"/>
                </a:lnTo>
                <a:lnTo>
                  <a:pt x="257" y="647"/>
                </a:lnTo>
                <a:lnTo>
                  <a:pt x="258" y="647"/>
                </a:lnTo>
                <a:lnTo>
                  <a:pt x="258" y="647"/>
                </a:lnTo>
                <a:lnTo>
                  <a:pt x="258" y="647"/>
                </a:lnTo>
                <a:lnTo>
                  <a:pt x="258" y="646"/>
                </a:lnTo>
                <a:lnTo>
                  <a:pt x="258" y="646"/>
                </a:lnTo>
                <a:lnTo>
                  <a:pt x="258" y="646"/>
                </a:lnTo>
                <a:lnTo>
                  <a:pt x="259" y="646"/>
                </a:lnTo>
                <a:lnTo>
                  <a:pt x="259" y="646"/>
                </a:lnTo>
                <a:lnTo>
                  <a:pt x="259" y="646"/>
                </a:lnTo>
                <a:lnTo>
                  <a:pt x="259" y="646"/>
                </a:lnTo>
                <a:lnTo>
                  <a:pt x="259" y="646"/>
                </a:lnTo>
                <a:lnTo>
                  <a:pt x="259" y="646"/>
                </a:lnTo>
                <a:lnTo>
                  <a:pt x="261" y="644"/>
                </a:lnTo>
                <a:lnTo>
                  <a:pt x="261" y="644"/>
                </a:lnTo>
                <a:lnTo>
                  <a:pt x="261" y="644"/>
                </a:lnTo>
                <a:lnTo>
                  <a:pt x="261" y="644"/>
                </a:lnTo>
                <a:lnTo>
                  <a:pt x="261" y="644"/>
                </a:lnTo>
                <a:lnTo>
                  <a:pt x="261" y="644"/>
                </a:lnTo>
                <a:lnTo>
                  <a:pt x="262" y="644"/>
                </a:lnTo>
                <a:lnTo>
                  <a:pt x="262" y="644"/>
                </a:lnTo>
                <a:lnTo>
                  <a:pt x="262" y="644"/>
                </a:lnTo>
                <a:lnTo>
                  <a:pt x="262" y="644"/>
                </a:lnTo>
                <a:lnTo>
                  <a:pt x="262" y="643"/>
                </a:lnTo>
                <a:lnTo>
                  <a:pt x="262" y="643"/>
                </a:lnTo>
                <a:lnTo>
                  <a:pt x="263" y="643"/>
                </a:lnTo>
                <a:lnTo>
                  <a:pt x="263" y="643"/>
                </a:lnTo>
                <a:lnTo>
                  <a:pt x="263" y="643"/>
                </a:lnTo>
                <a:lnTo>
                  <a:pt x="263" y="643"/>
                </a:lnTo>
                <a:lnTo>
                  <a:pt x="263" y="643"/>
                </a:lnTo>
                <a:lnTo>
                  <a:pt x="264" y="643"/>
                </a:lnTo>
                <a:lnTo>
                  <a:pt x="264" y="643"/>
                </a:lnTo>
                <a:lnTo>
                  <a:pt x="264" y="643"/>
                </a:lnTo>
                <a:lnTo>
                  <a:pt x="264" y="643"/>
                </a:lnTo>
                <a:lnTo>
                  <a:pt x="264" y="642"/>
                </a:lnTo>
                <a:lnTo>
                  <a:pt x="264" y="642"/>
                </a:lnTo>
                <a:lnTo>
                  <a:pt x="265" y="642"/>
                </a:lnTo>
                <a:lnTo>
                  <a:pt x="265" y="642"/>
                </a:lnTo>
                <a:lnTo>
                  <a:pt x="265" y="642"/>
                </a:lnTo>
                <a:lnTo>
                  <a:pt x="265" y="642"/>
                </a:lnTo>
                <a:lnTo>
                  <a:pt x="265" y="642"/>
                </a:lnTo>
                <a:lnTo>
                  <a:pt x="266" y="642"/>
                </a:lnTo>
                <a:lnTo>
                  <a:pt x="266" y="642"/>
                </a:lnTo>
                <a:lnTo>
                  <a:pt x="266" y="642"/>
                </a:lnTo>
                <a:lnTo>
                  <a:pt x="266" y="642"/>
                </a:lnTo>
                <a:lnTo>
                  <a:pt x="266" y="642"/>
                </a:lnTo>
                <a:lnTo>
                  <a:pt x="267" y="642"/>
                </a:lnTo>
                <a:lnTo>
                  <a:pt x="267" y="641"/>
                </a:lnTo>
                <a:lnTo>
                  <a:pt x="267" y="641"/>
                </a:lnTo>
                <a:lnTo>
                  <a:pt x="267" y="641"/>
                </a:lnTo>
                <a:lnTo>
                  <a:pt x="267" y="641"/>
                </a:lnTo>
                <a:lnTo>
                  <a:pt x="268" y="641"/>
                </a:lnTo>
                <a:lnTo>
                  <a:pt x="268" y="641"/>
                </a:lnTo>
                <a:lnTo>
                  <a:pt x="268" y="641"/>
                </a:lnTo>
                <a:lnTo>
                  <a:pt x="268" y="641"/>
                </a:lnTo>
                <a:lnTo>
                  <a:pt x="268" y="641"/>
                </a:lnTo>
                <a:lnTo>
                  <a:pt x="268" y="641"/>
                </a:lnTo>
                <a:lnTo>
                  <a:pt x="270" y="641"/>
                </a:lnTo>
                <a:lnTo>
                  <a:pt x="270" y="641"/>
                </a:lnTo>
                <a:lnTo>
                  <a:pt x="270" y="641"/>
                </a:lnTo>
                <a:lnTo>
                  <a:pt x="270" y="641"/>
                </a:lnTo>
                <a:lnTo>
                  <a:pt x="270" y="641"/>
                </a:lnTo>
                <a:lnTo>
                  <a:pt x="271" y="641"/>
                </a:lnTo>
                <a:lnTo>
                  <a:pt x="271" y="641"/>
                </a:lnTo>
                <a:lnTo>
                  <a:pt x="271" y="640"/>
                </a:lnTo>
                <a:lnTo>
                  <a:pt x="271" y="640"/>
                </a:lnTo>
                <a:lnTo>
                  <a:pt x="271" y="640"/>
                </a:lnTo>
                <a:lnTo>
                  <a:pt x="272" y="640"/>
                </a:lnTo>
                <a:lnTo>
                  <a:pt x="272" y="640"/>
                </a:lnTo>
                <a:lnTo>
                  <a:pt x="272" y="640"/>
                </a:lnTo>
                <a:lnTo>
                  <a:pt x="272" y="640"/>
                </a:lnTo>
                <a:lnTo>
                  <a:pt x="272" y="640"/>
                </a:lnTo>
                <a:lnTo>
                  <a:pt x="273" y="640"/>
                </a:lnTo>
                <a:lnTo>
                  <a:pt x="273" y="640"/>
                </a:lnTo>
                <a:lnTo>
                  <a:pt x="273" y="640"/>
                </a:lnTo>
                <a:lnTo>
                  <a:pt x="273" y="640"/>
                </a:lnTo>
                <a:lnTo>
                  <a:pt x="274" y="640"/>
                </a:lnTo>
                <a:lnTo>
                  <a:pt x="274" y="640"/>
                </a:lnTo>
                <a:lnTo>
                  <a:pt x="274" y="640"/>
                </a:lnTo>
                <a:lnTo>
                  <a:pt x="274" y="640"/>
                </a:lnTo>
                <a:lnTo>
                  <a:pt x="274" y="640"/>
                </a:lnTo>
                <a:lnTo>
                  <a:pt x="275" y="640"/>
                </a:lnTo>
                <a:lnTo>
                  <a:pt x="275" y="640"/>
                </a:lnTo>
                <a:lnTo>
                  <a:pt x="275" y="640"/>
                </a:lnTo>
                <a:lnTo>
                  <a:pt x="275" y="640"/>
                </a:lnTo>
                <a:lnTo>
                  <a:pt x="275" y="640"/>
                </a:lnTo>
                <a:lnTo>
                  <a:pt x="276" y="640"/>
                </a:lnTo>
                <a:lnTo>
                  <a:pt x="276" y="640"/>
                </a:lnTo>
                <a:lnTo>
                  <a:pt x="276" y="640"/>
                </a:lnTo>
                <a:lnTo>
                  <a:pt x="276" y="640"/>
                </a:lnTo>
                <a:lnTo>
                  <a:pt x="276" y="640"/>
                </a:lnTo>
                <a:lnTo>
                  <a:pt x="277" y="640"/>
                </a:lnTo>
                <a:lnTo>
                  <a:pt x="277" y="640"/>
                </a:lnTo>
                <a:lnTo>
                  <a:pt x="277" y="640"/>
                </a:lnTo>
                <a:lnTo>
                  <a:pt x="277" y="640"/>
                </a:lnTo>
                <a:lnTo>
                  <a:pt x="279" y="640"/>
                </a:lnTo>
                <a:lnTo>
                  <a:pt x="279" y="640"/>
                </a:lnTo>
                <a:lnTo>
                  <a:pt x="279" y="640"/>
                </a:lnTo>
                <a:lnTo>
                  <a:pt x="279" y="640"/>
                </a:lnTo>
                <a:lnTo>
                  <a:pt x="279" y="640"/>
                </a:lnTo>
                <a:lnTo>
                  <a:pt x="280" y="640"/>
                </a:lnTo>
                <a:lnTo>
                  <a:pt x="280" y="640"/>
                </a:lnTo>
                <a:lnTo>
                  <a:pt x="280" y="640"/>
                </a:lnTo>
                <a:lnTo>
                  <a:pt x="280" y="640"/>
                </a:lnTo>
                <a:close/>
                <a:moveTo>
                  <a:pt x="284" y="637"/>
                </a:moveTo>
                <a:lnTo>
                  <a:pt x="276" y="637"/>
                </a:lnTo>
                <a:lnTo>
                  <a:pt x="276" y="621"/>
                </a:lnTo>
                <a:lnTo>
                  <a:pt x="284" y="621"/>
                </a:lnTo>
                <a:lnTo>
                  <a:pt x="284" y="637"/>
                </a:lnTo>
                <a:lnTo>
                  <a:pt x="284" y="637"/>
                </a:lnTo>
                <a:close/>
                <a:moveTo>
                  <a:pt x="284" y="589"/>
                </a:moveTo>
                <a:lnTo>
                  <a:pt x="276" y="589"/>
                </a:lnTo>
                <a:lnTo>
                  <a:pt x="276" y="574"/>
                </a:lnTo>
                <a:lnTo>
                  <a:pt x="284" y="574"/>
                </a:lnTo>
                <a:lnTo>
                  <a:pt x="284" y="589"/>
                </a:lnTo>
                <a:lnTo>
                  <a:pt x="284" y="589"/>
                </a:lnTo>
                <a:close/>
                <a:moveTo>
                  <a:pt x="284" y="543"/>
                </a:moveTo>
                <a:lnTo>
                  <a:pt x="282" y="543"/>
                </a:lnTo>
                <a:lnTo>
                  <a:pt x="280" y="544"/>
                </a:lnTo>
                <a:lnTo>
                  <a:pt x="266" y="544"/>
                </a:lnTo>
                <a:lnTo>
                  <a:pt x="266" y="537"/>
                </a:lnTo>
                <a:lnTo>
                  <a:pt x="280" y="537"/>
                </a:lnTo>
                <a:lnTo>
                  <a:pt x="284" y="537"/>
                </a:lnTo>
                <a:lnTo>
                  <a:pt x="284" y="541"/>
                </a:lnTo>
                <a:lnTo>
                  <a:pt x="284" y="543"/>
                </a:lnTo>
                <a:lnTo>
                  <a:pt x="284" y="543"/>
                </a:lnTo>
                <a:close/>
                <a:moveTo>
                  <a:pt x="235" y="537"/>
                </a:moveTo>
                <a:lnTo>
                  <a:pt x="235" y="544"/>
                </a:lnTo>
                <a:lnTo>
                  <a:pt x="219" y="544"/>
                </a:lnTo>
                <a:lnTo>
                  <a:pt x="219" y="537"/>
                </a:lnTo>
                <a:lnTo>
                  <a:pt x="235" y="537"/>
                </a:lnTo>
                <a:lnTo>
                  <a:pt x="235" y="537"/>
                </a:lnTo>
                <a:close/>
                <a:moveTo>
                  <a:pt x="187" y="537"/>
                </a:moveTo>
                <a:lnTo>
                  <a:pt x="187" y="544"/>
                </a:lnTo>
                <a:lnTo>
                  <a:pt x="172" y="544"/>
                </a:lnTo>
                <a:lnTo>
                  <a:pt x="172" y="537"/>
                </a:lnTo>
                <a:lnTo>
                  <a:pt x="187" y="537"/>
                </a:lnTo>
                <a:lnTo>
                  <a:pt x="187" y="537"/>
                </a:lnTo>
                <a:close/>
                <a:moveTo>
                  <a:pt x="140" y="537"/>
                </a:moveTo>
                <a:lnTo>
                  <a:pt x="140" y="544"/>
                </a:lnTo>
                <a:lnTo>
                  <a:pt x="124" y="544"/>
                </a:lnTo>
                <a:lnTo>
                  <a:pt x="124" y="537"/>
                </a:lnTo>
                <a:lnTo>
                  <a:pt x="140" y="537"/>
                </a:lnTo>
                <a:lnTo>
                  <a:pt x="140" y="537"/>
                </a:lnTo>
                <a:close/>
                <a:moveTo>
                  <a:pt x="93" y="537"/>
                </a:moveTo>
                <a:lnTo>
                  <a:pt x="93" y="544"/>
                </a:lnTo>
                <a:lnTo>
                  <a:pt x="77" y="544"/>
                </a:lnTo>
                <a:lnTo>
                  <a:pt x="77" y="537"/>
                </a:lnTo>
                <a:lnTo>
                  <a:pt x="93" y="537"/>
                </a:lnTo>
                <a:lnTo>
                  <a:pt x="93" y="537"/>
                </a:lnTo>
                <a:close/>
                <a:moveTo>
                  <a:pt x="46" y="537"/>
                </a:moveTo>
                <a:lnTo>
                  <a:pt x="46" y="544"/>
                </a:lnTo>
                <a:lnTo>
                  <a:pt x="30" y="544"/>
                </a:lnTo>
                <a:lnTo>
                  <a:pt x="30" y="537"/>
                </a:lnTo>
                <a:lnTo>
                  <a:pt x="46" y="537"/>
                </a:lnTo>
                <a:lnTo>
                  <a:pt x="46" y="537"/>
                </a:lnTo>
                <a:close/>
                <a:moveTo>
                  <a:pt x="8" y="535"/>
                </a:moveTo>
                <a:lnTo>
                  <a:pt x="0" y="535"/>
                </a:lnTo>
                <a:lnTo>
                  <a:pt x="0" y="519"/>
                </a:lnTo>
                <a:lnTo>
                  <a:pt x="8" y="519"/>
                </a:lnTo>
                <a:lnTo>
                  <a:pt x="8" y="535"/>
                </a:lnTo>
                <a:lnTo>
                  <a:pt x="8" y="535"/>
                </a:lnTo>
                <a:close/>
                <a:moveTo>
                  <a:pt x="8" y="488"/>
                </a:moveTo>
                <a:lnTo>
                  <a:pt x="0" y="488"/>
                </a:lnTo>
                <a:lnTo>
                  <a:pt x="0" y="472"/>
                </a:lnTo>
                <a:lnTo>
                  <a:pt x="8" y="472"/>
                </a:lnTo>
                <a:lnTo>
                  <a:pt x="8" y="488"/>
                </a:lnTo>
                <a:lnTo>
                  <a:pt x="8" y="488"/>
                </a:lnTo>
                <a:close/>
                <a:moveTo>
                  <a:pt x="8" y="441"/>
                </a:moveTo>
                <a:lnTo>
                  <a:pt x="0" y="441"/>
                </a:lnTo>
                <a:lnTo>
                  <a:pt x="0" y="425"/>
                </a:lnTo>
                <a:lnTo>
                  <a:pt x="8" y="425"/>
                </a:lnTo>
                <a:lnTo>
                  <a:pt x="8" y="441"/>
                </a:lnTo>
                <a:lnTo>
                  <a:pt x="8" y="441"/>
                </a:lnTo>
                <a:close/>
                <a:moveTo>
                  <a:pt x="8" y="393"/>
                </a:moveTo>
                <a:lnTo>
                  <a:pt x="0" y="393"/>
                </a:lnTo>
                <a:lnTo>
                  <a:pt x="0" y="378"/>
                </a:lnTo>
                <a:lnTo>
                  <a:pt x="8" y="378"/>
                </a:lnTo>
                <a:lnTo>
                  <a:pt x="8" y="393"/>
                </a:lnTo>
                <a:lnTo>
                  <a:pt x="8" y="393"/>
                </a:lnTo>
                <a:close/>
                <a:moveTo>
                  <a:pt x="8" y="346"/>
                </a:moveTo>
                <a:lnTo>
                  <a:pt x="0" y="346"/>
                </a:lnTo>
                <a:lnTo>
                  <a:pt x="0" y="330"/>
                </a:lnTo>
                <a:lnTo>
                  <a:pt x="8" y="330"/>
                </a:lnTo>
                <a:lnTo>
                  <a:pt x="8" y="346"/>
                </a:lnTo>
                <a:lnTo>
                  <a:pt x="8" y="346"/>
                </a:lnTo>
                <a:close/>
                <a:moveTo>
                  <a:pt x="8" y="299"/>
                </a:moveTo>
                <a:lnTo>
                  <a:pt x="0" y="299"/>
                </a:lnTo>
                <a:lnTo>
                  <a:pt x="0" y="283"/>
                </a:lnTo>
                <a:lnTo>
                  <a:pt x="8" y="283"/>
                </a:lnTo>
                <a:lnTo>
                  <a:pt x="8" y="299"/>
                </a:lnTo>
                <a:lnTo>
                  <a:pt x="8" y="299"/>
                </a:lnTo>
                <a:close/>
                <a:moveTo>
                  <a:pt x="8" y="253"/>
                </a:moveTo>
                <a:lnTo>
                  <a:pt x="0" y="253"/>
                </a:lnTo>
                <a:lnTo>
                  <a:pt x="0" y="237"/>
                </a:lnTo>
                <a:lnTo>
                  <a:pt x="8" y="237"/>
                </a:lnTo>
                <a:lnTo>
                  <a:pt x="8" y="253"/>
                </a:lnTo>
                <a:lnTo>
                  <a:pt x="8" y="253"/>
                </a:lnTo>
                <a:close/>
                <a:moveTo>
                  <a:pt x="8" y="205"/>
                </a:moveTo>
                <a:lnTo>
                  <a:pt x="0" y="205"/>
                </a:lnTo>
                <a:lnTo>
                  <a:pt x="0" y="189"/>
                </a:lnTo>
                <a:lnTo>
                  <a:pt x="8" y="189"/>
                </a:lnTo>
                <a:lnTo>
                  <a:pt x="8" y="205"/>
                </a:lnTo>
                <a:lnTo>
                  <a:pt x="8" y="205"/>
                </a:lnTo>
                <a:close/>
                <a:moveTo>
                  <a:pt x="8" y="158"/>
                </a:moveTo>
                <a:lnTo>
                  <a:pt x="0" y="158"/>
                </a:lnTo>
                <a:lnTo>
                  <a:pt x="0" y="142"/>
                </a:lnTo>
                <a:lnTo>
                  <a:pt x="8" y="142"/>
                </a:lnTo>
                <a:lnTo>
                  <a:pt x="8" y="158"/>
                </a:lnTo>
                <a:lnTo>
                  <a:pt x="8" y="158"/>
                </a:lnTo>
                <a:close/>
                <a:moveTo>
                  <a:pt x="8" y="111"/>
                </a:moveTo>
                <a:lnTo>
                  <a:pt x="0" y="111"/>
                </a:lnTo>
                <a:lnTo>
                  <a:pt x="0" y="95"/>
                </a:lnTo>
                <a:lnTo>
                  <a:pt x="8" y="95"/>
                </a:lnTo>
                <a:lnTo>
                  <a:pt x="8" y="111"/>
                </a:lnTo>
                <a:lnTo>
                  <a:pt x="8" y="111"/>
                </a:lnTo>
                <a:close/>
                <a:moveTo>
                  <a:pt x="8" y="63"/>
                </a:moveTo>
                <a:lnTo>
                  <a:pt x="0" y="63"/>
                </a:lnTo>
                <a:lnTo>
                  <a:pt x="0" y="48"/>
                </a:lnTo>
                <a:lnTo>
                  <a:pt x="8" y="48"/>
                </a:lnTo>
                <a:lnTo>
                  <a:pt x="8" y="63"/>
                </a:lnTo>
                <a:close/>
              </a:path>
            </a:pathLst>
          </a:custGeom>
          <a:solidFill>
            <a:srgbClr val="8497b0"/>
          </a:solidFill>
          <a:ln>
            <a:solidFill>
              <a:schemeClr val="accent1">
                <a:lumMod val="90000"/>
              </a:schemeClr>
            </a:solidFill>
          </a:ln>
        </p:spPr>
        <p:style>
          <a:lnRef idx="0"/>
          <a:fillRef idx="0"/>
          <a:effectRef idx="0"/>
          <a:fontRef idx="minor"/>
        </p:style>
      </p:sp>
      <p:sp>
        <p:nvSpPr>
          <p:cNvPr id="415" name="CustomShape 47"/>
          <p:cNvSpPr/>
          <p:nvPr/>
        </p:nvSpPr>
        <p:spPr>
          <a:xfrm>
            <a:off x="4534200" y="1989000"/>
            <a:ext cx="558360" cy="756720"/>
          </a:xfrm>
          <a:custGeom>
            <a:avLst/>
            <a:gdLst/>
            <a:ahLst/>
            <a:rect l="l" t="t" r="r" b="b"/>
            <a:pathLst>
              <a:path w="352" h="477">
                <a:moveTo>
                  <a:pt x="8" y="16"/>
                </a:moveTo>
                <a:lnTo>
                  <a:pt x="0" y="16"/>
                </a:lnTo>
                <a:lnTo>
                  <a:pt x="0" y="0"/>
                </a:lnTo>
                <a:lnTo>
                  <a:pt x="8" y="0"/>
                </a:lnTo>
                <a:lnTo>
                  <a:pt x="8" y="16"/>
                </a:lnTo>
                <a:lnTo>
                  <a:pt x="8" y="16"/>
                </a:lnTo>
                <a:close/>
                <a:moveTo>
                  <a:pt x="344" y="440"/>
                </a:moveTo>
                <a:lnTo>
                  <a:pt x="344" y="440"/>
                </a:lnTo>
                <a:lnTo>
                  <a:pt x="344" y="440"/>
                </a:lnTo>
                <a:lnTo>
                  <a:pt x="344" y="439"/>
                </a:lnTo>
                <a:lnTo>
                  <a:pt x="344" y="439"/>
                </a:lnTo>
                <a:lnTo>
                  <a:pt x="344" y="439"/>
                </a:lnTo>
                <a:lnTo>
                  <a:pt x="344" y="439"/>
                </a:lnTo>
                <a:lnTo>
                  <a:pt x="344" y="439"/>
                </a:lnTo>
                <a:lnTo>
                  <a:pt x="344" y="439"/>
                </a:lnTo>
                <a:lnTo>
                  <a:pt x="344" y="438"/>
                </a:lnTo>
                <a:lnTo>
                  <a:pt x="344" y="438"/>
                </a:lnTo>
                <a:lnTo>
                  <a:pt x="344" y="438"/>
                </a:lnTo>
                <a:lnTo>
                  <a:pt x="344" y="438"/>
                </a:lnTo>
                <a:lnTo>
                  <a:pt x="344" y="438"/>
                </a:lnTo>
                <a:lnTo>
                  <a:pt x="344" y="438"/>
                </a:lnTo>
                <a:lnTo>
                  <a:pt x="344" y="437"/>
                </a:lnTo>
                <a:lnTo>
                  <a:pt x="344" y="437"/>
                </a:lnTo>
                <a:lnTo>
                  <a:pt x="344" y="437"/>
                </a:lnTo>
                <a:lnTo>
                  <a:pt x="344" y="437"/>
                </a:lnTo>
                <a:lnTo>
                  <a:pt x="344" y="437"/>
                </a:lnTo>
                <a:lnTo>
                  <a:pt x="344" y="437"/>
                </a:lnTo>
                <a:lnTo>
                  <a:pt x="344" y="436"/>
                </a:lnTo>
                <a:lnTo>
                  <a:pt x="344" y="436"/>
                </a:lnTo>
                <a:lnTo>
                  <a:pt x="344" y="436"/>
                </a:lnTo>
                <a:lnTo>
                  <a:pt x="344" y="436"/>
                </a:lnTo>
                <a:lnTo>
                  <a:pt x="344" y="436"/>
                </a:lnTo>
                <a:lnTo>
                  <a:pt x="344" y="436"/>
                </a:lnTo>
                <a:lnTo>
                  <a:pt x="344" y="434"/>
                </a:lnTo>
                <a:lnTo>
                  <a:pt x="344" y="434"/>
                </a:lnTo>
                <a:lnTo>
                  <a:pt x="344" y="434"/>
                </a:lnTo>
                <a:lnTo>
                  <a:pt x="344" y="434"/>
                </a:lnTo>
                <a:lnTo>
                  <a:pt x="344" y="434"/>
                </a:lnTo>
                <a:lnTo>
                  <a:pt x="344" y="434"/>
                </a:lnTo>
                <a:lnTo>
                  <a:pt x="344" y="433"/>
                </a:lnTo>
                <a:lnTo>
                  <a:pt x="344" y="433"/>
                </a:lnTo>
                <a:lnTo>
                  <a:pt x="343" y="433"/>
                </a:lnTo>
                <a:lnTo>
                  <a:pt x="343" y="433"/>
                </a:lnTo>
                <a:lnTo>
                  <a:pt x="343" y="433"/>
                </a:lnTo>
                <a:lnTo>
                  <a:pt x="343" y="433"/>
                </a:lnTo>
                <a:lnTo>
                  <a:pt x="343" y="432"/>
                </a:lnTo>
                <a:lnTo>
                  <a:pt x="343" y="432"/>
                </a:lnTo>
                <a:lnTo>
                  <a:pt x="343" y="432"/>
                </a:lnTo>
                <a:lnTo>
                  <a:pt x="343" y="432"/>
                </a:lnTo>
                <a:lnTo>
                  <a:pt x="343" y="432"/>
                </a:lnTo>
                <a:lnTo>
                  <a:pt x="343" y="432"/>
                </a:lnTo>
                <a:lnTo>
                  <a:pt x="343" y="432"/>
                </a:lnTo>
                <a:lnTo>
                  <a:pt x="343" y="431"/>
                </a:lnTo>
                <a:lnTo>
                  <a:pt x="343" y="431"/>
                </a:lnTo>
                <a:lnTo>
                  <a:pt x="343" y="431"/>
                </a:lnTo>
                <a:lnTo>
                  <a:pt x="343" y="431"/>
                </a:lnTo>
                <a:lnTo>
                  <a:pt x="343" y="431"/>
                </a:lnTo>
                <a:lnTo>
                  <a:pt x="343" y="431"/>
                </a:lnTo>
                <a:lnTo>
                  <a:pt x="343" y="430"/>
                </a:lnTo>
                <a:lnTo>
                  <a:pt x="343" y="430"/>
                </a:lnTo>
                <a:lnTo>
                  <a:pt x="343" y="430"/>
                </a:lnTo>
                <a:lnTo>
                  <a:pt x="343" y="430"/>
                </a:lnTo>
                <a:lnTo>
                  <a:pt x="343" y="430"/>
                </a:lnTo>
                <a:lnTo>
                  <a:pt x="342" y="430"/>
                </a:lnTo>
                <a:lnTo>
                  <a:pt x="342" y="430"/>
                </a:lnTo>
                <a:lnTo>
                  <a:pt x="342" y="429"/>
                </a:lnTo>
                <a:lnTo>
                  <a:pt x="342" y="429"/>
                </a:lnTo>
                <a:lnTo>
                  <a:pt x="342" y="429"/>
                </a:lnTo>
                <a:lnTo>
                  <a:pt x="342" y="429"/>
                </a:lnTo>
                <a:lnTo>
                  <a:pt x="342" y="429"/>
                </a:lnTo>
                <a:lnTo>
                  <a:pt x="342" y="429"/>
                </a:lnTo>
                <a:lnTo>
                  <a:pt x="342" y="429"/>
                </a:lnTo>
                <a:lnTo>
                  <a:pt x="342" y="428"/>
                </a:lnTo>
                <a:lnTo>
                  <a:pt x="342" y="428"/>
                </a:lnTo>
                <a:lnTo>
                  <a:pt x="342" y="428"/>
                </a:lnTo>
                <a:lnTo>
                  <a:pt x="342" y="428"/>
                </a:lnTo>
                <a:lnTo>
                  <a:pt x="342" y="428"/>
                </a:lnTo>
                <a:lnTo>
                  <a:pt x="342" y="428"/>
                </a:lnTo>
                <a:lnTo>
                  <a:pt x="342" y="428"/>
                </a:lnTo>
                <a:lnTo>
                  <a:pt x="340" y="427"/>
                </a:lnTo>
                <a:lnTo>
                  <a:pt x="340" y="427"/>
                </a:lnTo>
                <a:lnTo>
                  <a:pt x="340" y="427"/>
                </a:lnTo>
                <a:lnTo>
                  <a:pt x="340" y="427"/>
                </a:lnTo>
                <a:lnTo>
                  <a:pt x="340" y="427"/>
                </a:lnTo>
                <a:lnTo>
                  <a:pt x="340" y="427"/>
                </a:lnTo>
                <a:lnTo>
                  <a:pt x="340" y="427"/>
                </a:lnTo>
                <a:lnTo>
                  <a:pt x="340" y="425"/>
                </a:lnTo>
                <a:lnTo>
                  <a:pt x="340" y="425"/>
                </a:lnTo>
                <a:lnTo>
                  <a:pt x="340" y="425"/>
                </a:lnTo>
                <a:lnTo>
                  <a:pt x="340" y="425"/>
                </a:lnTo>
                <a:lnTo>
                  <a:pt x="340" y="425"/>
                </a:lnTo>
                <a:lnTo>
                  <a:pt x="340" y="425"/>
                </a:lnTo>
                <a:lnTo>
                  <a:pt x="339" y="425"/>
                </a:lnTo>
                <a:lnTo>
                  <a:pt x="339" y="424"/>
                </a:lnTo>
                <a:lnTo>
                  <a:pt x="339" y="424"/>
                </a:lnTo>
                <a:lnTo>
                  <a:pt x="339" y="424"/>
                </a:lnTo>
                <a:lnTo>
                  <a:pt x="339" y="424"/>
                </a:lnTo>
                <a:lnTo>
                  <a:pt x="339" y="424"/>
                </a:lnTo>
                <a:lnTo>
                  <a:pt x="339" y="424"/>
                </a:lnTo>
                <a:lnTo>
                  <a:pt x="339" y="424"/>
                </a:lnTo>
                <a:lnTo>
                  <a:pt x="339" y="423"/>
                </a:lnTo>
                <a:lnTo>
                  <a:pt x="339" y="423"/>
                </a:lnTo>
                <a:lnTo>
                  <a:pt x="339" y="423"/>
                </a:lnTo>
                <a:lnTo>
                  <a:pt x="339" y="423"/>
                </a:lnTo>
                <a:lnTo>
                  <a:pt x="338" y="423"/>
                </a:lnTo>
                <a:lnTo>
                  <a:pt x="338" y="423"/>
                </a:lnTo>
                <a:lnTo>
                  <a:pt x="338" y="423"/>
                </a:lnTo>
                <a:lnTo>
                  <a:pt x="338" y="423"/>
                </a:lnTo>
                <a:lnTo>
                  <a:pt x="338" y="422"/>
                </a:lnTo>
                <a:lnTo>
                  <a:pt x="338" y="422"/>
                </a:lnTo>
                <a:lnTo>
                  <a:pt x="338" y="422"/>
                </a:lnTo>
                <a:lnTo>
                  <a:pt x="338" y="422"/>
                </a:lnTo>
                <a:lnTo>
                  <a:pt x="338" y="422"/>
                </a:lnTo>
                <a:lnTo>
                  <a:pt x="338" y="422"/>
                </a:lnTo>
                <a:lnTo>
                  <a:pt x="338" y="422"/>
                </a:lnTo>
                <a:lnTo>
                  <a:pt x="337" y="422"/>
                </a:lnTo>
                <a:lnTo>
                  <a:pt x="337" y="421"/>
                </a:lnTo>
                <a:lnTo>
                  <a:pt x="337" y="421"/>
                </a:lnTo>
                <a:lnTo>
                  <a:pt x="337" y="421"/>
                </a:lnTo>
                <a:lnTo>
                  <a:pt x="337" y="421"/>
                </a:lnTo>
                <a:lnTo>
                  <a:pt x="337" y="421"/>
                </a:lnTo>
                <a:lnTo>
                  <a:pt x="337" y="421"/>
                </a:lnTo>
                <a:lnTo>
                  <a:pt x="337" y="421"/>
                </a:lnTo>
                <a:lnTo>
                  <a:pt x="337" y="421"/>
                </a:lnTo>
                <a:lnTo>
                  <a:pt x="336" y="420"/>
                </a:lnTo>
                <a:lnTo>
                  <a:pt x="336" y="420"/>
                </a:lnTo>
                <a:lnTo>
                  <a:pt x="336" y="420"/>
                </a:lnTo>
                <a:lnTo>
                  <a:pt x="336" y="420"/>
                </a:lnTo>
                <a:lnTo>
                  <a:pt x="336" y="420"/>
                </a:lnTo>
                <a:lnTo>
                  <a:pt x="336" y="420"/>
                </a:lnTo>
                <a:lnTo>
                  <a:pt x="336" y="420"/>
                </a:lnTo>
                <a:lnTo>
                  <a:pt x="336" y="420"/>
                </a:lnTo>
                <a:lnTo>
                  <a:pt x="336" y="420"/>
                </a:lnTo>
                <a:lnTo>
                  <a:pt x="336" y="419"/>
                </a:lnTo>
                <a:lnTo>
                  <a:pt x="335" y="419"/>
                </a:lnTo>
                <a:lnTo>
                  <a:pt x="335" y="419"/>
                </a:lnTo>
                <a:lnTo>
                  <a:pt x="335" y="419"/>
                </a:lnTo>
                <a:lnTo>
                  <a:pt x="335" y="419"/>
                </a:lnTo>
                <a:lnTo>
                  <a:pt x="335" y="419"/>
                </a:lnTo>
                <a:lnTo>
                  <a:pt x="335" y="419"/>
                </a:lnTo>
                <a:lnTo>
                  <a:pt x="335" y="419"/>
                </a:lnTo>
                <a:lnTo>
                  <a:pt x="335" y="419"/>
                </a:lnTo>
                <a:lnTo>
                  <a:pt x="334" y="418"/>
                </a:lnTo>
                <a:lnTo>
                  <a:pt x="334" y="418"/>
                </a:lnTo>
                <a:lnTo>
                  <a:pt x="334" y="418"/>
                </a:lnTo>
                <a:lnTo>
                  <a:pt x="334" y="418"/>
                </a:lnTo>
                <a:lnTo>
                  <a:pt x="334" y="418"/>
                </a:lnTo>
                <a:lnTo>
                  <a:pt x="334" y="418"/>
                </a:lnTo>
                <a:lnTo>
                  <a:pt x="334" y="418"/>
                </a:lnTo>
                <a:lnTo>
                  <a:pt x="334" y="418"/>
                </a:lnTo>
                <a:lnTo>
                  <a:pt x="334" y="418"/>
                </a:lnTo>
                <a:lnTo>
                  <a:pt x="333" y="416"/>
                </a:lnTo>
                <a:lnTo>
                  <a:pt x="333" y="416"/>
                </a:lnTo>
                <a:lnTo>
                  <a:pt x="333" y="416"/>
                </a:lnTo>
                <a:lnTo>
                  <a:pt x="333" y="416"/>
                </a:lnTo>
                <a:lnTo>
                  <a:pt x="333" y="416"/>
                </a:lnTo>
                <a:lnTo>
                  <a:pt x="333" y="416"/>
                </a:lnTo>
                <a:lnTo>
                  <a:pt x="333" y="416"/>
                </a:lnTo>
                <a:lnTo>
                  <a:pt x="333" y="416"/>
                </a:lnTo>
                <a:lnTo>
                  <a:pt x="331" y="416"/>
                </a:lnTo>
                <a:lnTo>
                  <a:pt x="331" y="416"/>
                </a:lnTo>
                <a:lnTo>
                  <a:pt x="331" y="416"/>
                </a:lnTo>
                <a:lnTo>
                  <a:pt x="331" y="415"/>
                </a:lnTo>
                <a:lnTo>
                  <a:pt x="331" y="415"/>
                </a:lnTo>
                <a:lnTo>
                  <a:pt x="331" y="415"/>
                </a:lnTo>
                <a:lnTo>
                  <a:pt x="331" y="415"/>
                </a:lnTo>
                <a:lnTo>
                  <a:pt x="330" y="415"/>
                </a:lnTo>
                <a:lnTo>
                  <a:pt x="330" y="415"/>
                </a:lnTo>
                <a:lnTo>
                  <a:pt x="330" y="415"/>
                </a:lnTo>
                <a:lnTo>
                  <a:pt x="330" y="415"/>
                </a:lnTo>
                <a:lnTo>
                  <a:pt x="330" y="415"/>
                </a:lnTo>
                <a:lnTo>
                  <a:pt x="330" y="415"/>
                </a:lnTo>
                <a:lnTo>
                  <a:pt x="330" y="415"/>
                </a:lnTo>
                <a:lnTo>
                  <a:pt x="330" y="414"/>
                </a:lnTo>
                <a:lnTo>
                  <a:pt x="329" y="414"/>
                </a:lnTo>
                <a:lnTo>
                  <a:pt x="329" y="414"/>
                </a:lnTo>
                <a:lnTo>
                  <a:pt x="329" y="414"/>
                </a:lnTo>
                <a:lnTo>
                  <a:pt x="329" y="414"/>
                </a:lnTo>
                <a:lnTo>
                  <a:pt x="329" y="414"/>
                </a:lnTo>
                <a:lnTo>
                  <a:pt x="329" y="414"/>
                </a:lnTo>
                <a:lnTo>
                  <a:pt x="329" y="414"/>
                </a:lnTo>
                <a:lnTo>
                  <a:pt x="328" y="414"/>
                </a:lnTo>
                <a:lnTo>
                  <a:pt x="328" y="414"/>
                </a:lnTo>
                <a:lnTo>
                  <a:pt x="328" y="414"/>
                </a:lnTo>
                <a:lnTo>
                  <a:pt x="328" y="414"/>
                </a:lnTo>
                <a:lnTo>
                  <a:pt x="328" y="414"/>
                </a:lnTo>
                <a:lnTo>
                  <a:pt x="328" y="413"/>
                </a:lnTo>
                <a:lnTo>
                  <a:pt x="328" y="413"/>
                </a:lnTo>
                <a:lnTo>
                  <a:pt x="327" y="413"/>
                </a:lnTo>
                <a:lnTo>
                  <a:pt x="327" y="413"/>
                </a:lnTo>
                <a:lnTo>
                  <a:pt x="327" y="413"/>
                </a:lnTo>
                <a:lnTo>
                  <a:pt x="327" y="413"/>
                </a:lnTo>
                <a:lnTo>
                  <a:pt x="327" y="413"/>
                </a:lnTo>
                <a:lnTo>
                  <a:pt x="327" y="413"/>
                </a:lnTo>
                <a:lnTo>
                  <a:pt x="327" y="413"/>
                </a:lnTo>
                <a:lnTo>
                  <a:pt x="326" y="413"/>
                </a:lnTo>
                <a:lnTo>
                  <a:pt x="326" y="413"/>
                </a:lnTo>
                <a:lnTo>
                  <a:pt x="326" y="413"/>
                </a:lnTo>
                <a:lnTo>
                  <a:pt x="326" y="413"/>
                </a:lnTo>
                <a:lnTo>
                  <a:pt x="326" y="413"/>
                </a:lnTo>
                <a:lnTo>
                  <a:pt x="326" y="412"/>
                </a:lnTo>
                <a:lnTo>
                  <a:pt x="326" y="412"/>
                </a:lnTo>
                <a:lnTo>
                  <a:pt x="325" y="412"/>
                </a:lnTo>
                <a:lnTo>
                  <a:pt x="325" y="412"/>
                </a:lnTo>
                <a:lnTo>
                  <a:pt x="325" y="412"/>
                </a:lnTo>
                <a:lnTo>
                  <a:pt x="325" y="412"/>
                </a:lnTo>
                <a:lnTo>
                  <a:pt x="325" y="412"/>
                </a:lnTo>
                <a:lnTo>
                  <a:pt x="325" y="412"/>
                </a:lnTo>
                <a:lnTo>
                  <a:pt x="325" y="412"/>
                </a:lnTo>
                <a:lnTo>
                  <a:pt x="323" y="412"/>
                </a:lnTo>
                <a:lnTo>
                  <a:pt x="323" y="412"/>
                </a:lnTo>
                <a:lnTo>
                  <a:pt x="323" y="412"/>
                </a:lnTo>
                <a:lnTo>
                  <a:pt x="323" y="412"/>
                </a:lnTo>
                <a:lnTo>
                  <a:pt x="323" y="412"/>
                </a:lnTo>
                <a:lnTo>
                  <a:pt x="323" y="412"/>
                </a:lnTo>
                <a:lnTo>
                  <a:pt x="322" y="412"/>
                </a:lnTo>
                <a:lnTo>
                  <a:pt x="322" y="412"/>
                </a:lnTo>
                <a:lnTo>
                  <a:pt x="322" y="412"/>
                </a:lnTo>
                <a:lnTo>
                  <a:pt x="322" y="412"/>
                </a:lnTo>
                <a:lnTo>
                  <a:pt x="322" y="412"/>
                </a:lnTo>
                <a:lnTo>
                  <a:pt x="322" y="411"/>
                </a:lnTo>
                <a:lnTo>
                  <a:pt x="322" y="411"/>
                </a:lnTo>
                <a:lnTo>
                  <a:pt x="321" y="411"/>
                </a:lnTo>
                <a:lnTo>
                  <a:pt x="321" y="411"/>
                </a:lnTo>
                <a:lnTo>
                  <a:pt x="321" y="411"/>
                </a:lnTo>
                <a:lnTo>
                  <a:pt x="321" y="411"/>
                </a:lnTo>
                <a:lnTo>
                  <a:pt x="321" y="411"/>
                </a:lnTo>
                <a:lnTo>
                  <a:pt x="321" y="411"/>
                </a:lnTo>
                <a:lnTo>
                  <a:pt x="320" y="411"/>
                </a:lnTo>
                <a:lnTo>
                  <a:pt x="320" y="411"/>
                </a:lnTo>
                <a:lnTo>
                  <a:pt x="320" y="411"/>
                </a:lnTo>
                <a:lnTo>
                  <a:pt x="320" y="411"/>
                </a:lnTo>
                <a:lnTo>
                  <a:pt x="320" y="411"/>
                </a:lnTo>
                <a:lnTo>
                  <a:pt x="320" y="411"/>
                </a:lnTo>
                <a:lnTo>
                  <a:pt x="319" y="411"/>
                </a:lnTo>
                <a:lnTo>
                  <a:pt x="319" y="411"/>
                </a:lnTo>
                <a:lnTo>
                  <a:pt x="319" y="411"/>
                </a:lnTo>
                <a:lnTo>
                  <a:pt x="319" y="411"/>
                </a:lnTo>
                <a:lnTo>
                  <a:pt x="319" y="411"/>
                </a:lnTo>
                <a:lnTo>
                  <a:pt x="319" y="411"/>
                </a:lnTo>
                <a:lnTo>
                  <a:pt x="318" y="411"/>
                </a:lnTo>
                <a:lnTo>
                  <a:pt x="318" y="411"/>
                </a:lnTo>
                <a:lnTo>
                  <a:pt x="318" y="411"/>
                </a:lnTo>
                <a:lnTo>
                  <a:pt x="318" y="411"/>
                </a:lnTo>
                <a:lnTo>
                  <a:pt x="318" y="411"/>
                </a:lnTo>
                <a:lnTo>
                  <a:pt x="318" y="411"/>
                </a:lnTo>
                <a:lnTo>
                  <a:pt x="317" y="411"/>
                </a:lnTo>
                <a:lnTo>
                  <a:pt x="317" y="411"/>
                </a:lnTo>
                <a:lnTo>
                  <a:pt x="317" y="411"/>
                </a:lnTo>
                <a:lnTo>
                  <a:pt x="317" y="411"/>
                </a:lnTo>
                <a:lnTo>
                  <a:pt x="317" y="411"/>
                </a:lnTo>
                <a:lnTo>
                  <a:pt x="317" y="411"/>
                </a:lnTo>
                <a:lnTo>
                  <a:pt x="316" y="411"/>
                </a:lnTo>
                <a:lnTo>
                  <a:pt x="316" y="411"/>
                </a:lnTo>
                <a:lnTo>
                  <a:pt x="316" y="411"/>
                </a:lnTo>
                <a:lnTo>
                  <a:pt x="316" y="411"/>
                </a:lnTo>
                <a:lnTo>
                  <a:pt x="316" y="411"/>
                </a:lnTo>
                <a:lnTo>
                  <a:pt x="316" y="411"/>
                </a:lnTo>
                <a:lnTo>
                  <a:pt x="314" y="411"/>
                </a:lnTo>
                <a:lnTo>
                  <a:pt x="314" y="411"/>
                </a:lnTo>
                <a:lnTo>
                  <a:pt x="314" y="411"/>
                </a:lnTo>
                <a:lnTo>
                  <a:pt x="314" y="411"/>
                </a:lnTo>
                <a:lnTo>
                  <a:pt x="314" y="411"/>
                </a:lnTo>
                <a:lnTo>
                  <a:pt x="314" y="411"/>
                </a:lnTo>
                <a:lnTo>
                  <a:pt x="313" y="411"/>
                </a:lnTo>
                <a:lnTo>
                  <a:pt x="313" y="411"/>
                </a:lnTo>
                <a:lnTo>
                  <a:pt x="313" y="411"/>
                </a:lnTo>
                <a:lnTo>
                  <a:pt x="313" y="411"/>
                </a:lnTo>
                <a:lnTo>
                  <a:pt x="313" y="411"/>
                </a:lnTo>
                <a:lnTo>
                  <a:pt x="313" y="411"/>
                </a:lnTo>
                <a:lnTo>
                  <a:pt x="312" y="411"/>
                </a:lnTo>
                <a:lnTo>
                  <a:pt x="312" y="411"/>
                </a:lnTo>
                <a:lnTo>
                  <a:pt x="312" y="411"/>
                </a:lnTo>
                <a:lnTo>
                  <a:pt x="312" y="411"/>
                </a:lnTo>
                <a:lnTo>
                  <a:pt x="312" y="411"/>
                </a:lnTo>
                <a:lnTo>
                  <a:pt x="312" y="411"/>
                </a:lnTo>
                <a:lnTo>
                  <a:pt x="311" y="411"/>
                </a:lnTo>
                <a:lnTo>
                  <a:pt x="311" y="411"/>
                </a:lnTo>
                <a:lnTo>
                  <a:pt x="311" y="411"/>
                </a:lnTo>
                <a:lnTo>
                  <a:pt x="311" y="411"/>
                </a:lnTo>
                <a:lnTo>
                  <a:pt x="311" y="411"/>
                </a:lnTo>
                <a:lnTo>
                  <a:pt x="311" y="411"/>
                </a:lnTo>
                <a:lnTo>
                  <a:pt x="310" y="411"/>
                </a:lnTo>
                <a:lnTo>
                  <a:pt x="310" y="411"/>
                </a:lnTo>
                <a:lnTo>
                  <a:pt x="310" y="411"/>
                </a:lnTo>
                <a:lnTo>
                  <a:pt x="310" y="411"/>
                </a:lnTo>
                <a:lnTo>
                  <a:pt x="310" y="411"/>
                </a:lnTo>
                <a:lnTo>
                  <a:pt x="310" y="411"/>
                </a:lnTo>
                <a:lnTo>
                  <a:pt x="309" y="411"/>
                </a:lnTo>
                <a:lnTo>
                  <a:pt x="309" y="411"/>
                </a:lnTo>
                <a:lnTo>
                  <a:pt x="309" y="411"/>
                </a:lnTo>
                <a:lnTo>
                  <a:pt x="309" y="411"/>
                </a:lnTo>
                <a:lnTo>
                  <a:pt x="309" y="411"/>
                </a:lnTo>
                <a:lnTo>
                  <a:pt x="309" y="411"/>
                </a:lnTo>
                <a:lnTo>
                  <a:pt x="308" y="411"/>
                </a:lnTo>
                <a:lnTo>
                  <a:pt x="308" y="411"/>
                </a:lnTo>
                <a:lnTo>
                  <a:pt x="308" y="411"/>
                </a:lnTo>
                <a:lnTo>
                  <a:pt x="308" y="411"/>
                </a:lnTo>
                <a:lnTo>
                  <a:pt x="308" y="411"/>
                </a:lnTo>
                <a:lnTo>
                  <a:pt x="308" y="411"/>
                </a:lnTo>
                <a:lnTo>
                  <a:pt x="308" y="411"/>
                </a:lnTo>
                <a:lnTo>
                  <a:pt x="307" y="411"/>
                </a:lnTo>
                <a:lnTo>
                  <a:pt x="307" y="411"/>
                </a:lnTo>
                <a:lnTo>
                  <a:pt x="307" y="411"/>
                </a:lnTo>
                <a:lnTo>
                  <a:pt x="307" y="411"/>
                </a:lnTo>
                <a:lnTo>
                  <a:pt x="307" y="412"/>
                </a:lnTo>
                <a:lnTo>
                  <a:pt x="307" y="412"/>
                </a:lnTo>
                <a:lnTo>
                  <a:pt x="305" y="412"/>
                </a:lnTo>
                <a:lnTo>
                  <a:pt x="305" y="412"/>
                </a:lnTo>
                <a:lnTo>
                  <a:pt x="305" y="412"/>
                </a:lnTo>
                <a:lnTo>
                  <a:pt x="305" y="412"/>
                </a:lnTo>
                <a:lnTo>
                  <a:pt x="305" y="412"/>
                </a:lnTo>
                <a:lnTo>
                  <a:pt x="305" y="412"/>
                </a:lnTo>
                <a:lnTo>
                  <a:pt x="304" y="412"/>
                </a:lnTo>
                <a:lnTo>
                  <a:pt x="304" y="412"/>
                </a:lnTo>
                <a:lnTo>
                  <a:pt x="304" y="412"/>
                </a:lnTo>
                <a:lnTo>
                  <a:pt x="304" y="412"/>
                </a:lnTo>
                <a:lnTo>
                  <a:pt x="304" y="412"/>
                </a:lnTo>
                <a:lnTo>
                  <a:pt x="304" y="412"/>
                </a:lnTo>
                <a:lnTo>
                  <a:pt x="304" y="412"/>
                </a:lnTo>
                <a:lnTo>
                  <a:pt x="303" y="412"/>
                </a:lnTo>
                <a:lnTo>
                  <a:pt x="303" y="412"/>
                </a:lnTo>
                <a:lnTo>
                  <a:pt x="303" y="412"/>
                </a:lnTo>
                <a:lnTo>
                  <a:pt x="303" y="412"/>
                </a:lnTo>
                <a:lnTo>
                  <a:pt x="303" y="412"/>
                </a:lnTo>
                <a:lnTo>
                  <a:pt x="303" y="413"/>
                </a:lnTo>
                <a:lnTo>
                  <a:pt x="303" y="413"/>
                </a:lnTo>
                <a:lnTo>
                  <a:pt x="302" y="413"/>
                </a:lnTo>
                <a:lnTo>
                  <a:pt x="302" y="413"/>
                </a:lnTo>
                <a:lnTo>
                  <a:pt x="302" y="413"/>
                </a:lnTo>
                <a:lnTo>
                  <a:pt x="302" y="413"/>
                </a:lnTo>
                <a:lnTo>
                  <a:pt x="302" y="413"/>
                </a:lnTo>
                <a:lnTo>
                  <a:pt x="302" y="413"/>
                </a:lnTo>
                <a:lnTo>
                  <a:pt x="301" y="413"/>
                </a:lnTo>
                <a:lnTo>
                  <a:pt x="301" y="413"/>
                </a:lnTo>
                <a:lnTo>
                  <a:pt x="301" y="413"/>
                </a:lnTo>
                <a:lnTo>
                  <a:pt x="301" y="413"/>
                </a:lnTo>
                <a:lnTo>
                  <a:pt x="301" y="413"/>
                </a:lnTo>
                <a:lnTo>
                  <a:pt x="301" y="413"/>
                </a:lnTo>
                <a:lnTo>
                  <a:pt x="301" y="414"/>
                </a:lnTo>
                <a:lnTo>
                  <a:pt x="300" y="414"/>
                </a:lnTo>
                <a:lnTo>
                  <a:pt x="300" y="414"/>
                </a:lnTo>
                <a:lnTo>
                  <a:pt x="300" y="414"/>
                </a:lnTo>
                <a:lnTo>
                  <a:pt x="300" y="414"/>
                </a:lnTo>
                <a:lnTo>
                  <a:pt x="300" y="414"/>
                </a:lnTo>
                <a:lnTo>
                  <a:pt x="300" y="414"/>
                </a:lnTo>
                <a:lnTo>
                  <a:pt x="300" y="414"/>
                </a:lnTo>
                <a:lnTo>
                  <a:pt x="300" y="414"/>
                </a:lnTo>
                <a:lnTo>
                  <a:pt x="299" y="414"/>
                </a:lnTo>
                <a:lnTo>
                  <a:pt x="299" y="414"/>
                </a:lnTo>
                <a:lnTo>
                  <a:pt x="299" y="414"/>
                </a:lnTo>
                <a:lnTo>
                  <a:pt x="299" y="414"/>
                </a:lnTo>
                <a:lnTo>
                  <a:pt x="299" y="415"/>
                </a:lnTo>
                <a:lnTo>
                  <a:pt x="299" y="415"/>
                </a:lnTo>
                <a:lnTo>
                  <a:pt x="299" y="415"/>
                </a:lnTo>
                <a:lnTo>
                  <a:pt x="298" y="415"/>
                </a:lnTo>
                <a:lnTo>
                  <a:pt x="298" y="415"/>
                </a:lnTo>
                <a:lnTo>
                  <a:pt x="298" y="415"/>
                </a:lnTo>
                <a:lnTo>
                  <a:pt x="298" y="415"/>
                </a:lnTo>
                <a:lnTo>
                  <a:pt x="298" y="415"/>
                </a:lnTo>
                <a:lnTo>
                  <a:pt x="298" y="415"/>
                </a:lnTo>
                <a:lnTo>
                  <a:pt x="298" y="415"/>
                </a:lnTo>
                <a:lnTo>
                  <a:pt x="298" y="415"/>
                </a:lnTo>
                <a:lnTo>
                  <a:pt x="296" y="416"/>
                </a:lnTo>
                <a:lnTo>
                  <a:pt x="296" y="416"/>
                </a:lnTo>
                <a:lnTo>
                  <a:pt x="296" y="416"/>
                </a:lnTo>
                <a:lnTo>
                  <a:pt x="296" y="416"/>
                </a:lnTo>
                <a:lnTo>
                  <a:pt x="296" y="416"/>
                </a:lnTo>
                <a:lnTo>
                  <a:pt x="296" y="416"/>
                </a:lnTo>
                <a:lnTo>
                  <a:pt x="296" y="416"/>
                </a:lnTo>
                <a:lnTo>
                  <a:pt x="296" y="416"/>
                </a:lnTo>
                <a:lnTo>
                  <a:pt x="295" y="416"/>
                </a:lnTo>
                <a:lnTo>
                  <a:pt x="295" y="416"/>
                </a:lnTo>
                <a:lnTo>
                  <a:pt x="295" y="416"/>
                </a:lnTo>
                <a:lnTo>
                  <a:pt x="295" y="418"/>
                </a:lnTo>
                <a:lnTo>
                  <a:pt x="295" y="418"/>
                </a:lnTo>
                <a:lnTo>
                  <a:pt x="295" y="418"/>
                </a:lnTo>
                <a:lnTo>
                  <a:pt x="295" y="418"/>
                </a:lnTo>
                <a:lnTo>
                  <a:pt x="295" y="418"/>
                </a:lnTo>
                <a:lnTo>
                  <a:pt x="294" y="418"/>
                </a:lnTo>
                <a:lnTo>
                  <a:pt x="294" y="418"/>
                </a:lnTo>
                <a:lnTo>
                  <a:pt x="294" y="418"/>
                </a:lnTo>
                <a:lnTo>
                  <a:pt x="294" y="418"/>
                </a:lnTo>
                <a:lnTo>
                  <a:pt x="294" y="419"/>
                </a:lnTo>
                <a:lnTo>
                  <a:pt x="294" y="419"/>
                </a:lnTo>
                <a:lnTo>
                  <a:pt x="294" y="419"/>
                </a:lnTo>
                <a:lnTo>
                  <a:pt x="294" y="419"/>
                </a:lnTo>
                <a:lnTo>
                  <a:pt x="293" y="419"/>
                </a:lnTo>
                <a:lnTo>
                  <a:pt x="293" y="419"/>
                </a:lnTo>
                <a:lnTo>
                  <a:pt x="293" y="419"/>
                </a:lnTo>
                <a:lnTo>
                  <a:pt x="293" y="419"/>
                </a:lnTo>
                <a:lnTo>
                  <a:pt x="293" y="419"/>
                </a:lnTo>
                <a:lnTo>
                  <a:pt x="293" y="420"/>
                </a:lnTo>
                <a:lnTo>
                  <a:pt x="293" y="420"/>
                </a:lnTo>
                <a:lnTo>
                  <a:pt x="293" y="420"/>
                </a:lnTo>
                <a:lnTo>
                  <a:pt x="293" y="420"/>
                </a:lnTo>
                <a:lnTo>
                  <a:pt x="292" y="420"/>
                </a:lnTo>
                <a:lnTo>
                  <a:pt x="292" y="420"/>
                </a:lnTo>
                <a:lnTo>
                  <a:pt x="292" y="420"/>
                </a:lnTo>
                <a:lnTo>
                  <a:pt x="292" y="420"/>
                </a:lnTo>
                <a:lnTo>
                  <a:pt x="292" y="420"/>
                </a:lnTo>
                <a:lnTo>
                  <a:pt x="292" y="421"/>
                </a:lnTo>
                <a:lnTo>
                  <a:pt x="292" y="421"/>
                </a:lnTo>
                <a:lnTo>
                  <a:pt x="292" y="421"/>
                </a:lnTo>
                <a:lnTo>
                  <a:pt x="292" y="421"/>
                </a:lnTo>
                <a:lnTo>
                  <a:pt x="292" y="421"/>
                </a:lnTo>
                <a:lnTo>
                  <a:pt x="291" y="421"/>
                </a:lnTo>
                <a:lnTo>
                  <a:pt x="291" y="421"/>
                </a:lnTo>
                <a:lnTo>
                  <a:pt x="291" y="421"/>
                </a:lnTo>
                <a:lnTo>
                  <a:pt x="291" y="422"/>
                </a:lnTo>
                <a:lnTo>
                  <a:pt x="291" y="422"/>
                </a:lnTo>
                <a:lnTo>
                  <a:pt x="291" y="422"/>
                </a:lnTo>
                <a:lnTo>
                  <a:pt x="291" y="422"/>
                </a:lnTo>
                <a:lnTo>
                  <a:pt x="291" y="422"/>
                </a:lnTo>
                <a:lnTo>
                  <a:pt x="291" y="422"/>
                </a:lnTo>
                <a:lnTo>
                  <a:pt x="291" y="422"/>
                </a:lnTo>
                <a:lnTo>
                  <a:pt x="290" y="422"/>
                </a:lnTo>
                <a:lnTo>
                  <a:pt x="290" y="423"/>
                </a:lnTo>
                <a:lnTo>
                  <a:pt x="290" y="423"/>
                </a:lnTo>
                <a:lnTo>
                  <a:pt x="290" y="423"/>
                </a:lnTo>
                <a:lnTo>
                  <a:pt x="290" y="423"/>
                </a:lnTo>
                <a:lnTo>
                  <a:pt x="290" y="423"/>
                </a:lnTo>
                <a:lnTo>
                  <a:pt x="290" y="423"/>
                </a:lnTo>
                <a:lnTo>
                  <a:pt x="290" y="423"/>
                </a:lnTo>
                <a:lnTo>
                  <a:pt x="290" y="423"/>
                </a:lnTo>
                <a:lnTo>
                  <a:pt x="290" y="424"/>
                </a:lnTo>
                <a:lnTo>
                  <a:pt x="290" y="424"/>
                </a:lnTo>
                <a:lnTo>
                  <a:pt x="289" y="424"/>
                </a:lnTo>
                <a:lnTo>
                  <a:pt x="289" y="424"/>
                </a:lnTo>
                <a:lnTo>
                  <a:pt x="289" y="424"/>
                </a:lnTo>
                <a:lnTo>
                  <a:pt x="289" y="424"/>
                </a:lnTo>
                <a:lnTo>
                  <a:pt x="289" y="424"/>
                </a:lnTo>
                <a:lnTo>
                  <a:pt x="289" y="425"/>
                </a:lnTo>
                <a:lnTo>
                  <a:pt x="289" y="425"/>
                </a:lnTo>
                <a:lnTo>
                  <a:pt x="289" y="425"/>
                </a:lnTo>
                <a:lnTo>
                  <a:pt x="289" y="425"/>
                </a:lnTo>
                <a:lnTo>
                  <a:pt x="289" y="425"/>
                </a:lnTo>
                <a:lnTo>
                  <a:pt x="289" y="425"/>
                </a:lnTo>
                <a:lnTo>
                  <a:pt x="289" y="425"/>
                </a:lnTo>
                <a:lnTo>
                  <a:pt x="289" y="427"/>
                </a:lnTo>
                <a:lnTo>
                  <a:pt x="287" y="427"/>
                </a:lnTo>
                <a:lnTo>
                  <a:pt x="287" y="427"/>
                </a:lnTo>
                <a:lnTo>
                  <a:pt x="287" y="427"/>
                </a:lnTo>
                <a:lnTo>
                  <a:pt x="287" y="427"/>
                </a:lnTo>
                <a:lnTo>
                  <a:pt x="287" y="427"/>
                </a:lnTo>
                <a:lnTo>
                  <a:pt x="287" y="427"/>
                </a:lnTo>
                <a:lnTo>
                  <a:pt x="287" y="428"/>
                </a:lnTo>
                <a:lnTo>
                  <a:pt x="287" y="428"/>
                </a:lnTo>
                <a:lnTo>
                  <a:pt x="287" y="428"/>
                </a:lnTo>
                <a:lnTo>
                  <a:pt x="287" y="428"/>
                </a:lnTo>
                <a:lnTo>
                  <a:pt x="287" y="428"/>
                </a:lnTo>
                <a:lnTo>
                  <a:pt x="287" y="428"/>
                </a:lnTo>
                <a:lnTo>
                  <a:pt x="287" y="428"/>
                </a:lnTo>
                <a:lnTo>
                  <a:pt x="287" y="429"/>
                </a:lnTo>
                <a:lnTo>
                  <a:pt x="286" y="429"/>
                </a:lnTo>
                <a:lnTo>
                  <a:pt x="286" y="429"/>
                </a:lnTo>
                <a:lnTo>
                  <a:pt x="286" y="429"/>
                </a:lnTo>
                <a:lnTo>
                  <a:pt x="286" y="429"/>
                </a:lnTo>
                <a:lnTo>
                  <a:pt x="286" y="429"/>
                </a:lnTo>
                <a:lnTo>
                  <a:pt x="286" y="429"/>
                </a:lnTo>
                <a:lnTo>
                  <a:pt x="286" y="430"/>
                </a:lnTo>
                <a:lnTo>
                  <a:pt x="286" y="430"/>
                </a:lnTo>
                <a:lnTo>
                  <a:pt x="286" y="430"/>
                </a:lnTo>
                <a:lnTo>
                  <a:pt x="286" y="430"/>
                </a:lnTo>
                <a:lnTo>
                  <a:pt x="286" y="430"/>
                </a:lnTo>
                <a:lnTo>
                  <a:pt x="286" y="430"/>
                </a:lnTo>
                <a:lnTo>
                  <a:pt x="286" y="430"/>
                </a:lnTo>
                <a:lnTo>
                  <a:pt x="286" y="431"/>
                </a:lnTo>
                <a:lnTo>
                  <a:pt x="286" y="431"/>
                </a:lnTo>
                <a:lnTo>
                  <a:pt x="286" y="431"/>
                </a:lnTo>
                <a:lnTo>
                  <a:pt x="286" y="431"/>
                </a:lnTo>
                <a:lnTo>
                  <a:pt x="286" y="431"/>
                </a:lnTo>
                <a:lnTo>
                  <a:pt x="285" y="431"/>
                </a:lnTo>
                <a:lnTo>
                  <a:pt x="285" y="432"/>
                </a:lnTo>
                <a:lnTo>
                  <a:pt x="285" y="432"/>
                </a:lnTo>
                <a:lnTo>
                  <a:pt x="285" y="432"/>
                </a:lnTo>
                <a:lnTo>
                  <a:pt x="285" y="432"/>
                </a:lnTo>
                <a:lnTo>
                  <a:pt x="285" y="432"/>
                </a:lnTo>
                <a:lnTo>
                  <a:pt x="285" y="432"/>
                </a:lnTo>
                <a:lnTo>
                  <a:pt x="285" y="432"/>
                </a:lnTo>
                <a:lnTo>
                  <a:pt x="285" y="433"/>
                </a:lnTo>
                <a:lnTo>
                  <a:pt x="285" y="433"/>
                </a:lnTo>
                <a:lnTo>
                  <a:pt x="285" y="433"/>
                </a:lnTo>
                <a:lnTo>
                  <a:pt x="285" y="433"/>
                </a:lnTo>
                <a:lnTo>
                  <a:pt x="285" y="433"/>
                </a:lnTo>
                <a:lnTo>
                  <a:pt x="285" y="433"/>
                </a:lnTo>
                <a:lnTo>
                  <a:pt x="285" y="434"/>
                </a:lnTo>
                <a:lnTo>
                  <a:pt x="285" y="434"/>
                </a:lnTo>
                <a:lnTo>
                  <a:pt x="285" y="434"/>
                </a:lnTo>
                <a:lnTo>
                  <a:pt x="285" y="434"/>
                </a:lnTo>
                <a:lnTo>
                  <a:pt x="285" y="434"/>
                </a:lnTo>
                <a:lnTo>
                  <a:pt x="285" y="434"/>
                </a:lnTo>
                <a:lnTo>
                  <a:pt x="285" y="436"/>
                </a:lnTo>
                <a:lnTo>
                  <a:pt x="285" y="436"/>
                </a:lnTo>
                <a:lnTo>
                  <a:pt x="285" y="436"/>
                </a:lnTo>
                <a:lnTo>
                  <a:pt x="285" y="436"/>
                </a:lnTo>
                <a:lnTo>
                  <a:pt x="285" y="436"/>
                </a:lnTo>
                <a:lnTo>
                  <a:pt x="285" y="436"/>
                </a:lnTo>
                <a:lnTo>
                  <a:pt x="285" y="437"/>
                </a:lnTo>
                <a:lnTo>
                  <a:pt x="285" y="437"/>
                </a:lnTo>
                <a:lnTo>
                  <a:pt x="285" y="437"/>
                </a:lnTo>
                <a:lnTo>
                  <a:pt x="285" y="437"/>
                </a:lnTo>
                <a:lnTo>
                  <a:pt x="285" y="437"/>
                </a:lnTo>
                <a:lnTo>
                  <a:pt x="285" y="437"/>
                </a:lnTo>
                <a:lnTo>
                  <a:pt x="285" y="438"/>
                </a:lnTo>
                <a:lnTo>
                  <a:pt x="284" y="438"/>
                </a:lnTo>
                <a:lnTo>
                  <a:pt x="284" y="438"/>
                </a:lnTo>
                <a:lnTo>
                  <a:pt x="284" y="438"/>
                </a:lnTo>
                <a:lnTo>
                  <a:pt x="284" y="438"/>
                </a:lnTo>
                <a:lnTo>
                  <a:pt x="284" y="438"/>
                </a:lnTo>
                <a:lnTo>
                  <a:pt x="284" y="439"/>
                </a:lnTo>
                <a:lnTo>
                  <a:pt x="284" y="439"/>
                </a:lnTo>
                <a:lnTo>
                  <a:pt x="284" y="439"/>
                </a:lnTo>
                <a:lnTo>
                  <a:pt x="284" y="439"/>
                </a:lnTo>
                <a:lnTo>
                  <a:pt x="284" y="439"/>
                </a:lnTo>
                <a:lnTo>
                  <a:pt x="284" y="439"/>
                </a:lnTo>
                <a:lnTo>
                  <a:pt x="284" y="440"/>
                </a:lnTo>
                <a:lnTo>
                  <a:pt x="284" y="440"/>
                </a:lnTo>
                <a:lnTo>
                  <a:pt x="284" y="440"/>
                </a:lnTo>
                <a:lnTo>
                  <a:pt x="284" y="440"/>
                </a:lnTo>
                <a:lnTo>
                  <a:pt x="284" y="440"/>
                </a:lnTo>
                <a:lnTo>
                  <a:pt x="284" y="440"/>
                </a:lnTo>
                <a:lnTo>
                  <a:pt x="284" y="441"/>
                </a:lnTo>
                <a:lnTo>
                  <a:pt x="284" y="441"/>
                </a:lnTo>
                <a:lnTo>
                  <a:pt x="284" y="441"/>
                </a:lnTo>
                <a:lnTo>
                  <a:pt x="284" y="441"/>
                </a:lnTo>
                <a:lnTo>
                  <a:pt x="284" y="441"/>
                </a:lnTo>
                <a:lnTo>
                  <a:pt x="284" y="441"/>
                </a:lnTo>
                <a:lnTo>
                  <a:pt x="284" y="442"/>
                </a:lnTo>
                <a:lnTo>
                  <a:pt x="284" y="442"/>
                </a:lnTo>
                <a:lnTo>
                  <a:pt x="284" y="442"/>
                </a:lnTo>
                <a:lnTo>
                  <a:pt x="284" y="442"/>
                </a:lnTo>
                <a:lnTo>
                  <a:pt x="285" y="442"/>
                </a:lnTo>
                <a:lnTo>
                  <a:pt x="285" y="442"/>
                </a:lnTo>
                <a:lnTo>
                  <a:pt x="285" y="444"/>
                </a:lnTo>
                <a:lnTo>
                  <a:pt x="285" y="444"/>
                </a:lnTo>
                <a:lnTo>
                  <a:pt x="285" y="444"/>
                </a:lnTo>
                <a:lnTo>
                  <a:pt x="285" y="444"/>
                </a:lnTo>
                <a:lnTo>
                  <a:pt x="285" y="444"/>
                </a:lnTo>
                <a:lnTo>
                  <a:pt x="285" y="444"/>
                </a:lnTo>
                <a:lnTo>
                  <a:pt x="285" y="445"/>
                </a:lnTo>
                <a:lnTo>
                  <a:pt x="285" y="445"/>
                </a:lnTo>
                <a:lnTo>
                  <a:pt x="285" y="445"/>
                </a:lnTo>
                <a:lnTo>
                  <a:pt x="285" y="445"/>
                </a:lnTo>
                <a:lnTo>
                  <a:pt x="285" y="445"/>
                </a:lnTo>
                <a:lnTo>
                  <a:pt x="285" y="445"/>
                </a:lnTo>
                <a:lnTo>
                  <a:pt x="285" y="446"/>
                </a:lnTo>
                <a:lnTo>
                  <a:pt x="285" y="446"/>
                </a:lnTo>
                <a:lnTo>
                  <a:pt x="285" y="446"/>
                </a:lnTo>
                <a:lnTo>
                  <a:pt x="285" y="446"/>
                </a:lnTo>
                <a:lnTo>
                  <a:pt x="285" y="446"/>
                </a:lnTo>
                <a:lnTo>
                  <a:pt x="285" y="446"/>
                </a:lnTo>
                <a:lnTo>
                  <a:pt x="285" y="447"/>
                </a:lnTo>
                <a:lnTo>
                  <a:pt x="285" y="447"/>
                </a:lnTo>
                <a:lnTo>
                  <a:pt x="285" y="447"/>
                </a:lnTo>
                <a:lnTo>
                  <a:pt x="285" y="447"/>
                </a:lnTo>
                <a:lnTo>
                  <a:pt x="285" y="447"/>
                </a:lnTo>
                <a:lnTo>
                  <a:pt x="285" y="447"/>
                </a:lnTo>
                <a:lnTo>
                  <a:pt x="285" y="447"/>
                </a:lnTo>
                <a:lnTo>
                  <a:pt x="285" y="448"/>
                </a:lnTo>
                <a:lnTo>
                  <a:pt x="285" y="448"/>
                </a:lnTo>
                <a:lnTo>
                  <a:pt x="285" y="448"/>
                </a:lnTo>
                <a:lnTo>
                  <a:pt x="285" y="448"/>
                </a:lnTo>
                <a:lnTo>
                  <a:pt x="285" y="448"/>
                </a:lnTo>
                <a:lnTo>
                  <a:pt x="285" y="448"/>
                </a:lnTo>
                <a:lnTo>
                  <a:pt x="286" y="449"/>
                </a:lnTo>
                <a:lnTo>
                  <a:pt x="286" y="449"/>
                </a:lnTo>
                <a:lnTo>
                  <a:pt x="286" y="449"/>
                </a:lnTo>
                <a:lnTo>
                  <a:pt x="286" y="449"/>
                </a:lnTo>
                <a:lnTo>
                  <a:pt x="286" y="449"/>
                </a:lnTo>
                <a:lnTo>
                  <a:pt x="286" y="449"/>
                </a:lnTo>
                <a:lnTo>
                  <a:pt x="286" y="449"/>
                </a:lnTo>
                <a:lnTo>
                  <a:pt x="286" y="450"/>
                </a:lnTo>
                <a:lnTo>
                  <a:pt x="286" y="450"/>
                </a:lnTo>
                <a:lnTo>
                  <a:pt x="286" y="450"/>
                </a:lnTo>
                <a:lnTo>
                  <a:pt x="286" y="450"/>
                </a:lnTo>
                <a:lnTo>
                  <a:pt x="286" y="450"/>
                </a:lnTo>
                <a:lnTo>
                  <a:pt x="286" y="450"/>
                </a:lnTo>
                <a:lnTo>
                  <a:pt x="286" y="451"/>
                </a:lnTo>
                <a:lnTo>
                  <a:pt x="286" y="451"/>
                </a:lnTo>
                <a:lnTo>
                  <a:pt x="286" y="451"/>
                </a:lnTo>
                <a:lnTo>
                  <a:pt x="286" y="451"/>
                </a:lnTo>
                <a:lnTo>
                  <a:pt x="286" y="451"/>
                </a:lnTo>
                <a:lnTo>
                  <a:pt x="287" y="451"/>
                </a:lnTo>
                <a:lnTo>
                  <a:pt x="287" y="451"/>
                </a:lnTo>
                <a:lnTo>
                  <a:pt x="287" y="453"/>
                </a:lnTo>
                <a:lnTo>
                  <a:pt x="287" y="453"/>
                </a:lnTo>
                <a:lnTo>
                  <a:pt x="287" y="453"/>
                </a:lnTo>
                <a:lnTo>
                  <a:pt x="287" y="453"/>
                </a:lnTo>
                <a:lnTo>
                  <a:pt x="287" y="453"/>
                </a:lnTo>
                <a:lnTo>
                  <a:pt x="287" y="453"/>
                </a:lnTo>
                <a:lnTo>
                  <a:pt x="287" y="453"/>
                </a:lnTo>
                <a:lnTo>
                  <a:pt x="287" y="454"/>
                </a:lnTo>
                <a:lnTo>
                  <a:pt x="287" y="454"/>
                </a:lnTo>
                <a:lnTo>
                  <a:pt x="287" y="454"/>
                </a:lnTo>
                <a:lnTo>
                  <a:pt x="287" y="454"/>
                </a:lnTo>
                <a:lnTo>
                  <a:pt x="287" y="454"/>
                </a:lnTo>
                <a:lnTo>
                  <a:pt x="289" y="454"/>
                </a:lnTo>
                <a:lnTo>
                  <a:pt x="289" y="454"/>
                </a:lnTo>
                <a:lnTo>
                  <a:pt x="289" y="455"/>
                </a:lnTo>
                <a:lnTo>
                  <a:pt x="289" y="455"/>
                </a:lnTo>
                <a:lnTo>
                  <a:pt x="289" y="455"/>
                </a:lnTo>
                <a:lnTo>
                  <a:pt x="289" y="455"/>
                </a:lnTo>
                <a:lnTo>
                  <a:pt x="289" y="455"/>
                </a:lnTo>
                <a:lnTo>
                  <a:pt x="289" y="455"/>
                </a:lnTo>
                <a:lnTo>
                  <a:pt x="289" y="455"/>
                </a:lnTo>
                <a:lnTo>
                  <a:pt x="289" y="456"/>
                </a:lnTo>
                <a:lnTo>
                  <a:pt x="289" y="456"/>
                </a:lnTo>
                <a:lnTo>
                  <a:pt x="289" y="456"/>
                </a:lnTo>
                <a:lnTo>
                  <a:pt x="289" y="456"/>
                </a:lnTo>
                <a:lnTo>
                  <a:pt x="290" y="456"/>
                </a:lnTo>
                <a:lnTo>
                  <a:pt x="290" y="456"/>
                </a:lnTo>
                <a:lnTo>
                  <a:pt x="290" y="456"/>
                </a:lnTo>
                <a:lnTo>
                  <a:pt x="290" y="456"/>
                </a:lnTo>
                <a:lnTo>
                  <a:pt x="290" y="457"/>
                </a:lnTo>
                <a:lnTo>
                  <a:pt x="290" y="457"/>
                </a:lnTo>
                <a:lnTo>
                  <a:pt x="290" y="457"/>
                </a:lnTo>
                <a:lnTo>
                  <a:pt x="290" y="457"/>
                </a:lnTo>
                <a:lnTo>
                  <a:pt x="290" y="457"/>
                </a:lnTo>
                <a:lnTo>
                  <a:pt x="290" y="457"/>
                </a:lnTo>
                <a:lnTo>
                  <a:pt x="290" y="457"/>
                </a:lnTo>
                <a:lnTo>
                  <a:pt x="291" y="458"/>
                </a:lnTo>
                <a:lnTo>
                  <a:pt x="291" y="458"/>
                </a:lnTo>
                <a:lnTo>
                  <a:pt x="291" y="458"/>
                </a:lnTo>
                <a:lnTo>
                  <a:pt x="291" y="458"/>
                </a:lnTo>
                <a:lnTo>
                  <a:pt x="291" y="458"/>
                </a:lnTo>
                <a:lnTo>
                  <a:pt x="291" y="458"/>
                </a:lnTo>
                <a:lnTo>
                  <a:pt x="291" y="458"/>
                </a:lnTo>
                <a:lnTo>
                  <a:pt x="291" y="458"/>
                </a:lnTo>
                <a:lnTo>
                  <a:pt x="291" y="459"/>
                </a:lnTo>
                <a:lnTo>
                  <a:pt x="291" y="459"/>
                </a:lnTo>
                <a:lnTo>
                  <a:pt x="292" y="459"/>
                </a:lnTo>
                <a:lnTo>
                  <a:pt x="292" y="459"/>
                </a:lnTo>
                <a:lnTo>
                  <a:pt x="292" y="459"/>
                </a:lnTo>
                <a:lnTo>
                  <a:pt x="292" y="459"/>
                </a:lnTo>
                <a:lnTo>
                  <a:pt x="292" y="459"/>
                </a:lnTo>
                <a:lnTo>
                  <a:pt x="292" y="459"/>
                </a:lnTo>
                <a:lnTo>
                  <a:pt x="292" y="460"/>
                </a:lnTo>
                <a:lnTo>
                  <a:pt x="292" y="460"/>
                </a:lnTo>
                <a:lnTo>
                  <a:pt x="292" y="460"/>
                </a:lnTo>
                <a:lnTo>
                  <a:pt x="292" y="460"/>
                </a:lnTo>
                <a:lnTo>
                  <a:pt x="293" y="460"/>
                </a:lnTo>
                <a:lnTo>
                  <a:pt x="293" y="460"/>
                </a:lnTo>
                <a:lnTo>
                  <a:pt x="293" y="460"/>
                </a:lnTo>
                <a:lnTo>
                  <a:pt x="293" y="460"/>
                </a:lnTo>
                <a:lnTo>
                  <a:pt x="293" y="460"/>
                </a:lnTo>
                <a:lnTo>
                  <a:pt x="293" y="462"/>
                </a:lnTo>
                <a:lnTo>
                  <a:pt x="293" y="462"/>
                </a:lnTo>
                <a:lnTo>
                  <a:pt x="293" y="462"/>
                </a:lnTo>
                <a:lnTo>
                  <a:pt x="293" y="462"/>
                </a:lnTo>
                <a:lnTo>
                  <a:pt x="294" y="462"/>
                </a:lnTo>
                <a:lnTo>
                  <a:pt x="294" y="462"/>
                </a:lnTo>
                <a:lnTo>
                  <a:pt x="294" y="462"/>
                </a:lnTo>
                <a:lnTo>
                  <a:pt x="294" y="462"/>
                </a:lnTo>
                <a:lnTo>
                  <a:pt x="294" y="462"/>
                </a:lnTo>
                <a:lnTo>
                  <a:pt x="294" y="463"/>
                </a:lnTo>
                <a:lnTo>
                  <a:pt x="294" y="463"/>
                </a:lnTo>
                <a:lnTo>
                  <a:pt x="294" y="463"/>
                </a:lnTo>
                <a:lnTo>
                  <a:pt x="295" y="463"/>
                </a:lnTo>
                <a:lnTo>
                  <a:pt x="295" y="463"/>
                </a:lnTo>
                <a:lnTo>
                  <a:pt x="295" y="463"/>
                </a:lnTo>
                <a:lnTo>
                  <a:pt x="295" y="463"/>
                </a:lnTo>
                <a:lnTo>
                  <a:pt x="295" y="463"/>
                </a:lnTo>
                <a:lnTo>
                  <a:pt x="295" y="463"/>
                </a:lnTo>
                <a:lnTo>
                  <a:pt x="295" y="463"/>
                </a:lnTo>
                <a:lnTo>
                  <a:pt x="295" y="464"/>
                </a:lnTo>
                <a:lnTo>
                  <a:pt x="296" y="464"/>
                </a:lnTo>
                <a:lnTo>
                  <a:pt x="296" y="464"/>
                </a:lnTo>
                <a:lnTo>
                  <a:pt x="296" y="464"/>
                </a:lnTo>
                <a:lnTo>
                  <a:pt x="296" y="464"/>
                </a:lnTo>
                <a:lnTo>
                  <a:pt x="296" y="464"/>
                </a:lnTo>
                <a:lnTo>
                  <a:pt x="296" y="464"/>
                </a:lnTo>
                <a:lnTo>
                  <a:pt x="296" y="464"/>
                </a:lnTo>
                <a:lnTo>
                  <a:pt x="296" y="464"/>
                </a:lnTo>
                <a:lnTo>
                  <a:pt x="298" y="464"/>
                </a:lnTo>
                <a:lnTo>
                  <a:pt x="298" y="464"/>
                </a:lnTo>
                <a:lnTo>
                  <a:pt x="298" y="465"/>
                </a:lnTo>
                <a:lnTo>
                  <a:pt x="298" y="465"/>
                </a:lnTo>
                <a:lnTo>
                  <a:pt x="298" y="465"/>
                </a:lnTo>
                <a:lnTo>
                  <a:pt x="298" y="465"/>
                </a:lnTo>
                <a:lnTo>
                  <a:pt x="298" y="465"/>
                </a:lnTo>
                <a:lnTo>
                  <a:pt x="298" y="465"/>
                </a:lnTo>
                <a:lnTo>
                  <a:pt x="299" y="465"/>
                </a:lnTo>
                <a:lnTo>
                  <a:pt x="299" y="465"/>
                </a:lnTo>
                <a:lnTo>
                  <a:pt x="299" y="465"/>
                </a:lnTo>
                <a:lnTo>
                  <a:pt x="299" y="465"/>
                </a:lnTo>
                <a:lnTo>
                  <a:pt x="299" y="465"/>
                </a:lnTo>
                <a:lnTo>
                  <a:pt x="299" y="466"/>
                </a:lnTo>
                <a:lnTo>
                  <a:pt x="299" y="466"/>
                </a:lnTo>
                <a:lnTo>
                  <a:pt x="300" y="466"/>
                </a:lnTo>
                <a:lnTo>
                  <a:pt x="300" y="466"/>
                </a:lnTo>
                <a:lnTo>
                  <a:pt x="300" y="466"/>
                </a:lnTo>
                <a:lnTo>
                  <a:pt x="300" y="466"/>
                </a:lnTo>
                <a:lnTo>
                  <a:pt x="300" y="466"/>
                </a:lnTo>
                <a:lnTo>
                  <a:pt x="300" y="466"/>
                </a:lnTo>
                <a:lnTo>
                  <a:pt x="300" y="466"/>
                </a:lnTo>
                <a:lnTo>
                  <a:pt x="300" y="466"/>
                </a:lnTo>
                <a:lnTo>
                  <a:pt x="301" y="466"/>
                </a:lnTo>
                <a:lnTo>
                  <a:pt x="301" y="466"/>
                </a:lnTo>
                <a:lnTo>
                  <a:pt x="301" y="466"/>
                </a:lnTo>
                <a:lnTo>
                  <a:pt x="301" y="467"/>
                </a:lnTo>
                <a:lnTo>
                  <a:pt x="301" y="467"/>
                </a:lnTo>
                <a:lnTo>
                  <a:pt x="301" y="467"/>
                </a:lnTo>
                <a:lnTo>
                  <a:pt x="301" y="467"/>
                </a:lnTo>
                <a:lnTo>
                  <a:pt x="302" y="467"/>
                </a:lnTo>
                <a:lnTo>
                  <a:pt x="302" y="467"/>
                </a:lnTo>
                <a:lnTo>
                  <a:pt x="302" y="467"/>
                </a:lnTo>
                <a:lnTo>
                  <a:pt x="302" y="467"/>
                </a:lnTo>
                <a:lnTo>
                  <a:pt x="302" y="467"/>
                </a:lnTo>
                <a:lnTo>
                  <a:pt x="302" y="467"/>
                </a:lnTo>
                <a:lnTo>
                  <a:pt x="303" y="467"/>
                </a:lnTo>
                <a:lnTo>
                  <a:pt x="303" y="467"/>
                </a:lnTo>
                <a:lnTo>
                  <a:pt x="303" y="467"/>
                </a:lnTo>
                <a:lnTo>
                  <a:pt x="303" y="467"/>
                </a:lnTo>
                <a:lnTo>
                  <a:pt x="303" y="467"/>
                </a:lnTo>
                <a:lnTo>
                  <a:pt x="303" y="468"/>
                </a:lnTo>
                <a:lnTo>
                  <a:pt x="303" y="468"/>
                </a:lnTo>
                <a:lnTo>
                  <a:pt x="304" y="468"/>
                </a:lnTo>
                <a:lnTo>
                  <a:pt x="304" y="468"/>
                </a:lnTo>
                <a:lnTo>
                  <a:pt x="304" y="468"/>
                </a:lnTo>
                <a:lnTo>
                  <a:pt x="304" y="468"/>
                </a:lnTo>
                <a:lnTo>
                  <a:pt x="304" y="468"/>
                </a:lnTo>
                <a:lnTo>
                  <a:pt x="304" y="468"/>
                </a:lnTo>
                <a:lnTo>
                  <a:pt x="304" y="468"/>
                </a:lnTo>
                <a:lnTo>
                  <a:pt x="305" y="468"/>
                </a:lnTo>
                <a:lnTo>
                  <a:pt x="305" y="468"/>
                </a:lnTo>
                <a:lnTo>
                  <a:pt x="305" y="468"/>
                </a:lnTo>
                <a:lnTo>
                  <a:pt x="305" y="468"/>
                </a:lnTo>
                <a:lnTo>
                  <a:pt x="305" y="468"/>
                </a:lnTo>
                <a:lnTo>
                  <a:pt x="305" y="468"/>
                </a:lnTo>
                <a:lnTo>
                  <a:pt x="307" y="468"/>
                </a:lnTo>
                <a:lnTo>
                  <a:pt x="307" y="468"/>
                </a:lnTo>
                <a:lnTo>
                  <a:pt x="307" y="468"/>
                </a:lnTo>
                <a:lnTo>
                  <a:pt x="307" y="468"/>
                </a:lnTo>
                <a:lnTo>
                  <a:pt x="307" y="468"/>
                </a:lnTo>
                <a:lnTo>
                  <a:pt x="307" y="468"/>
                </a:lnTo>
                <a:lnTo>
                  <a:pt x="308" y="469"/>
                </a:lnTo>
                <a:lnTo>
                  <a:pt x="308" y="469"/>
                </a:lnTo>
                <a:lnTo>
                  <a:pt x="308" y="469"/>
                </a:lnTo>
                <a:lnTo>
                  <a:pt x="308" y="469"/>
                </a:lnTo>
                <a:lnTo>
                  <a:pt x="308" y="469"/>
                </a:lnTo>
                <a:lnTo>
                  <a:pt x="308" y="469"/>
                </a:lnTo>
                <a:lnTo>
                  <a:pt x="308" y="469"/>
                </a:lnTo>
                <a:lnTo>
                  <a:pt x="309" y="469"/>
                </a:lnTo>
                <a:lnTo>
                  <a:pt x="309" y="469"/>
                </a:lnTo>
                <a:lnTo>
                  <a:pt x="309" y="469"/>
                </a:lnTo>
                <a:lnTo>
                  <a:pt x="309" y="469"/>
                </a:lnTo>
                <a:lnTo>
                  <a:pt x="309" y="469"/>
                </a:lnTo>
                <a:lnTo>
                  <a:pt x="309" y="469"/>
                </a:lnTo>
                <a:lnTo>
                  <a:pt x="310" y="469"/>
                </a:lnTo>
                <a:lnTo>
                  <a:pt x="310" y="469"/>
                </a:lnTo>
                <a:lnTo>
                  <a:pt x="310" y="469"/>
                </a:lnTo>
                <a:lnTo>
                  <a:pt x="310" y="469"/>
                </a:lnTo>
                <a:lnTo>
                  <a:pt x="310" y="469"/>
                </a:lnTo>
                <a:lnTo>
                  <a:pt x="310" y="469"/>
                </a:lnTo>
                <a:lnTo>
                  <a:pt x="311" y="469"/>
                </a:lnTo>
                <a:lnTo>
                  <a:pt x="311" y="469"/>
                </a:lnTo>
                <a:lnTo>
                  <a:pt x="311" y="469"/>
                </a:lnTo>
                <a:lnTo>
                  <a:pt x="311" y="469"/>
                </a:lnTo>
                <a:lnTo>
                  <a:pt x="311" y="469"/>
                </a:lnTo>
                <a:lnTo>
                  <a:pt x="311" y="469"/>
                </a:lnTo>
                <a:lnTo>
                  <a:pt x="312" y="469"/>
                </a:lnTo>
                <a:lnTo>
                  <a:pt x="312" y="469"/>
                </a:lnTo>
                <a:lnTo>
                  <a:pt x="312" y="469"/>
                </a:lnTo>
                <a:lnTo>
                  <a:pt x="312" y="469"/>
                </a:lnTo>
                <a:lnTo>
                  <a:pt x="312" y="469"/>
                </a:lnTo>
                <a:lnTo>
                  <a:pt x="312" y="469"/>
                </a:lnTo>
                <a:lnTo>
                  <a:pt x="313" y="469"/>
                </a:lnTo>
                <a:lnTo>
                  <a:pt x="313" y="469"/>
                </a:lnTo>
                <a:lnTo>
                  <a:pt x="313" y="469"/>
                </a:lnTo>
                <a:lnTo>
                  <a:pt x="313" y="469"/>
                </a:lnTo>
                <a:lnTo>
                  <a:pt x="313" y="469"/>
                </a:lnTo>
                <a:lnTo>
                  <a:pt x="313" y="469"/>
                </a:lnTo>
                <a:lnTo>
                  <a:pt x="314" y="469"/>
                </a:lnTo>
                <a:lnTo>
                  <a:pt x="314" y="469"/>
                </a:lnTo>
                <a:lnTo>
                  <a:pt x="314" y="469"/>
                </a:lnTo>
                <a:lnTo>
                  <a:pt x="314" y="469"/>
                </a:lnTo>
                <a:lnTo>
                  <a:pt x="314" y="469"/>
                </a:lnTo>
                <a:lnTo>
                  <a:pt x="314" y="469"/>
                </a:lnTo>
                <a:lnTo>
                  <a:pt x="316" y="469"/>
                </a:lnTo>
                <a:lnTo>
                  <a:pt x="316" y="469"/>
                </a:lnTo>
                <a:lnTo>
                  <a:pt x="316" y="469"/>
                </a:lnTo>
                <a:lnTo>
                  <a:pt x="316" y="469"/>
                </a:lnTo>
                <a:lnTo>
                  <a:pt x="316" y="469"/>
                </a:lnTo>
                <a:lnTo>
                  <a:pt x="316" y="469"/>
                </a:lnTo>
                <a:lnTo>
                  <a:pt x="317" y="469"/>
                </a:lnTo>
                <a:lnTo>
                  <a:pt x="317" y="469"/>
                </a:lnTo>
                <a:lnTo>
                  <a:pt x="317" y="469"/>
                </a:lnTo>
                <a:lnTo>
                  <a:pt x="317" y="469"/>
                </a:lnTo>
                <a:lnTo>
                  <a:pt x="317" y="469"/>
                </a:lnTo>
                <a:lnTo>
                  <a:pt x="317" y="469"/>
                </a:lnTo>
                <a:lnTo>
                  <a:pt x="318" y="469"/>
                </a:lnTo>
                <a:lnTo>
                  <a:pt x="318" y="469"/>
                </a:lnTo>
                <a:lnTo>
                  <a:pt x="318" y="469"/>
                </a:lnTo>
                <a:lnTo>
                  <a:pt x="318" y="469"/>
                </a:lnTo>
                <a:lnTo>
                  <a:pt x="318" y="469"/>
                </a:lnTo>
                <a:lnTo>
                  <a:pt x="318" y="469"/>
                </a:lnTo>
                <a:lnTo>
                  <a:pt x="319" y="469"/>
                </a:lnTo>
                <a:lnTo>
                  <a:pt x="319" y="469"/>
                </a:lnTo>
                <a:lnTo>
                  <a:pt x="319" y="469"/>
                </a:lnTo>
                <a:lnTo>
                  <a:pt x="319" y="469"/>
                </a:lnTo>
                <a:lnTo>
                  <a:pt x="319" y="469"/>
                </a:lnTo>
                <a:lnTo>
                  <a:pt x="319" y="469"/>
                </a:lnTo>
                <a:lnTo>
                  <a:pt x="320" y="469"/>
                </a:lnTo>
                <a:lnTo>
                  <a:pt x="320" y="469"/>
                </a:lnTo>
                <a:lnTo>
                  <a:pt x="320" y="469"/>
                </a:lnTo>
                <a:lnTo>
                  <a:pt x="320" y="469"/>
                </a:lnTo>
                <a:lnTo>
                  <a:pt x="320" y="469"/>
                </a:lnTo>
                <a:lnTo>
                  <a:pt x="320" y="469"/>
                </a:lnTo>
                <a:lnTo>
                  <a:pt x="321" y="469"/>
                </a:lnTo>
                <a:lnTo>
                  <a:pt x="321" y="469"/>
                </a:lnTo>
                <a:lnTo>
                  <a:pt x="321" y="469"/>
                </a:lnTo>
                <a:lnTo>
                  <a:pt x="321" y="469"/>
                </a:lnTo>
                <a:lnTo>
                  <a:pt x="321" y="468"/>
                </a:lnTo>
                <a:lnTo>
                  <a:pt x="321" y="468"/>
                </a:lnTo>
                <a:lnTo>
                  <a:pt x="322" y="468"/>
                </a:lnTo>
                <a:lnTo>
                  <a:pt x="322" y="468"/>
                </a:lnTo>
                <a:lnTo>
                  <a:pt x="322" y="468"/>
                </a:lnTo>
                <a:lnTo>
                  <a:pt x="322" y="468"/>
                </a:lnTo>
                <a:lnTo>
                  <a:pt x="322" y="468"/>
                </a:lnTo>
                <a:lnTo>
                  <a:pt x="322" y="468"/>
                </a:lnTo>
                <a:lnTo>
                  <a:pt x="322" y="468"/>
                </a:lnTo>
                <a:lnTo>
                  <a:pt x="323" y="468"/>
                </a:lnTo>
                <a:lnTo>
                  <a:pt x="323" y="468"/>
                </a:lnTo>
                <a:lnTo>
                  <a:pt x="323" y="468"/>
                </a:lnTo>
                <a:lnTo>
                  <a:pt x="323" y="468"/>
                </a:lnTo>
                <a:lnTo>
                  <a:pt x="323" y="468"/>
                </a:lnTo>
                <a:lnTo>
                  <a:pt x="323" y="468"/>
                </a:lnTo>
                <a:lnTo>
                  <a:pt x="325" y="468"/>
                </a:lnTo>
                <a:lnTo>
                  <a:pt x="325" y="468"/>
                </a:lnTo>
                <a:lnTo>
                  <a:pt x="325" y="468"/>
                </a:lnTo>
                <a:lnTo>
                  <a:pt x="325" y="468"/>
                </a:lnTo>
                <a:lnTo>
                  <a:pt x="325" y="468"/>
                </a:lnTo>
                <a:lnTo>
                  <a:pt x="325" y="468"/>
                </a:lnTo>
                <a:lnTo>
                  <a:pt x="325" y="467"/>
                </a:lnTo>
                <a:lnTo>
                  <a:pt x="326" y="467"/>
                </a:lnTo>
                <a:lnTo>
                  <a:pt x="326" y="467"/>
                </a:lnTo>
                <a:lnTo>
                  <a:pt x="326" y="467"/>
                </a:lnTo>
                <a:lnTo>
                  <a:pt x="326" y="467"/>
                </a:lnTo>
                <a:lnTo>
                  <a:pt x="326" y="467"/>
                </a:lnTo>
                <a:lnTo>
                  <a:pt x="326" y="467"/>
                </a:lnTo>
                <a:lnTo>
                  <a:pt x="326" y="467"/>
                </a:lnTo>
                <a:lnTo>
                  <a:pt x="327" y="467"/>
                </a:lnTo>
                <a:lnTo>
                  <a:pt x="327" y="467"/>
                </a:lnTo>
                <a:lnTo>
                  <a:pt x="327" y="467"/>
                </a:lnTo>
                <a:lnTo>
                  <a:pt x="327" y="467"/>
                </a:lnTo>
                <a:lnTo>
                  <a:pt x="327" y="467"/>
                </a:lnTo>
                <a:lnTo>
                  <a:pt x="327" y="467"/>
                </a:lnTo>
                <a:lnTo>
                  <a:pt x="327" y="467"/>
                </a:lnTo>
                <a:lnTo>
                  <a:pt x="328" y="466"/>
                </a:lnTo>
                <a:lnTo>
                  <a:pt x="328" y="466"/>
                </a:lnTo>
                <a:lnTo>
                  <a:pt x="328" y="466"/>
                </a:lnTo>
                <a:lnTo>
                  <a:pt x="328" y="466"/>
                </a:lnTo>
                <a:lnTo>
                  <a:pt x="328" y="466"/>
                </a:lnTo>
                <a:lnTo>
                  <a:pt x="328" y="466"/>
                </a:lnTo>
                <a:lnTo>
                  <a:pt x="328" y="466"/>
                </a:lnTo>
                <a:lnTo>
                  <a:pt x="329" y="466"/>
                </a:lnTo>
                <a:lnTo>
                  <a:pt x="329" y="466"/>
                </a:lnTo>
                <a:lnTo>
                  <a:pt x="329" y="466"/>
                </a:lnTo>
                <a:lnTo>
                  <a:pt x="329" y="466"/>
                </a:lnTo>
                <a:lnTo>
                  <a:pt x="329" y="466"/>
                </a:lnTo>
                <a:lnTo>
                  <a:pt x="329" y="466"/>
                </a:lnTo>
                <a:lnTo>
                  <a:pt x="329" y="465"/>
                </a:lnTo>
                <a:lnTo>
                  <a:pt x="330" y="465"/>
                </a:lnTo>
                <a:lnTo>
                  <a:pt x="330" y="465"/>
                </a:lnTo>
                <a:lnTo>
                  <a:pt x="330" y="465"/>
                </a:lnTo>
                <a:lnTo>
                  <a:pt x="330" y="465"/>
                </a:lnTo>
                <a:lnTo>
                  <a:pt x="330" y="465"/>
                </a:lnTo>
                <a:lnTo>
                  <a:pt x="330" y="465"/>
                </a:lnTo>
                <a:lnTo>
                  <a:pt x="330" y="465"/>
                </a:lnTo>
                <a:lnTo>
                  <a:pt x="330" y="465"/>
                </a:lnTo>
                <a:lnTo>
                  <a:pt x="331" y="465"/>
                </a:lnTo>
                <a:lnTo>
                  <a:pt x="331" y="465"/>
                </a:lnTo>
                <a:lnTo>
                  <a:pt x="331" y="464"/>
                </a:lnTo>
                <a:lnTo>
                  <a:pt x="331" y="464"/>
                </a:lnTo>
                <a:lnTo>
                  <a:pt x="331" y="464"/>
                </a:lnTo>
                <a:lnTo>
                  <a:pt x="331" y="464"/>
                </a:lnTo>
                <a:lnTo>
                  <a:pt x="331" y="464"/>
                </a:lnTo>
                <a:lnTo>
                  <a:pt x="333" y="464"/>
                </a:lnTo>
                <a:lnTo>
                  <a:pt x="333" y="464"/>
                </a:lnTo>
                <a:lnTo>
                  <a:pt x="333" y="464"/>
                </a:lnTo>
                <a:lnTo>
                  <a:pt x="333" y="464"/>
                </a:lnTo>
                <a:lnTo>
                  <a:pt x="333" y="464"/>
                </a:lnTo>
                <a:lnTo>
                  <a:pt x="333" y="464"/>
                </a:lnTo>
                <a:lnTo>
                  <a:pt x="333" y="463"/>
                </a:lnTo>
                <a:lnTo>
                  <a:pt x="333" y="463"/>
                </a:lnTo>
                <a:lnTo>
                  <a:pt x="334" y="463"/>
                </a:lnTo>
                <a:lnTo>
                  <a:pt x="334" y="463"/>
                </a:lnTo>
                <a:lnTo>
                  <a:pt x="334" y="463"/>
                </a:lnTo>
                <a:lnTo>
                  <a:pt x="334" y="463"/>
                </a:lnTo>
                <a:lnTo>
                  <a:pt x="334" y="463"/>
                </a:lnTo>
                <a:lnTo>
                  <a:pt x="334" y="463"/>
                </a:lnTo>
                <a:lnTo>
                  <a:pt x="334" y="463"/>
                </a:lnTo>
                <a:lnTo>
                  <a:pt x="334" y="463"/>
                </a:lnTo>
                <a:lnTo>
                  <a:pt x="334" y="462"/>
                </a:lnTo>
                <a:lnTo>
                  <a:pt x="335" y="462"/>
                </a:lnTo>
                <a:lnTo>
                  <a:pt x="335" y="462"/>
                </a:lnTo>
                <a:lnTo>
                  <a:pt x="335" y="462"/>
                </a:lnTo>
                <a:lnTo>
                  <a:pt x="335" y="462"/>
                </a:lnTo>
                <a:lnTo>
                  <a:pt x="335" y="462"/>
                </a:lnTo>
                <a:lnTo>
                  <a:pt x="335" y="462"/>
                </a:lnTo>
                <a:lnTo>
                  <a:pt x="335" y="462"/>
                </a:lnTo>
                <a:lnTo>
                  <a:pt x="335" y="462"/>
                </a:lnTo>
                <a:lnTo>
                  <a:pt x="336" y="460"/>
                </a:lnTo>
                <a:lnTo>
                  <a:pt x="336" y="460"/>
                </a:lnTo>
                <a:lnTo>
                  <a:pt x="336" y="460"/>
                </a:lnTo>
                <a:lnTo>
                  <a:pt x="336" y="460"/>
                </a:lnTo>
                <a:lnTo>
                  <a:pt x="336" y="460"/>
                </a:lnTo>
                <a:lnTo>
                  <a:pt x="336" y="460"/>
                </a:lnTo>
                <a:lnTo>
                  <a:pt x="336" y="460"/>
                </a:lnTo>
                <a:lnTo>
                  <a:pt x="336" y="460"/>
                </a:lnTo>
                <a:lnTo>
                  <a:pt x="336" y="460"/>
                </a:lnTo>
                <a:lnTo>
                  <a:pt x="336" y="459"/>
                </a:lnTo>
                <a:lnTo>
                  <a:pt x="337" y="459"/>
                </a:lnTo>
                <a:lnTo>
                  <a:pt x="337" y="459"/>
                </a:lnTo>
                <a:lnTo>
                  <a:pt x="337" y="459"/>
                </a:lnTo>
                <a:lnTo>
                  <a:pt x="337" y="459"/>
                </a:lnTo>
                <a:lnTo>
                  <a:pt x="337" y="459"/>
                </a:lnTo>
                <a:lnTo>
                  <a:pt x="337" y="459"/>
                </a:lnTo>
                <a:lnTo>
                  <a:pt x="337" y="459"/>
                </a:lnTo>
                <a:lnTo>
                  <a:pt x="337" y="458"/>
                </a:lnTo>
                <a:lnTo>
                  <a:pt x="337" y="458"/>
                </a:lnTo>
                <a:lnTo>
                  <a:pt x="338" y="458"/>
                </a:lnTo>
                <a:lnTo>
                  <a:pt x="338" y="458"/>
                </a:lnTo>
                <a:lnTo>
                  <a:pt x="338" y="458"/>
                </a:lnTo>
                <a:lnTo>
                  <a:pt x="338" y="458"/>
                </a:lnTo>
                <a:lnTo>
                  <a:pt x="338" y="458"/>
                </a:lnTo>
                <a:lnTo>
                  <a:pt x="338" y="458"/>
                </a:lnTo>
                <a:lnTo>
                  <a:pt x="338" y="457"/>
                </a:lnTo>
                <a:lnTo>
                  <a:pt x="338" y="457"/>
                </a:lnTo>
                <a:lnTo>
                  <a:pt x="338" y="457"/>
                </a:lnTo>
                <a:lnTo>
                  <a:pt x="338" y="457"/>
                </a:lnTo>
                <a:lnTo>
                  <a:pt x="338" y="457"/>
                </a:lnTo>
                <a:lnTo>
                  <a:pt x="339" y="457"/>
                </a:lnTo>
                <a:lnTo>
                  <a:pt x="339" y="457"/>
                </a:lnTo>
                <a:lnTo>
                  <a:pt x="339" y="456"/>
                </a:lnTo>
                <a:lnTo>
                  <a:pt x="339" y="456"/>
                </a:lnTo>
                <a:lnTo>
                  <a:pt x="339" y="456"/>
                </a:lnTo>
                <a:lnTo>
                  <a:pt x="339" y="456"/>
                </a:lnTo>
                <a:lnTo>
                  <a:pt x="339" y="456"/>
                </a:lnTo>
                <a:lnTo>
                  <a:pt x="339" y="456"/>
                </a:lnTo>
                <a:lnTo>
                  <a:pt x="339" y="456"/>
                </a:lnTo>
                <a:lnTo>
                  <a:pt x="339" y="456"/>
                </a:lnTo>
                <a:lnTo>
                  <a:pt x="339" y="455"/>
                </a:lnTo>
                <a:lnTo>
                  <a:pt x="339" y="455"/>
                </a:lnTo>
                <a:lnTo>
                  <a:pt x="340" y="455"/>
                </a:lnTo>
                <a:lnTo>
                  <a:pt x="340" y="455"/>
                </a:lnTo>
                <a:lnTo>
                  <a:pt x="340" y="455"/>
                </a:lnTo>
                <a:lnTo>
                  <a:pt x="340" y="455"/>
                </a:lnTo>
                <a:lnTo>
                  <a:pt x="340" y="455"/>
                </a:lnTo>
                <a:lnTo>
                  <a:pt x="340" y="454"/>
                </a:lnTo>
                <a:lnTo>
                  <a:pt x="340" y="454"/>
                </a:lnTo>
                <a:lnTo>
                  <a:pt x="340" y="454"/>
                </a:lnTo>
                <a:lnTo>
                  <a:pt x="340" y="454"/>
                </a:lnTo>
                <a:lnTo>
                  <a:pt x="340" y="454"/>
                </a:lnTo>
                <a:lnTo>
                  <a:pt x="340" y="454"/>
                </a:lnTo>
                <a:lnTo>
                  <a:pt x="340" y="454"/>
                </a:lnTo>
                <a:lnTo>
                  <a:pt x="340" y="453"/>
                </a:lnTo>
                <a:lnTo>
                  <a:pt x="342" y="453"/>
                </a:lnTo>
                <a:lnTo>
                  <a:pt x="342" y="453"/>
                </a:lnTo>
                <a:lnTo>
                  <a:pt x="342" y="453"/>
                </a:lnTo>
                <a:lnTo>
                  <a:pt x="342" y="453"/>
                </a:lnTo>
                <a:lnTo>
                  <a:pt x="342" y="453"/>
                </a:lnTo>
                <a:lnTo>
                  <a:pt x="342" y="453"/>
                </a:lnTo>
                <a:lnTo>
                  <a:pt x="342" y="451"/>
                </a:lnTo>
                <a:lnTo>
                  <a:pt x="342" y="451"/>
                </a:lnTo>
                <a:lnTo>
                  <a:pt x="342" y="451"/>
                </a:lnTo>
                <a:lnTo>
                  <a:pt x="342" y="451"/>
                </a:lnTo>
                <a:lnTo>
                  <a:pt x="342" y="451"/>
                </a:lnTo>
                <a:lnTo>
                  <a:pt x="342" y="451"/>
                </a:lnTo>
                <a:lnTo>
                  <a:pt x="342" y="451"/>
                </a:lnTo>
                <a:lnTo>
                  <a:pt x="342" y="450"/>
                </a:lnTo>
                <a:lnTo>
                  <a:pt x="342" y="450"/>
                </a:lnTo>
                <a:lnTo>
                  <a:pt x="342" y="450"/>
                </a:lnTo>
                <a:lnTo>
                  <a:pt x="343" y="450"/>
                </a:lnTo>
                <a:lnTo>
                  <a:pt x="343" y="450"/>
                </a:lnTo>
                <a:lnTo>
                  <a:pt x="343" y="450"/>
                </a:lnTo>
                <a:lnTo>
                  <a:pt x="343" y="449"/>
                </a:lnTo>
                <a:lnTo>
                  <a:pt x="343" y="449"/>
                </a:lnTo>
                <a:lnTo>
                  <a:pt x="343" y="449"/>
                </a:lnTo>
                <a:lnTo>
                  <a:pt x="343" y="449"/>
                </a:lnTo>
                <a:lnTo>
                  <a:pt x="343" y="449"/>
                </a:lnTo>
                <a:lnTo>
                  <a:pt x="343" y="449"/>
                </a:lnTo>
                <a:lnTo>
                  <a:pt x="343" y="449"/>
                </a:lnTo>
                <a:lnTo>
                  <a:pt x="343" y="448"/>
                </a:lnTo>
                <a:lnTo>
                  <a:pt x="343" y="448"/>
                </a:lnTo>
                <a:lnTo>
                  <a:pt x="343" y="448"/>
                </a:lnTo>
                <a:lnTo>
                  <a:pt x="343" y="448"/>
                </a:lnTo>
                <a:lnTo>
                  <a:pt x="343" y="448"/>
                </a:lnTo>
                <a:lnTo>
                  <a:pt x="343" y="448"/>
                </a:lnTo>
                <a:lnTo>
                  <a:pt x="343" y="447"/>
                </a:lnTo>
                <a:lnTo>
                  <a:pt x="343" y="447"/>
                </a:lnTo>
                <a:lnTo>
                  <a:pt x="343" y="447"/>
                </a:lnTo>
                <a:lnTo>
                  <a:pt x="343" y="447"/>
                </a:lnTo>
                <a:lnTo>
                  <a:pt x="343" y="447"/>
                </a:lnTo>
                <a:lnTo>
                  <a:pt x="343" y="447"/>
                </a:lnTo>
                <a:lnTo>
                  <a:pt x="344" y="447"/>
                </a:lnTo>
                <a:lnTo>
                  <a:pt x="344" y="446"/>
                </a:lnTo>
                <a:lnTo>
                  <a:pt x="344" y="446"/>
                </a:lnTo>
                <a:lnTo>
                  <a:pt x="344" y="446"/>
                </a:lnTo>
                <a:lnTo>
                  <a:pt x="344" y="446"/>
                </a:lnTo>
                <a:lnTo>
                  <a:pt x="344" y="446"/>
                </a:lnTo>
                <a:lnTo>
                  <a:pt x="344" y="446"/>
                </a:lnTo>
                <a:lnTo>
                  <a:pt x="344" y="445"/>
                </a:lnTo>
                <a:lnTo>
                  <a:pt x="344" y="445"/>
                </a:lnTo>
                <a:lnTo>
                  <a:pt x="344" y="445"/>
                </a:lnTo>
                <a:lnTo>
                  <a:pt x="344" y="445"/>
                </a:lnTo>
                <a:lnTo>
                  <a:pt x="344" y="445"/>
                </a:lnTo>
                <a:lnTo>
                  <a:pt x="344" y="445"/>
                </a:lnTo>
                <a:lnTo>
                  <a:pt x="344" y="444"/>
                </a:lnTo>
                <a:lnTo>
                  <a:pt x="344" y="444"/>
                </a:lnTo>
                <a:lnTo>
                  <a:pt x="344" y="444"/>
                </a:lnTo>
                <a:lnTo>
                  <a:pt x="344" y="444"/>
                </a:lnTo>
                <a:lnTo>
                  <a:pt x="344" y="444"/>
                </a:lnTo>
                <a:lnTo>
                  <a:pt x="344" y="444"/>
                </a:lnTo>
                <a:lnTo>
                  <a:pt x="344" y="442"/>
                </a:lnTo>
                <a:lnTo>
                  <a:pt x="344" y="442"/>
                </a:lnTo>
                <a:lnTo>
                  <a:pt x="344" y="442"/>
                </a:lnTo>
                <a:lnTo>
                  <a:pt x="344" y="442"/>
                </a:lnTo>
                <a:lnTo>
                  <a:pt x="344" y="442"/>
                </a:lnTo>
                <a:lnTo>
                  <a:pt x="344" y="442"/>
                </a:lnTo>
                <a:lnTo>
                  <a:pt x="344" y="441"/>
                </a:lnTo>
                <a:lnTo>
                  <a:pt x="344" y="441"/>
                </a:lnTo>
                <a:lnTo>
                  <a:pt x="344" y="441"/>
                </a:lnTo>
                <a:lnTo>
                  <a:pt x="344" y="441"/>
                </a:lnTo>
                <a:lnTo>
                  <a:pt x="344" y="441"/>
                </a:lnTo>
                <a:lnTo>
                  <a:pt x="344" y="441"/>
                </a:lnTo>
                <a:lnTo>
                  <a:pt x="344" y="440"/>
                </a:lnTo>
                <a:lnTo>
                  <a:pt x="344" y="440"/>
                </a:lnTo>
                <a:lnTo>
                  <a:pt x="344" y="440"/>
                </a:lnTo>
                <a:lnTo>
                  <a:pt x="344" y="440"/>
                </a:lnTo>
                <a:lnTo>
                  <a:pt x="344" y="440"/>
                </a:lnTo>
                <a:close/>
                <a:moveTo>
                  <a:pt x="318" y="403"/>
                </a:moveTo>
                <a:lnTo>
                  <a:pt x="318" y="403"/>
                </a:lnTo>
                <a:lnTo>
                  <a:pt x="319" y="403"/>
                </a:lnTo>
                <a:lnTo>
                  <a:pt x="319" y="403"/>
                </a:lnTo>
                <a:lnTo>
                  <a:pt x="319" y="403"/>
                </a:lnTo>
                <a:lnTo>
                  <a:pt x="319" y="403"/>
                </a:lnTo>
                <a:lnTo>
                  <a:pt x="319" y="403"/>
                </a:lnTo>
                <a:lnTo>
                  <a:pt x="320" y="403"/>
                </a:lnTo>
                <a:lnTo>
                  <a:pt x="320" y="403"/>
                </a:lnTo>
                <a:lnTo>
                  <a:pt x="320" y="403"/>
                </a:lnTo>
                <a:lnTo>
                  <a:pt x="320" y="403"/>
                </a:lnTo>
                <a:lnTo>
                  <a:pt x="320" y="403"/>
                </a:lnTo>
                <a:lnTo>
                  <a:pt x="321" y="403"/>
                </a:lnTo>
                <a:lnTo>
                  <a:pt x="321" y="403"/>
                </a:lnTo>
                <a:lnTo>
                  <a:pt x="321" y="403"/>
                </a:lnTo>
                <a:lnTo>
                  <a:pt x="321" y="403"/>
                </a:lnTo>
                <a:lnTo>
                  <a:pt x="321" y="403"/>
                </a:lnTo>
                <a:lnTo>
                  <a:pt x="322" y="403"/>
                </a:lnTo>
                <a:lnTo>
                  <a:pt x="322" y="403"/>
                </a:lnTo>
                <a:lnTo>
                  <a:pt x="322" y="403"/>
                </a:lnTo>
                <a:lnTo>
                  <a:pt x="322" y="403"/>
                </a:lnTo>
                <a:lnTo>
                  <a:pt x="323" y="403"/>
                </a:lnTo>
                <a:lnTo>
                  <a:pt x="323" y="403"/>
                </a:lnTo>
                <a:lnTo>
                  <a:pt x="323" y="404"/>
                </a:lnTo>
                <a:lnTo>
                  <a:pt x="323" y="404"/>
                </a:lnTo>
                <a:lnTo>
                  <a:pt x="323" y="404"/>
                </a:lnTo>
                <a:lnTo>
                  <a:pt x="325" y="404"/>
                </a:lnTo>
                <a:lnTo>
                  <a:pt x="325" y="404"/>
                </a:lnTo>
                <a:lnTo>
                  <a:pt x="325" y="404"/>
                </a:lnTo>
                <a:lnTo>
                  <a:pt x="325" y="404"/>
                </a:lnTo>
                <a:lnTo>
                  <a:pt x="325" y="404"/>
                </a:lnTo>
                <a:lnTo>
                  <a:pt x="325" y="404"/>
                </a:lnTo>
                <a:lnTo>
                  <a:pt x="326" y="404"/>
                </a:lnTo>
                <a:lnTo>
                  <a:pt x="326" y="404"/>
                </a:lnTo>
                <a:lnTo>
                  <a:pt x="326" y="404"/>
                </a:lnTo>
                <a:lnTo>
                  <a:pt x="326" y="404"/>
                </a:lnTo>
                <a:lnTo>
                  <a:pt x="326" y="404"/>
                </a:lnTo>
                <a:lnTo>
                  <a:pt x="327" y="404"/>
                </a:lnTo>
                <a:lnTo>
                  <a:pt x="327" y="404"/>
                </a:lnTo>
                <a:lnTo>
                  <a:pt x="327" y="404"/>
                </a:lnTo>
                <a:lnTo>
                  <a:pt x="327" y="405"/>
                </a:lnTo>
                <a:lnTo>
                  <a:pt x="327" y="405"/>
                </a:lnTo>
                <a:lnTo>
                  <a:pt x="328" y="405"/>
                </a:lnTo>
                <a:lnTo>
                  <a:pt x="328" y="405"/>
                </a:lnTo>
                <a:lnTo>
                  <a:pt x="328" y="405"/>
                </a:lnTo>
                <a:lnTo>
                  <a:pt x="328" y="405"/>
                </a:lnTo>
                <a:lnTo>
                  <a:pt x="328" y="405"/>
                </a:lnTo>
                <a:lnTo>
                  <a:pt x="329" y="405"/>
                </a:lnTo>
                <a:lnTo>
                  <a:pt x="329" y="405"/>
                </a:lnTo>
                <a:lnTo>
                  <a:pt x="329" y="405"/>
                </a:lnTo>
                <a:lnTo>
                  <a:pt x="329" y="405"/>
                </a:lnTo>
                <a:lnTo>
                  <a:pt x="329" y="405"/>
                </a:lnTo>
                <a:lnTo>
                  <a:pt x="330" y="405"/>
                </a:lnTo>
                <a:lnTo>
                  <a:pt x="330" y="406"/>
                </a:lnTo>
                <a:lnTo>
                  <a:pt x="330" y="406"/>
                </a:lnTo>
                <a:lnTo>
                  <a:pt x="330" y="406"/>
                </a:lnTo>
                <a:lnTo>
                  <a:pt x="330" y="406"/>
                </a:lnTo>
                <a:lnTo>
                  <a:pt x="330" y="406"/>
                </a:lnTo>
                <a:lnTo>
                  <a:pt x="331" y="406"/>
                </a:lnTo>
                <a:lnTo>
                  <a:pt x="331" y="406"/>
                </a:lnTo>
                <a:lnTo>
                  <a:pt x="331" y="406"/>
                </a:lnTo>
                <a:lnTo>
                  <a:pt x="331" y="406"/>
                </a:lnTo>
                <a:lnTo>
                  <a:pt x="331" y="406"/>
                </a:lnTo>
                <a:lnTo>
                  <a:pt x="333" y="406"/>
                </a:lnTo>
                <a:lnTo>
                  <a:pt x="333" y="407"/>
                </a:lnTo>
                <a:lnTo>
                  <a:pt x="333" y="407"/>
                </a:lnTo>
                <a:lnTo>
                  <a:pt x="333" y="407"/>
                </a:lnTo>
                <a:lnTo>
                  <a:pt x="333" y="407"/>
                </a:lnTo>
                <a:lnTo>
                  <a:pt x="333" y="407"/>
                </a:lnTo>
                <a:lnTo>
                  <a:pt x="334" y="407"/>
                </a:lnTo>
                <a:lnTo>
                  <a:pt x="334" y="407"/>
                </a:lnTo>
                <a:lnTo>
                  <a:pt x="334" y="407"/>
                </a:lnTo>
                <a:lnTo>
                  <a:pt x="334" y="407"/>
                </a:lnTo>
                <a:lnTo>
                  <a:pt x="334" y="407"/>
                </a:lnTo>
                <a:lnTo>
                  <a:pt x="334" y="409"/>
                </a:lnTo>
                <a:lnTo>
                  <a:pt x="335" y="409"/>
                </a:lnTo>
                <a:lnTo>
                  <a:pt x="335" y="409"/>
                </a:lnTo>
                <a:lnTo>
                  <a:pt x="335" y="409"/>
                </a:lnTo>
                <a:lnTo>
                  <a:pt x="335" y="409"/>
                </a:lnTo>
                <a:lnTo>
                  <a:pt x="335" y="409"/>
                </a:lnTo>
                <a:lnTo>
                  <a:pt x="335" y="409"/>
                </a:lnTo>
                <a:lnTo>
                  <a:pt x="336" y="409"/>
                </a:lnTo>
                <a:lnTo>
                  <a:pt x="336" y="409"/>
                </a:lnTo>
                <a:lnTo>
                  <a:pt x="336" y="410"/>
                </a:lnTo>
                <a:lnTo>
                  <a:pt x="336" y="410"/>
                </a:lnTo>
                <a:lnTo>
                  <a:pt x="336" y="410"/>
                </a:lnTo>
                <a:lnTo>
                  <a:pt x="336" y="410"/>
                </a:lnTo>
                <a:lnTo>
                  <a:pt x="337" y="410"/>
                </a:lnTo>
                <a:lnTo>
                  <a:pt x="337" y="410"/>
                </a:lnTo>
                <a:lnTo>
                  <a:pt x="337" y="410"/>
                </a:lnTo>
                <a:lnTo>
                  <a:pt x="337" y="410"/>
                </a:lnTo>
                <a:lnTo>
                  <a:pt x="337" y="411"/>
                </a:lnTo>
                <a:lnTo>
                  <a:pt x="337" y="411"/>
                </a:lnTo>
                <a:lnTo>
                  <a:pt x="338" y="411"/>
                </a:lnTo>
                <a:lnTo>
                  <a:pt x="338" y="411"/>
                </a:lnTo>
                <a:lnTo>
                  <a:pt x="338" y="411"/>
                </a:lnTo>
                <a:lnTo>
                  <a:pt x="338" y="411"/>
                </a:lnTo>
                <a:lnTo>
                  <a:pt x="338" y="411"/>
                </a:lnTo>
                <a:lnTo>
                  <a:pt x="338" y="411"/>
                </a:lnTo>
                <a:lnTo>
                  <a:pt x="338" y="412"/>
                </a:lnTo>
                <a:lnTo>
                  <a:pt x="339" y="412"/>
                </a:lnTo>
                <a:lnTo>
                  <a:pt x="339" y="412"/>
                </a:lnTo>
                <a:lnTo>
                  <a:pt x="339" y="412"/>
                </a:lnTo>
                <a:lnTo>
                  <a:pt x="339" y="412"/>
                </a:lnTo>
                <a:lnTo>
                  <a:pt x="339" y="412"/>
                </a:lnTo>
                <a:lnTo>
                  <a:pt x="339" y="412"/>
                </a:lnTo>
                <a:lnTo>
                  <a:pt x="340" y="412"/>
                </a:lnTo>
                <a:lnTo>
                  <a:pt x="340" y="413"/>
                </a:lnTo>
                <a:lnTo>
                  <a:pt x="340" y="413"/>
                </a:lnTo>
                <a:lnTo>
                  <a:pt x="340" y="413"/>
                </a:lnTo>
                <a:lnTo>
                  <a:pt x="340" y="413"/>
                </a:lnTo>
                <a:lnTo>
                  <a:pt x="340" y="413"/>
                </a:lnTo>
                <a:lnTo>
                  <a:pt x="340" y="413"/>
                </a:lnTo>
                <a:lnTo>
                  <a:pt x="342" y="413"/>
                </a:lnTo>
                <a:lnTo>
                  <a:pt x="342" y="414"/>
                </a:lnTo>
                <a:lnTo>
                  <a:pt x="342" y="414"/>
                </a:lnTo>
                <a:lnTo>
                  <a:pt x="342" y="414"/>
                </a:lnTo>
                <a:lnTo>
                  <a:pt x="342" y="414"/>
                </a:lnTo>
                <a:lnTo>
                  <a:pt x="342" y="414"/>
                </a:lnTo>
                <a:lnTo>
                  <a:pt x="342" y="414"/>
                </a:lnTo>
                <a:lnTo>
                  <a:pt x="342" y="414"/>
                </a:lnTo>
                <a:lnTo>
                  <a:pt x="343" y="415"/>
                </a:lnTo>
                <a:lnTo>
                  <a:pt x="343" y="415"/>
                </a:lnTo>
                <a:lnTo>
                  <a:pt x="343" y="415"/>
                </a:lnTo>
                <a:lnTo>
                  <a:pt x="343" y="415"/>
                </a:lnTo>
                <a:lnTo>
                  <a:pt x="343" y="415"/>
                </a:lnTo>
                <a:lnTo>
                  <a:pt x="343" y="415"/>
                </a:lnTo>
                <a:lnTo>
                  <a:pt x="343" y="416"/>
                </a:lnTo>
                <a:lnTo>
                  <a:pt x="344" y="416"/>
                </a:lnTo>
                <a:lnTo>
                  <a:pt x="344" y="416"/>
                </a:lnTo>
                <a:lnTo>
                  <a:pt x="344" y="416"/>
                </a:lnTo>
                <a:lnTo>
                  <a:pt x="344" y="416"/>
                </a:lnTo>
                <a:lnTo>
                  <a:pt x="344" y="416"/>
                </a:lnTo>
                <a:lnTo>
                  <a:pt x="344" y="416"/>
                </a:lnTo>
                <a:lnTo>
                  <a:pt x="344" y="418"/>
                </a:lnTo>
                <a:lnTo>
                  <a:pt x="344" y="418"/>
                </a:lnTo>
                <a:lnTo>
                  <a:pt x="345" y="418"/>
                </a:lnTo>
                <a:lnTo>
                  <a:pt x="345" y="418"/>
                </a:lnTo>
                <a:lnTo>
                  <a:pt x="345" y="418"/>
                </a:lnTo>
                <a:lnTo>
                  <a:pt x="345" y="418"/>
                </a:lnTo>
                <a:lnTo>
                  <a:pt x="345" y="419"/>
                </a:lnTo>
                <a:lnTo>
                  <a:pt x="345" y="419"/>
                </a:lnTo>
                <a:lnTo>
                  <a:pt x="345" y="419"/>
                </a:lnTo>
                <a:lnTo>
                  <a:pt x="345" y="419"/>
                </a:lnTo>
                <a:lnTo>
                  <a:pt x="345" y="419"/>
                </a:lnTo>
                <a:lnTo>
                  <a:pt x="346" y="419"/>
                </a:lnTo>
                <a:lnTo>
                  <a:pt x="346" y="420"/>
                </a:lnTo>
                <a:lnTo>
                  <a:pt x="346" y="420"/>
                </a:lnTo>
                <a:lnTo>
                  <a:pt x="346" y="420"/>
                </a:lnTo>
                <a:lnTo>
                  <a:pt x="346" y="420"/>
                </a:lnTo>
                <a:lnTo>
                  <a:pt x="346" y="420"/>
                </a:lnTo>
                <a:lnTo>
                  <a:pt x="346" y="420"/>
                </a:lnTo>
                <a:lnTo>
                  <a:pt x="346" y="421"/>
                </a:lnTo>
                <a:lnTo>
                  <a:pt x="346" y="421"/>
                </a:lnTo>
                <a:lnTo>
                  <a:pt x="347" y="421"/>
                </a:lnTo>
                <a:lnTo>
                  <a:pt x="347" y="421"/>
                </a:lnTo>
                <a:lnTo>
                  <a:pt x="347" y="421"/>
                </a:lnTo>
                <a:lnTo>
                  <a:pt x="347" y="421"/>
                </a:lnTo>
                <a:lnTo>
                  <a:pt x="347" y="422"/>
                </a:lnTo>
                <a:lnTo>
                  <a:pt x="347" y="422"/>
                </a:lnTo>
                <a:lnTo>
                  <a:pt x="347" y="422"/>
                </a:lnTo>
                <a:lnTo>
                  <a:pt x="347" y="422"/>
                </a:lnTo>
                <a:lnTo>
                  <a:pt x="347" y="422"/>
                </a:lnTo>
                <a:lnTo>
                  <a:pt x="347" y="423"/>
                </a:lnTo>
                <a:lnTo>
                  <a:pt x="348" y="423"/>
                </a:lnTo>
                <a:lnTo>
                  <a:pt x="348" y="423"/>
                </a:lnTo>
                <a:lnTo>
                  <a:pt x="348" y="423"/>
                </a:lnTo>
                <a:lnTo>
                  <a:pt x="348" y="423"/>
                </a:lnTo>
                <a:lnTo>
                  <a:pt x="348" y="423"/>
                </a:lnTo>
                <a:lnTo>
                  <a:pt x="348" y="424"/>
                </a:lnTo>
                <a:lnTo>
                  <a:pt x="348" y="424"/>
                </a:lnTo>
                <a:lnTo>
                  <a:pt x="348" y="424"/>
                </a:lnTo>
                <a:lnTo>
                  <a:pt x="348" y="424"/>
                </a:lnTo>
                <a:lnTo>
                  <a:pt x="348" y="424"/>
                </a:lnTo>
                <a:lnTo>
                  <a:pt x="348" y="425"/>
                </a:lnTo>
                <a:lnTo>
                  <a:pt x="348" y="425"/>
                </a:lnTo>
                <a:lnTo>
                  <a:pt x="349" y="425"/>
                </a:lnTo>
                <a:lnTo>
                  <a:pt x="349" y="425"/>
                </a:lnTo>
                <a:lnTo>
                  <a:pt x="349" y="425"/>
                </a:lnTo>
                <a:lnTo>
                  <a:pt x="349" y="425"/>
                </a:lnTo>
                <a:lnTo>
                  <a:pt x="349" y="427"/>
                </a:lnTo>
                <a:lnTo>
                  <a:pt x="349" y="427"/>
                </a:lnTo>
                <a:lnTo>
                  <a:pt x="349" y="427"/>
                </a:lnTo>
                <a:lnTo>
                  <a:pt x="349" y="427"/>
                </a:lnTo>
                <a:lnTo>
                  <a:pt x="349" y="427"/>
                </a:lnTo>
                <a:lnTo>
                  <a:pt x="349" y="428"/>
                </a:lnTo>
                <a:lnTo>
                  <a:pt x="349" y="428"/>
                </a:lnTo>
                <a:lnTo>
                  <a:pt x="349" y="428"/>
                </a:lnTo>
                <a:lnTo>
                  <a:pt x="349" y="428"/>
                </a:lnTo>
                <a:lnTo>
                  <a:pt x="349" y="428"/>
                </a:lnTo>
                <a:lnTo>
                  <a:pt x="351" y="429"/>
                </a:lnTo>
                <a:lnTo>
                  <a:pt x="351" y="429"/>
                </a:lnTo>
                <a:lnTo>
                  <a:pt x="351" y="429"/>
                </a:lnTo>
                <a:lnTo>
                  <a:pt x="351" y="429"/>
                </a:lnTo>
                <a:lnTo>
                  <a:pt x="351" y="429"/>
                </a:lnTo>
                <a:lnTo>
                  <a:pt x="351" y="430"/>
                </a:lnTo>
                <a:lnTo>
                  <a:pt x="351" y="430"/>
                </a:lnTo>
                <a:lnTo>
                  <a:pt x="351" y="430"/>
                </a:lnTo>
                <a:lnTo>
                  <a:pt x="351" y="430"/>
                </a:lnTo>
                <a:lnTo>
                  <a:pt x="351" y="430"/>
                </a:lnTo>
                <a:lnTo>
                  <a:pt x="351" y="431"/>
                </a:lnTo>
                <a:lnTo>
                  <a:pt x="351" y="431"/>
                </a:lnTo>
                <a:lnTo>
                  <a:pt x="351" y="431"/>
                </a:lnTo>
                <a:lnTo>
                  <a:pt x="351" y="431"/>
                </a:lnTo>
                <a:lnTo>
                  <a:pt x="351" y="431"/>
                </a:lnTo>
                <a:lnTo>
                  <a:pt x="351" y="432"/>
                </a:lnTo>
                <a:lnTo>
                  <a:pt x="351" y="432"/>
                </a:lnTo>
                <a:lnTo>
                  <a:pt x="351" y="432"/>
                </a:lnTo>
                <a:lnTo>
                  <a:pt x="351" y="432"/>
                </a:lnTo>
                <a:lnTo>
                  <a:pt x="352" y="432"/>
                </a:lnTo>
                <a:lnTo>
                  <a:pt x="352" y="433"/>
                </a:lnTo>
                <a:lnTo>
                  <a:pt x="352" y="433"/>
                </a:lnTo>
                <a:lnTo>
                  <a:pt x="352" y="433"/>
                </a:lnTo>
                <a:lnTo>
                  <a:pt x="352" y="433"/>
                </a:lnTo>
                <a:lnTo>
                  <a:pt x="352" y="433"/>
                </a:lnTo>
                <a:lnTo>
                  <a:pt x="352" y="434"/>
                </a:lnTo>
                <a:lnTo>
                  <a:pt x="352" y="434"/>
                </a:lnTo>
                <a:lnTo>
                  <a:pt x="352" y="434"/>
                </a:lnTo>
                <a:lnTo>
                  <a:pt x="352" y="434"/>
                </a:lnTo>
                <a:lnTo>
                  <a:pt x="352" y="434"/>
                </a:lnTo>
                <a:lnTo>
                  <a:pt x="352" y="436"/>
                </a:lnTo>
                <a:lnTo>
                  <a:pt x="352" y="436"/>
                </a:lnTo>
                <a:lnTo>
                  <a:pt x="352" y="436"/>
                </a:lnTo>
                <a:lnTo>
                  <a:pt x="352" y="436"/>
                </a:lnTo>
                <a:lnTo>
                  <a:pt x="352" y="437"/>
                </a:lnTo>
                <a:lnTo>
                  <a:pt x="352" y="437"/>
                </a:lnTo>
                <a:lnTo>
                  <a:pt x="352" y="437"/>
                </a:lnTo>
                <a:lnTo>
                  <a:pt x="352" y="437"/>
                </a:lnTo>
                <a:lnTo>
                  <a:pt x="352" y="437"/>
                </a:lnTo>
                <a:lnTo>
                  <a:pt x="352" y="438"/>
                </a:lnTo>
                <a:lnTo>
                  <a:pt x="352" y="438"/>
                </a:lnTo>
                <a:lnTo>
                  <a:pt x="352" y="438"/>
                </a:lnTo>
                <a:lnTo>
                  <a:pt x="352" y="438"/>
                </a:lnTo>
                <a:lnTo>
                  <a:pt x="352" y="438"/>
                </a:lnTo>
                <a:lnTo>
                  <a:pt x="352" y="439"/>
                </a:lnTo>
                <a:lnTo>
                  <a:pt x="352" y="439"/>
                </a:lnTo>
                <a:lnTo>
                  <a:pt x="352" y="439"/>
                </a:lnTo>
                <a:lnTo>
                  <a:pt x="352" y="439"/>
                </a:lnTo>
                <a:lnTo>
                  <a:pt x="352" y="439"/>
                </a:lnTo>
                <a:lnTo>
                  <a:pt x="352" y="440"/>
                </a:lnTo>
                <a:lnTo>
                  <a:pt x="352" y="440"/>
                </a:lnTo>
                <a:lnTo>
                  <a:pt x="352" y="440"/>
                </a:lnTo>
                <a:lnTo>
                  <a:pt x="352" y="440"/>
                </a:lnTo>
                <a:lnTo>
                  <a:pt x="352" y="441"/>
                </a:lnTo>
                <a:lnTo>
                  <a:pt x="352" y="441"/>
                </a:lnTo>
                <a:lnTo>
                  <a:pt x="352" y="441"/>
                </a:lnTo>
                <a:lnTo>
                  <a:pt x="352" y="441"/>
                </a:lnTo>
                <a:lnTo>
                  <a:pt x="352" y="441"/>
                </a:lnTo>
                <a:lnTo>
                  <a:pt x="352" y="442"/>
                </a:lnTo>
                <a:lnTo>
                  <a:pt x="352" y="442"/>
                </a:lnTo>
                <a:lnTo>
                  <a:pt x="352" y="442"/>
                </a:lnTo>
                <a:lnTo>
                  <a:pt x="352" y="442"/>
                </a:lnTo>
                <a:lnTo>
                  <a:pt x="352" y="442"/>
                </a:lnTo>
                <a:lnTo>
                  <a:pt x="352" y="444"/>
                </a:lnTo>
                <a:lnTo>
                  <a:pt x="352" y="444"/>
                </a:lnTo>
                <a:lnTo>
                  <a:pt x="352" y="444"/>
                </a:lnTo>
                <a:lnTo>
                  <a:pt x="352" y="444"/>
                </a:lnTo>
                <a:lnTo>
                  <a:pt x="352" y="445"/>
                </a:lnTo>
                <a:lnTo>
                  <a:pt x="352" y="445"/>
                </a:lnTo>
                <a:lnTo>
                  <a:pt x="352" y="445"/>
                </a:lnTo>
                <a:lnTo>
                  <a:pt x="352" y="445"/>
                </a:lnTo>
                <a:lnTo>
                  <a:pt x="352" y="445"/>
                </a:lnTo>
                <a:lnTo>
                  <a:pt x="352" y="446"/>
                </a:lnTo>
                <a:lnTo>
                  <a:pt x="352" y="446"/>
                </a:lnTo>
                <a:lnTo>
                  <a:pt x="352" y="446"/>
                </a:lnTo>
                <a:lnTo>
                  <a:pt x="352" y="446"/>
                </a:lnTo>
                <a:lnTo>
                  <a:pt x="352" y="446"/>
                </a:lnTo>
                <a:lnTo>
                  <a:pt x="352" y="447"/>
                </a:lnTo>
                <a:lnTo>
                  <a:pt x="352" y="447"/>
                </a:lnTo>
                <a:lnTo>
                  <a:pt x="352" y="447"/>
                </a:lnTo>
                <a:lnTo>
                  <a:pt x="352" y="447"/>
                </a:lnTo>
                <a:lnTo>
                  <a:pt x="352" y="447"/>
                </a:lnTo>
                <a:lnTo>
                  <a:pt x="351" y="448"/>
                </a:lnTo>
                <a:lnTo>
                  <a:pt x="351" y="448"/>
                </a:lnTo>
                <a:lnTo>
                  <a:pt x="351" y="448"/>
                </a:lnTo>
                <a:lnTo>
                  <a:pt x="351" y="448"/>
                </a:lnTo>
                <a:lnTo>
                  <a:pt x="351" y="448"/>
                </a:lnTo>
                <a:lnTo>
                  <a:pt x="351" y="449"/>
                </a:lnTo>
                <a:lnTo>
                  <a:pt x="351" y="449"/>
                </a:lnTo>
                <a:lnTo>
                  <a:pt x="351" y="449"/>
                </a:lnTo>
                <a:lnTo>
                  <a:pt x="351" y="449"/>
                </a:lnTo>
                <a:lnTo>
                  <a:pt x="351" y="449"/>
                </a:lnTo>
                <a:lnTo>
                  <a:pt x="351" y="450"/>
                </a:lnTo>
                <a:lnTo>
                  <a:pt x="351" y="450"/>
                </a:lnTo>
                <a:lnTo>
                  <a:pt x="351" y="450"/>
                </a:lnTo>
                <a:lnTo>
                  <a:pt x="351" y="450"/>
                </a:lnTo>
                <a:lnTo>
                  <a:pt x="351" y="450"/>
                </a:lnTo>
                <a:lnTo>
                  <a:pt x="351" y="451"/>
                </a:lnTo>
                <a:lnTo>
                  <a:pt x="351" y="451"/>
                </a:lnTo>
                <a:lnTo>
                  <a:pt x="351" y="451"/>
                </a:lnTo>
                <a:lnTo>
                  <a:pt x="351" y="451"/>
                </a:lnTo>
                <a:lnTo>
                  <a:pt x="349" y="451"/>
                </a:lnTo>
                <a:lnTo>
                  <a:pt x="349" y="453"/>
                </a:lnTo>
                <a:lnTo>
                  <a:pt x="349" y="453"/>
                </a:lnTo>
                <a:lnTo>
                  <a:pt x="349" y="453"/>
                </a:lnTo>
                <a:lnTo>
                  <a:pt x="349" y="453"/>
                </a:lnTo>
                <a:lnTo>
                  <a:pt x="349" y="453"/>
                </a:lnTo>
                <a:lnTo>
                  <a:pt x="349" y="454"/>
                </a:lnTo>
                <a:lnTo>
                  <a:pt x="349" y="454"/>
                </a:lnTo>
                <a:lnTo>
                  <a:pt x="349" y="454"/>
                </a:lnTo>
                <a:lnTo>
                  <a:pt x="349" y="454"/>
                </a:lnTo>
                <a:lnTo>
                  <a:pt x="349" y="454"/>
                </a:lnTo>
                <a:lnTo>
                  <a:pt x="349" y="455"/>
                </a:lnTo>
                <a:lnTo>
                  <a:pt x="349" y="455"/>
                </a:lnTo>
                <a:lnTo>
                  <a:pt x="349" y="455"/>
                </a:lnTo>
                <a:lnTo>
                  <a:pt x="348" y="455"/>
                </a:lnTo>
                <a:lnTo>
                  <a:pt x="348" y="455"/>
                </a:lnTo>
                <a:lnTo>
                  <a:pt x="348" y="455"/>
                </a:lnTo>
                <a:lnTo>
                  <a:pt x="348" y="456"/>
                </a:lnTo>
                <a:lnTo>
                  <a:pt x="348" y="456"/>
                </a:lnTo>
                <a:lnTo>
                  <a:pt x="348" y="456"/>
                </a:lnTo>
                <a:lnTo>
                  <a:pt x="348" y="456"/>
                </a:lnTo>
                <a:lnTo>
                  <a:pt x="348" y="456"/>
                </a:lnTo>
                <a:lnTo>
                  <a:pt x="348" y="457"/>
                </a:lnTo>
                <a:lnTo>
                  <a:pt x="348" y="457"/>
                </a:lnTo>
                <a:lnTo>
                  <a:pt x="348" y="457"/>
                </a:lnTo>
                <a:lnTo>
                  <a:pt x="348" y="457"/>
                </a:lnTo>
                <a:lnTo>
                  <a:pt x="347" y="457"/>
                </a:lnTo>
                <a:lnTo>
                  <a:pt x="347" y="457"/>
                </a:lnTo>
                <a:lnTo>
                  <a:pt x="347" y="458"/>
                </a:lnTo>
                <a:lnTo>
                  <a:pt x="347" y="458"/>
                </a:lnTo>
                <a:lnTo>
                  <a:pt x="347" y="458"/>
                </a:lnTo>
                <a:lnTo>
                  <a:pt x="347" y="458"/>
                </a:lnTo>
                <a:lnTo>
                  <a:pt x="347" y="458"/>
                </a:lnTo>
                <a:lnTo>
                  <a:pt x="347" y="459"/>
                </a:lnTo>
                <a:lnTo>
                  <a:pt x="347" y="459"/>
                </a:lnTo>
                <a:lnTo>
                  <a:pt x="347" y="459"/>
                </a:lnTo>
                <a:lnTo>
                  <a:pt x="346" y="459"/>
                </a:lnTo>
                <a:lnTo>
                  <a:pt x="346" y="459"/>
                </a:lnTo>
                <a:lnTo>
                  <a:pt x="346" y="459"/>
                </a:lnTo>
                <a:lnTo>
                  <a:pt x="346" y="460"/>
                </a:lnTo>
                <a:lnTo>
                  <a:pt x="346" y="460"/>
                </a:lnTo>
                <a:lnTo>
                  <a:pt x="346" y="460"/>
                </a:lnTo>
                <a:lnTo>
                  <a:pt x="346" y="460"/>
                </a:lnTo>
                <a:lnTo>
                  <a:pt x="346" y="460"/>
                </a:lnTo>
                <a:lnTo>
                  <a:pt x="346" y="460"/>
                </a:lnTo>
                <a:lnTo>
                  <a:pt x="345" y="462"/>
                </a:lnTo>
                <a:lnTo>
                  <a:pt x="345" y="462"/>
                </a:lnTo>
                <a:lnTo>
                  <a:pt x="345" y="462"/>
                </a:lnTo>
                <a:lnTo>
                  <a:pt x="345" y="462"/>
                </a:lnTo>
                <a:lnTo>
                  <a:pt x="345" y="462"/>
                </a:lnTo>
                <a:lnTo>
                  <a:pt x="345" y="462"/>
                </a:lnTo>
                <a:lnTo>
                  <a:pt x="345" y="463"/>
                </a:lnTo>
                <a:lnTo>
                  <a:pt x="345" y="463"/>
                </a:lnTo>
                <a:lnTo>
                  <a:pt x="345" y="463"/>
                </a:lnTo>
                <a:lnTo>
                  <a:pt x="344" y="463"/>
                </a:lnTo>
                <a:lnTo>
                  <a:pt x="344" y="463"/>
                </a:lnTo>
                <a:lnTo>
                  <a:pt x="344" y="463"/>
                </a:lnTo>
                <a:lnTo>
                  <a:pt x="344" y="464"/>
                </a:lnTo>
                <a:lnTo>
                  <a:pt x="344" y="464"/>
                </a:lnTo>
                <a:lnTo>
                  <a:pt x="344" y="464"/>
                </a:lnTo>
                <a:lnTo>
                  <a:pt x="344" y="464"/>
                </a:lnTo>
                <a:lnTo>
                  <a:pt x="344" y="464"/>
                </a:lnTo>
                <a:lnTo>
                  <a:pt x="343" y="464"/>
                </a:lnTo>
                <a:lnTo>
                  <a:pt x="343" y="464"/>
                </a:lnTo>
                <a:lnTo>
                  <a:pt x="343" y="465"/>
                </a:lnTo>
                <a:lnTo>
                  <a:pt x="343" y="465"/>
                </a:lnTo>
                <a:lnTo>
                  <a:pt x="343" y="465"/>
                </a:lnTo>
                <a:lnTo>
                  <a:pt x="343" y="465"/>
                </a:lnTo>
                <a:lnTo>
                  <a:pt x="343" y="465"/>
                </a:lnTo>
                <a:lnTo>
                  <a:pt x="342" y="465"/>
                </a:lnTo>
                <a:lnTo>
                  <a:pt x="342" y="465"/>
                </a:lnTo>
                <a:lnTo>
                  <a:pt x="342" y="466"/>
                </a:lnTo>
                <a:lnTo>
                  <a:pt x="342" y="466"/>
                </a:lnTo>
                <a:lnTo>
                  <a:pt x="342" y="466"/>
                </a:lnTo>
                <a:lnTo>
                  <a:pt x="342" y="466"/>
                </a:lnTo>
                <a:lnTo>
                  <a:pt x="342" y="466"/>
                </a:lnTo>
                <a:lnTo>
                  <a:pt x="342" y="466"/>
                </a:lnTo>
                <a:lnTo>
                  <a:pt x="340" y="467"/>
                </a:lnTo>
                <a:lnTo>
                  <a:pt x="340" y="467"/>
                </a:lnTo>
                <a:lnTo>
                  <a:pt x="340" y="467"/>
                </a:lnTo>
                <a:lnTo>
                  <a:pt x="340" y="467"/>
                </a:lnTo>
                <a:lnTo>
                  <a:pt x="340" y="467"/>
                </a:lnTo>
                <a:lnTo>
                  <a:pt x="340" y="467"/>
                </a:lnTo>
                <a:lnTo>
                  <a:pt x="340" y="467"/>
                </a:lnTo>
                <a:lnTo>
                  <a:pt x="339" y="467"/>
                </a:lnTo>
                <a:lnTo>
                  <a:pt x="339" y="468"/>
                </a:lnTo>
                <a:lnTo>
                  <a:pt x="339" y="468"/>
                </a:lnTo>
                <a:lnTo>
                  <a:pt x="339" y="468"/>
                </a:lnTo>
                <a:lnTo>
                  <a:pt x="339" y="468"/>
                </a:lnTo>
                <a:lnTo>
                  <a:pt x="339" y="468"/>
                </a:lnTo>
                <a:lnTo>
                  <a:pt x="338" y="468"/>
                </a:lnTo>
                <a:lnTo>
                  <a:pt x="338" y="468"/>
                </a:lnTo>
                <a:lnTo>
                  <a:pt x="338" y="469"/>
                </a:lnTo>
                <a:lnTo>
                  <a:pt x="338" y="469"/>
                </a:lnTo>
                <a:lnTo>
                  <a:pt x="338" y="469"/>
                </a:lnTo>
                <a:lnTo>
                  <a:pt x="338" y="469"/>
                </a:lnTo>
                <a:lnTo>
                  <a:pt x="338" y="469"/>
                </a:lnTo>
                <a:lnTo>
                  <a:pt x="337" y="469"/>
                </a:lnTo>
                <a:lnTo>
                  <a:pt x="337" y="469"/>
                </a:lnTo>
                <a:lnTo>
                  <a:pt x="337" y="469"/>
                </a:lnTo>
                <a:lnTo>
                  <a:pt x="337" y="471"/>
                </a:lnTo>
                <a:lnTo>
                  <a:pt x="337" y="471"/>
                </a:lnTo>
                <a:lnTo>
                  <a:pt x="337" y="471"/>
                </a:lnTo>
                <a:lnTo>
                  <a:pt x="336" y="471"/>
                </a:lnTo>
                <a:lnTo>
                  <a:pt x="336" y="471"/>
                </a:lnTo>
                <a:lnTo>
                  <a:pt x="336" y="471"/>
                </a:lnTo>
                <a:lnTo>
                  <a:pt x="336" y="471"/>
                </a:lnTo>
                <a:lnTo>
                  <a:pt x="336" y="471"/>
                </a:lnTo>
                <a:lnTo>
                  <a:pt x="336" y="471"/>
                </a:lnTo>
                <a:lnTo>
                  <a:pt x="335" y="472"/>
                </a:lnTo>
                <a:lnTo>
                  <a:pt x="335" y="472"/>
                </a:lnTo>
                <a:lnTo>
                  <a:pt x="335" y="472"/>
                </a:lnTo>
                <a:lnTo>
                  <a:pt x="335" y="472"/>
                </a:lnTo>
                <a:lnTo>
                  <a:pt x="335" y="472"/>
                </a:lnTo>
                <a:lnTo>
                  <a:pt x="335" y="472"/>
                </a:lnTo>
                <a:lnTo>
                  <a:pt x="334" y="472"/>
                </a:lnTo>
                <a:lnTo>
                  <a:pt x="334" y="472"/>
                </a:lnTo>
                <a:lnTo>
                  <a:pt x="334" y="472"/>
                </a:lnTo>
                <a:lnTo>
                  <a:pt x="334" y="473"/>
                </a:lnTo>
                <a:lnTo>
                  <a:pt x="334" y="473"/>
                </a:lnTo>
                <a:lnTo>
                  <a:pt x="334" y="473"/>
                </a:lnTo>
                <a:lnTo>
                  <a:pt x="333" y="473"/>
                </a:lnTo>
                <a:lnTo>
                  <a:pt x="333" y="473"/>
                </a:lnTo>
                <a:lnTo>
                  <a:pt x="333" y="473"/>
                </a:lnTo>
                <a:lnTo>
                  <a:pt x="333" y="473"/>
                </a:lnTo>
                <a:lnTo>
                  <a:pt x="333" y="473"/>
                </a:lnTo>
                <a:lnTo>
                  <a:pt x="333" y="473"/>
                </a:lnTo>
                <a:lnTo>
                  <a:pt x="331" y="473"/>
                </a:lnTo>
                <a:lnTo>
                  <a:pt x="331" y="474"/>
                </a:lnTo>
                <a:lnTo>
                  <a:pt x="331" y="474"/>
                </a:lnTo>
                <a:lnTo>
                  <a:pt x="331" y="474"/>
                </a:lnTo>
                <a:lnTo>
                  <a:pt x="331" y="474"/>
                </a:lnTo>
                <a:lnTo>
                  <a:pt x="330" y="474"/>
                </a:lnTo>
                <a:lnTo>
                  <a:pt x="330" y="474"/>
                </a:lnTo>
                <a:lnTo>
                  <a:pt x="330" y="474"/>
                </a:lnTo>
                <a:lnTo>
                  <a:pt x="330" y="474"/>
                </a:lnTo>
                <a:lnTo>
                  <a:pt x="330" y="474"/>
                </a:lnTo>
                <a:lnTo>
                  <a:pt x="330" y="474"/>
                </a:lnTo>
                <a:lnTo>
                  <a:pt x="329" y="474"/>
                </a:lnTo>
                <a:lnTo>
                  <a:pt x="329" y="475"/>
                </a:lnTo>
                <a:lnTo>
                  <a:pt x="329" y="475"/>
                </a:lnTo>
                <a:lnTo>
                  <a:pt x="329" y="475"/>
                </a:lnTo>
                <a:lnTo>
                  <a:pt x="329" y="475"/>
                </a:lnTo>
                <a:lnTo>
                  <a:pt x="328" y="475"/>
                </a:lnTo>
                <a:lnTo>
                  <a:pt x="328" y="475"/>
                </a:lnTo>
                <a:lnTo>
                  <a:pt x="328" y="475"/>
                </a:lnTo>
                <a:lnTo>
                  <a:pt x="328" y="475"/>
                </a:lnTo>
                <a:lnTo>
                  <a:pt x="328" y="475"/>
                </a:lnTo>
                <a:lnTo>
                  <a:pt x="327" y="475"/>
                </a:lnTo>
                <a:lnTo>
                  <a:pt x="327" y="475"/>
                </a:lnTo>
                <a:lnTo>
                  <a:pt x="327" y="475"/>
                </a:lnTo>
                <a:lnTo>
                  <a:pt x="327" y="475"/>
                </a:lnTo>
                <a:lnTo>
                  <a:pt x="327" y="475"/>
                </a:lnTo>
                <a:lnTo>
                  <a:pt x="326" y="476"/>
                </a:lnTo>
                <a:lnTo>
                  <a:pt x="326" y="476"/>
                </a:lnTo>
                <a:lnTo>
                  <a:pt x="326" y="476"/>
                </a:lnTo>
                <a:lnTo>
                  <a:pt x="326" y="476"/>
                </a:lnTo>
                <a:lnTo>
                  <a:pt x="326" y="476"/>
                </a:lnTo>
                <a:lnTo>
                  <a:pt x="325" y="476"/>
                </a:lnTo>
                <a:lnTo>
                  <a:pt x="325" y="476"/>
                </a:lnTo>
                <a:lnTo>
                  <a:pt x="325" y="476"/>
                </a:lnTo>
                <a:lnTo>
                  <a:pt x="325" y="476"/>
                </a:lnTo>
                <a:lnTo>
                  <a:pt x="325" y="476"/>
                </a:lnTo>
                <a:lnTo>
                  <a:pt x="325" y="476"/>
                </a:lnTo>
                <a:lnTo>
                  <a:pt x="323" y="476"/>
                </a:lnTo>
                <a:lnTo>
                  <a:pt x="323" y="476"/>
                </a:lnTo>
                <a:lnTo>
                  <a:pt x="323" y="476"/>
                </a:lnTo>
                <a:lnTo>
                  <a:pt x="323" y="476"/>
                </a:lnTo>
                <a:lnTo>
                  <a:pt x="323" y="476"/>
                </a:lnTo>
                <a:lnTo>
                  <a:pt x="322" y="476"/>
                </a:lnTo>
                <a:lnTo>
                  <a:pt x="322" y="477"/>
                </a:lnTo>
                <a:lnTo>
                  <a:pt x="322" y="477"/>
                </a:lnTo>
                <a:lnTo>
                  <a:pt x="322" y="477"/>
                </a:lnTo>
                <a:lnTo>
                  <a:pt x="321" y="477"/>
                </a:lnTo>
                <a:lnTo>
                  <a:pt x="321" y="477"/>
                </a:lnTo>
                <a:lnTo>
                  <a:pt x="321" y="477"/>
                </a:lnTo>
                <a:lnTo>
                  <a:pt x="321" y="477"/>
                </a:lnTo>
                <a:lnTo>
                  <a:pt x="321" y="477"/>
                </a:lnTo>
                <a:lnTo>
                  <a:pt x="320" y="477"/>
                </a:lnTo>
                <a:lnTo>
                  <a:pt x="320" y="477"/>
                </a:lnTo>
                <a:lnTo>
                  <a:pt x="320" y="477"/>
                </a:lnTo>
                <a:lnTo>
                  <a:pt x="320" y="477"/>
                </a:lnTo>
                <a:lnTo>
                  <a:pt x="320" y="477"/>
                </a:lnTo>
                <a:lnTo>
                  <a:pt x="319" y="477"/>
                </a:lnTo>
                <a:lnTo>
                  <a:pt x="319" y="477"/>
                </a:lnTo>
                <a:lnTo>
                  <a:pt x="319" y="477"/>
                </a:lnTo>
                <a:lnTo>
                  <a:pt x="319" y="477"/>
                </a:lnTo>
                <a:lnTo>
                  <a:pt x="319" y="477"/>
                </a:lnTo>
                <a:lnTo>
                  <a:pt x="318" y="477"/>
                </a:lnTo>
                <a:lnTo>
                  <a:pt x="318" y="477"/>
                </a:lnTo>
                <a:lnTo>
                  <a:pt x="318" y="477"/>
                </a:lnTo>
                <a:lnTo>
                  <a:pt x="318" y="477"/>
                </a:lnTo>
                <a:lnTo>
                  <a:pt x="318" y="477"/>
                </a:lnTo>
                <a:lnTo>
                  <a:pt x="317" y="477"/>
                </a:lnTo>
                <a:lnTo>
                  <a:pt x="317" y="477"/>
                </a:lnTo>
                <a:lnTo>
                  <a:pt x="317" y="477"/>
                </a:lnTo>
                <a:lnTo>
                  <a:pt x="317" y="477"/>
                </a:lnTo>
                <a:lnTo>
                  <a:pt x="316" y="477"/>
                </a:lnTo>
                <a:lnTo>
                  <a:pt x="316" y="477"/>
                </a:lnTo>
                <a:lnTo>
                  <a:pt x="316" y="477"/>
                </a:lnTo>
                <a:lnTo>
                  <a:pt x="316" y="477"/>
                </a:lnTo>
                <a:lnTo>
                  <a:pt x="316" y="477"/>
                </a:lnTo>
                <a:lnTo>
                  <a:pt x="314" y="477"/>
                </a:lnTo>
                <a:lnTo>
                  <a:pt x="314" y="477"/>
                </a:lnTo>
                <a:lnTo>
                  <a:pt x="314" y="477"/>
                </a:lnTo>
                <a:lnTo>
                  <a:pt x="314" y="477"/>
                </a:lnTo>
                <a:lnTo>
                  <a:pt x="314" y="477"/>
                </a:lnTo>
                <a:lnTo>
                  <a:pt x="313" y="477"/>
                </a:lnTo>
                <a:lnTo>
                  <a:pt x="313" y="477"/>
                </a:lnTo>
                <a:lnTo>
                  <a:pt x="313" y="477"/>
                </a:lnTo>
                <a:lnTo>
                  <a:pt x="313" y="477"/>
                </a:lnTo>
                <a:lnTo>
                  <a:pt x="312" y="477"/>
                </a:lnTo>
                <a:lnTo>
                  <a:pt x="312" y="477"/>
                </a:lnTo>
                <a:lnTo>
                  <a:pt x="312" y="477"/>
                </a:lnTo>
                <a:lnTo>
                  <a:pt x="312" y="477"/>
                </a:lnTo>
                <a:lnTo>
                  <a:pt x="312" y="477"/>
                </a:lnTo>
                <a:lnTo>
                  <a:pt x="311" y="477"/>
                </a:lnTo>
                <a:lnTo>
                  <a:pt x="311" y="477"/>
                </a:lnTo>
                <a:lnTo>
                  <a:pt x="311" y="477"/>
                </a:lnTo>
                <a:lnTo>
                  <a:pt x="311" y="477"/>
                </a:lnTo>
                <a:lnTo>
                  <a:pt x="311" y="477"/>
                </a:lnTo>
                <a:lnTo>
                  <a:pt x="310" y="477"/>
                </a:lnTo>
                <a:lnTo>
                  <a:pt x="310" y="477"/>
                </a:lnTo>
                <a:lnTo>
                  <a:pt x="310" y="477"/>
                </a:lnTo>
                <a:lnTo>
                  <a:pt x="310" y="477"/>
                </a:lnTo>
                <a:lnTo>
                  <a:pt x="310" y="477"/>
                </a:lnTo>
                <a:lnTo>
                  <a:pt x="309" y="477"/>
                </a:lnTo>
                <a:lnTo>
                  <a:pt x="309" y="477"/>
                </a:lnTo>
                <a:lnTo>
                  <a:pt x="309" y="477"/>
                </a:lnTo>
                <a:lnTo>
                  <a:pt x="309" y="477"/>
                </a:lnTo>
                <a:lnTo>
                  <a:pt x="308" y="477"/>
                </a:lnTo>
                <a:lnTo>
                  <a:pt x="308" y="477"/>
                </a:lnTo>
                <a:lnTo>
                  <a:pt x="308" y="477"/>
                </a:lnTo>
                <a:lnTo>
                  <a:pt x="308" y="477"/>
                </a:lnTo>
                <a:lnTo>
                  <a:pt x="308" y="477"/>
                </a:lnTo>
                <a:lnTo>
                  <a:pt x="307" y="477"/>
                </a:lnTo>
                <a:lnTo>
                  <a:pt x="307" y="477"/>
                </a:lnTo>
                <a:lnTo>
                  <a:pt x="307" y="477"/>
                </a:lnTo>
                <a:lnTo>
                  <a:pt x="307" y="477"/>
                </a:lnTo>
                <a:lnTo>
                  <a:pt x="307" y="477"/>
                </a:lnTo>
                <a:lnTo>
                  <a:pt x="305" y="477"/>
                </a:lnTo>
                <a:lnTo>
                  <a:pt x="305" y="476"/>
                </a:lnTo>
                <a:lnTo>
                  <a:pt x="305" y="476"/>
                </a:lnTo>
                <a:lnTo>
                  <a:pt x="305" y="476"/>
                </a:lnTo>
                <a:lnTo>
                  <a:pt x="305" y="476"/>
                </a:lnTo>
                <a:lnTo>
                  <a:pt x="304" y="476"/>
                </a:lnTo>
                <a:lnTo>
                  <a:pt x="304" y="476"/>
                </a:lnTo>
                <a:lnTo>
                  <a:pt x="304" y="476"/>
                </a:lnTo>
                <a:lnTo>
                  <a:pt x="304" y="476"/>
                </a:lnTo>
                <a:lnTo>
                  <a:pt x="304" y="476"/>
                </a:lnTo>
                <a:lnTo>
                  <a:pt x="303" y="476"/>
                </a:lnTo>
                <a:lnTo>
                  <a:pt x="303" y="476"/>
                </a:lnTo>
                <a:lnTo>
                  <a:pt x="303" y="476"/>
                </a:lnTo>
                <a:lnTo>
                  <a:pt x="303" y="476"/>
                </a:lnTo>
                <a:lnTo>
                  <a:pt x="303" y="476"/>
                </a:lnTo>
                <a:lnTo>
                  <a:pt x="302" y="476"/>
                </a:lnTo>
                <a:lnTo>
                  <a:pt x="302" y="476"/>
                </a:lnTo>
                <a:lnTo>
                  <a:pt x="302" y="476"/>
                </a:lnTo>
                <a:lnTo>
                  <a:pt x="302" y="475"/>
                </a:lnTo>
                <a:lnTo>
                  <a:pt x="302" y="475"/>
                </a:lnTo>
                <a:lnTo>
                  <a:pt x="301" y="475"/>
                </a:lnTo>
                <a:lnTo>
                  <a:pt x="301" y="475"/>
                </a:lnTo>
                <a:lnTo>
                  <a:pt x="301" y="475"/>
                </a:lnTo>
                <a:lnTo>
                  <a:pt x="301" y="475"/>
                </a:lnTo>
                <a:lnTo>
                  <a:pt x="301" y="475"/>
                </a:lnTo>
                <a:lnTo>
                  <a:pt x="301" y="475"/>
                </a:lnTo>
                <a:lnTo>
                  <a:pt x="300" y="475"/>
                </a:lnTo>
                <a:lnTo>
                  <a:pt x="300" y="475"/>
                </a:lnTo>
                <a:lnTo>
                  <a:pt x="300" y="475"/>
                </a:lnTo>
                <a:lnTo>
                  <a:pt x="300" y="475"/>
                </a:lnTo>
                <a:lnTo>
                  <a:pt x="300" y="475"/>
                </a:lnTo>
                <a:lnTo>
                  <a:pt x="299" y="475"/>
                </a:lnTo>
                <a:lnTo>
                  <a:pt x="299" y="474"/>
                </a:lnTo>
                <a:lnTo>
                  <a:pt x="299" y="474"/>
                </a:lnTo>
                <a:lnTo>
                  <a:pt x="299" y="474"/>
                </a:lnTo>
                <a:lnTo>
                  <a:pt x="299" y="474"/>
                </a:lnTo>
                <a:lnTo>
                  <a:pt x="298" y="474"/>
                </a:lnTo>
                <a:lnTo>
                  <a:pt x="298" y="474"/>
                </a:lnTo>
                <a:lnTo>
                  <a:pt x="298" y="474"/>
                </a:lnTo>
                <a:lnTo>
                  <a:pt x="298" y="474"/>
                </a:lnTo>
                <a:lnTo>
                  <a:pt x="298" y="474"/>
                </a:lnTo>
                <a:lnTo>
                  <a:pt x="298" y="474"/>
                </a:lnTo>
                <a:lnTo>
                  <a:pt x="296" y="474"/>
                </a:lnTo>
                <a:lnTo>
                  <a:pt x="296" y="473"/>
                </a:lnTo>
                <a:lnTo>
                  <a:pt x="296" y="473"/>
                </a:lnTo>
                <a:lnTo>
                  <a:pt x="296" y="473"/>
                </a:lnTo>
                <a:lnTo>
                  <a:pt x="296" y="473"/>
                </a:lnTo>
                <a:lnTo>
                  <a:pt x="296" y="473"/>
                </a:lnTo>
                <a:lnTo>
                  <a:pt x="295" y="473"/>
                </a:lnTo>
                <a:lnTo>
                  <a:pt x="295" y="473"/>
                </a:lnTo>
                <a:lnTo>
                  <a:pt x="295" y="473"/>
                </a:lnTo>
                <a:lnTo>
                  <a:pt x="295" y="473"/>
                </a:lnTo>
                <a:lnTo>
                  <a:pt x="295" y="473"/>
                </a:lnTo>
                <a:lnTo>
                  <a:pt x="294" y="472"/>
                </a:lnTo>
                <a:lnTo>
                  <a:pt x="294" y="472"/>
                </a:lnTo>
                <a:lnTo>
                  <a:pt x="294" y="472"/>
                </a:lnTo>
                <a:lnTo>
                  <a:pt x="294" y="472"/>
                </a:lnTo>
                <a:lnTo>
                  <a:pt x="294" y="472"/>
                </a:lnTo>
                <a:lnTo>
                  <a:pt x="294" y="472"/>
                </a:lnTo>
                <a:lnTo>
                  <a:pt x="293" y="472"/>
                </a:lnTo>
                <a:lnTo>
                  <a:pt x="293" y="472"/>
                </a:lnTo>
                <a:lnTo>
                  <a:pt x="293" y="472"/>
                </a:lnTo>
                <a:lnTo>
                  <a:pt x="293" y="471"/>
                </a:lnTo>
                <a:lnTo>
                  <a:pt x="293" y="471"/>
                </a:lnTo>
                <a:lnTo>
                  <a:pt x="293" y="471"/>
                </a:lnTo>
                <a:lnTo>
                  <a:pt x="292" y="471"/>
                </a:lnTo>
                <a:lnTo>
                  <a:pt x="292" y="471"/>
                </a:lnTo>
                <a:lnTo>
                  <a:pt x="292" y="471"/>
                </a:lnTo>
                <a:lnTo>
                  <a:pt x="292" y="471"/>
                </a:lnTo>
                <a:lnTo>
                  <a:pt x="292" y="471"/>
                </a:lnTo>
                <a:lnTo>
                  <a:pt x="292" y="471"/>
                </a:lnTo>
                <a:lnTo>
                  <a:pt x="291" y="469"/>
                </a:lnTo>
                <a:lnTo>
                  <a:pt x="291" y="469"/>
                </a:lnTo>
                <a:lnTo>
                  <a:pt x="291" y="469"/>
                </a:lnTo>
                <a:lnTo>
                  <a:pt x="291" y="469"/>
                </a:lnTo>
                <a:lnTo>
                  <a:pt x="291" y="469"/>
                </a:lnTo>
                <a:lnTo>
                  <a:pt x="291" y="469"/>
                </a:lnTo>
                <a:lnTo>
                  <a:pt x="291" y="469"/>
                </a:lnTo>
                <a:lnTo>
                  <a:pt x="290" y="469"/>
                </a:lnTo>
                <a:lnTo>
                  <a:pt x="290" y="468"/>
                </a:lnTo>
                <a:lnTo>
                  <a:pt x="290" y="468"/>
                </a:lnTo>
                <a:lnTo>
                  <a:pt x="290" y="468"/>
                </a:lnTo>
                <a:lnTo>
                  <a:pt x="290" y="468"/>
                </a:lnTo>
                <a:lnTo>
                  <a:pt x="290" y="468"/>
                </a:lnTo>
                <a:lnTo>
                  <a:pt x="289" y="468"/>
                </a:lnTo>
                <a:lnTo>
                  <a:pt x="289" y="468"/>
                </a:lnTo>
                <a:lnTo>
                  <a:pt x="289" y="467"/>
                </a:lnTo>
                <a:lnTo>
                  <a:pt x="289" y="467"/>
                </a:lnTo>
                <a:lnTo>
                  <a:pt x="289" y="467"/>
                </a:lnTo>
                <a:lnTo>
                  <a:pt x="289" y="467"/>
                </a:lnTo>
                <a:lnTo>
                  <a:pt x="289" y="467"/>
                </a:lnTo>
                <a:lnTo>
                  <a:pt x="287" y="467"/>
                </a:lnTo>
                <a:lnTo>
                  <a:pt x="287" y="467"/>
                </a:lnTo>
                <a:lnTo>
                  <a:pt x="287" y="467"/>
                </a:lnTo>
                <a:lnTo>
                  <a:pt x="287" y="466"/>
                </a:lnTo>
                <a:lnTo>
                  <a:pt x="287" y="466"/>
                </a:lnTo>
                <a:lnTo>
                  <a:pt x="287" y="466"/>
                </a:lnTo>
                <a:lnTo>
                  <a:pt x="287" y="466"/>
                </a:lnTo>
                <a:lnTo>
                  <a:pt x="286" y="466"/>
                </a:lnTo>
                <a:lnTo>
                  <a:pt x="286" y="466"/>
                </a:lnTo>
                <a:lnTo>
                  <a:pt x="286" y="465"/>
                </a:lnTo>
                <a:lnTo>
                  <a:pt x="286" y="465"/>
                </a:lnTo>
                <a:lnTo>
                  <a:pt x="286" y="465"/>
                </a:lnTo>
                <a:lnTo>
                  <a:pt x="286" y="465"/>
                </a:lnTo>
                <a:lnTo>
                  <a:pt x="286" y="465"/>
                </a:lnTo>
                <a:lnTo>
                  <a:pt x="286" y="465"/>
                </a:lnTo>
                <a:lnTo>
                  <a:pt x="285" y="465"/>
                </a:lnTo>
                <a:lnTo>
                  <a:pt x="285" y="464"/>
                </a:lnTo>
                <a:lnTo>
                  <a:pt x="285" y="464"/>
                </a:lnTo>
                <a:lnTo>
                  <a:pt x="285" y="464"/>
                </a:lnTo>
                <a:lnTo>
                  <a:pt x="285" y="464"/>
                </a:lnTo>
                <a:lnTo>
                  <a:pt x="285" y="464"/>
                </a:lnTo>
                <a:lnTo>
                  <a:pt x="285" y="464"/>
                </a:lnTo>
                <a:lnTo>
                  <a:pt x="285" y="464"/>
                </a:lnTo>
                <a:lnTo>
                  <a:pt x="284" y="463"/>
                </a:lnTo>
                <a:lnTo>
                  <a:pt x="284" y="463"/>
                </a:lnTo>
                <a:lnTo>
                  <a:pt x="284" y="463"/>
                </a:lnTo>
                <a:lnTo>
                  <a:pt x="284" y="463"/>
                </a:lnTo>
                <a:lnTo>
                  <a:pt x="284" y="463"/>
                </a:lnTo>
                <a:lnTo>
                  <a:pt x="284" y="463"/>
                </a:lnTo>
                <a:lnTo>
                  <a:pt x="284" y="462"/>
                </a:lnTo>
                <a:lnTo>
                  <a:pt x="284" y="462"/>
                </a:lnTo>
                <a:lnTo>
                  <a:pt x="283" y="462"/>
                </a:lnTo>
                <a:lnTo>
                  <a:pt x="283" y="462"/>
                </a:lnTo>
                <a:lnTo>
                  <a:pt x="283" y="462"/>
                </a:lnTo>
                <a:lnTo>
                  <a:pt x="283" y="462"/>
                </a:lnTo>
                <a:lnTo>
                  <a:pt x="283" y="460"/>
                </a:lnTo>
                <a:lnTo>
                  <a:pt x="283" y="460"/>
                </a:lnTo>
                <a:lnTo>
                  <a:pt x="283" y="460"/>
                </a:lnTo>
                <a:lnTo>
                  <a:pt x="283" y="460"/>
                </a:lnTo>
                <a:lnTo>
                  <a:pt x="283" y="460"/>
                </a:lnTo>
                <a:lnTo>
                  <a:pt x="282" y="460"/>
                </a:lnTo>
                <a:lnTo>
                  <a:pt x="282" y="459"/>
                </a:lnTo>
                <a:lnTo>
                  <a:pt x="282" y="459"/>
                </a:lnTo>
                <a:lnTo>
                  <a:pt x="282" y="459"/>
                </a:lnTo>
                <a:lnTo>
                  <a:pt x="282" y="459"/>
                </a:lnTo>
                <a:lnTo>
                  <a:pt x="282" y="459"/>
                </a:lnTo>
                <a:lnTo>
                  <a:pt x="282" y="459"/>
                </a:lnTo>
                <a:lnTo>
                  <a:pt x="282" y="458"/>
                </a:lnTo>
                <a:lnTo>
                  <a:pt x="282" y="458"/>
                </a:lnTo>
                <a:lnTo>
                  <a:pt x="282" y="458"/>
                </a:lnTo>
                <a:lnTo>
                  <a:pt x="281" y="458"/>
                </a:lnTo>
                <a:lnTo>
                  <a:pt x="281" y="458"/>
                </a:lnTo>
                <a:lnTo>
                  <a:pt x="281" y="457"/>
                </a:lnTo>
                <a:lnTo>
                  <a:pt x="281" y="457"/>
                </a:lnTo>
                <a:lnTo>
                  <a:pt x="281" y="457"/>
                </a:lnTo>
                <a:lnTo>
                  <a:pt x="281" y="457"/>
                </a:lnTo>
                <a:lnTo>
                  <a:pt x="281" y="457"/>
                </a:lnTo>
                <a:lnTo>
                  <a:pt x="281" y="457"/>
                </a:lnTo>
                <a:lnTo>
                  <a:pt x="281" y="456"/>
                </a:lnTo>
                <a:lnTo>
                  <a:pt x="281" y="456"/>
                </a:lnTo>
                <a:lnTo>
                  <a:pt x="280" y="456"/>
                </a:lnTo>
                <a:lnTo>
                  <a:pt x="280" y="456"/>
                </a:lnTo>
                <a:lnTo>
                  <a:pt x="280" y="456"/>
                </a:lnTo>
                <a:lnTo>
                  <a:pt x="280" y="455"/>
                </a:lnTo>
                <a:lnTo>
                  <a:pt x="280" y="455"/>
                </a:lnTo>
                <a:lnTo>
                  <a:pt x="280" y="455"/>
                </a:lnTo>
                <a:lnTo>
                  <a:pt x="280" y="455"/>
                </a:lnTo>
                <a:lnTo>
                  <a:pt x="280" y="455"/>
                </a:lnTo>
                <a:lnTo>
                  <a:pt x="280" y="455"/>
                </a:lnTo>
                <a:lnTo>
                  <a:pt x="280" y="454"/>
                </a:lnTo>
                <a:lnTo>
                  <a:pt x="280" y="454"/>
                </a:lnTo>
                <a:lnTo>
                  <a:pt x="280" y="454"/>
                </a:lnTo>
                <a:lnTo>
                  <a:pt x="280" y="454"/>
                </a:lnTo>
                <a:lnTo>
                  <a:pt x="278" y="454"/>
                </a:lnTo>
                <a:lnTo>
                  <a:pt x="278" y="453"/>
                </a:lnTo>
                <a:lnTo>
                  <a:pt x="278" y="453"/>
                </a:lnTo>
                <a:lnTo>
                  <a:pt x="278" y="453"/>
                </a:lnTo>
                <a:lnTo>
                  <a:pt x="278" y="453"/>
                </a:lnTo>
                <a:lnTo>
                  <a:pt x="278" y="453"/>
                </a:lnTo>
                <a:lnTo>
                  <a:pt x="278" y="451"/>
                </a:lnTo>
                <a:lnTo>
                  <a:pt x="278" y="451"/>
                </a:lnTo>
                <a:lnTo>
                  <a:pt x="278" y="451"/>
                </a:lnTo>
                <a:lnTo>
                  <a:pt x="278" y="451"/>
                </a:lnTo>
                <a:lnTo>
                  <a:pt x="278" y="451"/>
                </a:lnTo>
                <a:lnTo>
                  <a:pt x="278" y="450"/>
                </a:lnTo>
                <a:lnTo>
                  <a:pt x="278" y="450"/>
                </a:lnTo>
                <a:lnTo>
                  <a:pt x="278" y="450"/>
                </a:lnTo>
                <a:lnTo>
                  <a:pt x="278" y="450"/>
                </a:lnTo>
                <a:lnTo>
                  <a:pt x="278" y="450"/>
                </a:lnTo>
                <a:lnTo>
                  <a:pt x="277" y="449"/>
                </a:lnTo>
                <a:lnTo>
                  <a:pt x="277" y="449"/>
                </a:lnTo>
                <a:lnTo>
                  <a:pt x="277" y="449"/>
                </a:lnTo>
                <a:lnTo>
                  <a:pt x="277" y="449"/>
                </a:lnTo>
                <a:lnTo>
                  <a:pt x="277" y="449"/>
                </a:lnTo>
                <a:lnTo>
                  <a:pt x="277" y="448"/>
                </a:lnTo>
                <a:lnTo>
                  <a:pt x="277" y="448"/>
                </a:lnTo>
                <a:lnTo>
                  <a:pt x="277" y="448"/>
                </a:lnTo>
                <a:lnTo>
                  <a:pt x="277" y="448"/>
                </a:lnTo>
                <a:lnTo>
                  <a:pt x="277" y="448"/>
                </a:lnTo>
                <a:lnTo>
                  <a:pt x="277" y="447"/>
                </a:lnTo>
                <a:lnTo>
                  <a:pt x="277" y="447"/>
                </a:lnTo>
                <a:lnTo>
                  <a:pt x="277" y="447"/>
                </a:lnTo>
                <a:lnTo>
                  <a:pt x="277" y="447"/>
                </a:lnTo>
                <a:lnTo>
                  <a:pt x="277" y="447"/>
                </a:lnTo>
                <a:lnTo>
                  <a:pt x="277" y="446"/>
                </a:lnTo>
                <a:lnTo>
                  <a:pt x="277" y="446"/>
                </a:lnTo>
                <a:lnTo>
                  <a:pt x="277" y="446"/>
                </a:lnTo>
                <a:lnTo>
                  <a:pt x="277" y="446"/>
                </a:lnTo>
                <a:lnTo>
                  <a:pt x="277" y="446"/>
                </a:lnTo>
                <a:lnTo>
                  <a:pt x="277" y="445"/>
                </a:lnTo>
                <a:lnTo>
                  <a:pt x="277" y="445"/>
                </a:lnTo>
                <a:lnTo>
                  <a:pt x="277" y="445"/>
                </a:lnTo>
                <a:lnTo>
                  <a:pt x="277" y="445"/>
                </a:lnTo>
                <a:lnTo>
                  <a:pt x="277" y="445"/>
                </a:lnTo>
                <a:lnTo>
                  <a:pt x="277" y="444"/>
                </a:lnTo>
                <a:lnTo>
                  <a:pt x="277" y="444"/>
                </a:lnTo>
                <a:lnTo>
                  <a:pt x="277" y="444"/>
                </a:lnTo>
                <a:lnTo>
                  <a:pt x="276" y="444"/>
                </a:lnTo>
                <a:lnTo>
                  <a:pt x="276" y="442"/>
                </a:lnTo>
                <a:lnTo>
                  <a:pt x="276" y="442"/>
                </a:lnTo>
                <a:lnTo>
                  <a:pt x="276" y="442"/>
                </a:lnTo>
                <a:lnTo>
                  <a:pt x="276" y="442"/>
                </a:lnTo>
                <a:lnTo>
                  <a:pt x="276" y="442"/>
                </a:lnTo>
                <a:lnTo>
                  <a:pt x="276" y="441"/>
                </a:lnTo>
                <a:lnTo>
                  <a:pt x="276" y="441"/>
                </a:lnTo>
                <a:lnTo>
                  <a:pt x="276" y="441"/>
                </a:lnTo>
                <a:lnTo>
                  <a:pt x="276" y="441"/>
                </a:lnTo>
                <a:lnTo>
                  <a:pt x="276" y="441"/>
                </a:lnTo>
                <a:lnTo>
                  <a:pt x="276" y="440"/>
                </a:lnTo>
                <a:lnTo>
                  <a:pt x="276" y="440"/>
                </a:lnTo>
                <a:lnTo>
                  <a:pt x="276" y="440"/>
                </a:lnTo>
                <a:lnTo>
                  <a:pt x="276" y="440"/>
                </a:lnTo>
                <a:lnTo>
                  <a:pt x="276" y="439"/>
                </a:lnTo>
                <a:lnTo>
                  <a:pt x="276" y="439"/>
                </a:lnTo>
                <a:lnTo>
                  <a:pt x="276" y="439"/>
                </a:lnTo>
                <a:lnTo>
                  <a:pt x="276" y="439"/>
                </a:lnTo>
                <a:lnTo>
                  <a:pt x="276" y="439"/>
                </a:lnTo>
                <a:lnTo>
                  <a:pt x="276" y="438"/>
                </a:lnTo>
                <a:lnTo>
                  <a:pt x="276" y="438"/>
                </a:lnTo>
                <a:lnTo>
                  <a:pt x="276" y="438"/>
                </a:lnTo>
                <a:lnTo>
                  <a:pt x="276" y="438"/>
                </a:lnTo>
                <a:lnTo>
                  <a:pt x="276" y="438"/>
                </a:lnTo>
                <a:lnTo>
                  <a:pt x="276" y="437"/>
                </a:lnTo>
                <a:lnTo>
                  <a:pt x="276" y="437"/>
                </a:lnTo>
                <a:lnTo>
                  <a:pt x="277" y="437"/>
                </a:lnTo>
                <a:lnTo>
                  <a:pt x="277" y="437"/>
                </a:lnTo>
                <a:lnTo>
                  <a:pt x="277" y="437"/>
                </a:lnTo>
                <a:lnTo>
                  <a:pt x="277" y="436"/>
                </a:lnTo>
                <a:lnTo>
                  <a:pt x="277" y="436"/>
                </a:lnTo>
                <a:lnTo>
                  <a:pt x="277" y="436"/>
                </a:lnTo>
                <a:lnTo>
                  <a:pt x="277" y="436"/>
                </a:lnTo>
                <a:lnTo>
                  <a:pt x="277" y="434"/>
                </a:lnTo>
                <a:lnTo>
                  <a:pt x="277" y="434"/>
                </a:lnTo>
                <a:lnTo>
                  <a:pt x="277" y="434"/>
                </a:lnTo>
                <a:lnTo>
                  <a:pt x="277" y="434"/>
                </a:lnTo>
                <a:lnTo>
                  <a:pt x="277" y="434"/>
                </a:lnTo>
                <a:lnTo>
                  <a:pt x="277" y="433"/>
                </a:lnTo>
                <a:lnTo>
                  <a:pt x="277" y="433"/>
                </a:lnTo>
                <a:lnTo>
                  <a:pt x="277" y="433"/>
                </a:lnTo>
                <a:lnTo>
                  <a:pt x="277" y="433"/>
                </a:lnTo>
                <a:lnTo>
                  <a:pt x="277" y="433"/>
                </a:lnTo>
                <a:lnTo>
                  <a:pt x="277" y="432"/>
                </a:lnTo>
                <a:lnTo>
                  <a:pt x="277" y="432"/>
                </a:lnTo>
                <a:lnTo>
                  <a:pt x="277" y="432"/>
                </a:lnTo>
                <a:lnTo>
                  <a:pt x="277" y="432"/>
                </a:lnTo>
                <a:lnTo>
                  <a:pt x="277" y="432"/>
                </a:lnTo>
                <a:lnTo>
                  <a:pt x="277" y="431"/>
                </a:lnTo>
                <a:lnTo>
                  <a:pt x="277" y="431"/>
                </a:lnTo>
                <a:lnTo>
                  <a:pt x="277" y="431"/>
                </a:lnTo>
                <a:lnTo>
                  <a:pt x="277" y="431"/>
                </a:lnTo>
                <a:lnTo>
                  <a:pt x="277" y="431"/>
                </a:lnTo>
                <a:lnTo>
                  <a:pt x="277" y="430"/>
                </a:lnTo>
                <a:lnTo>
                  <a:pt x="278" y="430"/>
                </a:lnTo>
                <a:lnTo>
                  <a:pt x="278" y="430"/>
                </a:lnTo>
                <a:lnTo>
                  <a:pt x="278" y="430"/>
                </a:lnTo>
                <a:lnTo>
                  <a:pt x="278" y="430"/>
                </a:lnTo>
                <a:lnTo>
                  <a:pt x="278" y="429"/>
                </a:lnTo>
                <a:lnTo>
                  <a:pt x="278" y="429"/>
                </a:lnTo>
                <a:lnTo>
                  <a:pt x="278" y="429"/>
                </a:lnTo>
                <a:lnTo>
                  <a:pt x="278" y="429"/>
                </a:lnTo>
                <a:lnTo>
                  <a:pt x="278" y="429"/>
                </a:lnTo>
                <a:lnTo>
                  <a:pt x="278" y="428"/>
                </a:lnTo>
                <a:lnTo>
                  <a:pt x="278" y="428"/>
                </a:lnTo>
                <a:lnTo>
                  <a:pt x="278" y="428"/>
                </a:lnTo>
                <a:lnTo>
                  <a:pt x="278" y="428"/>
                </a:lnTo>
                <a:lnTo>
                  <a:pt x="278" y="428"/>
                </a:lnTo>
                <a:lnTo>
                  <a:pt x="278" y="427"/>
                </a:lnTo>
                <a:lnTo>
                  <a:pt x="278" y="427"/>
                </a:lnTo>
                <a:lnTo>
                  <a:pt x="280" y="427"/>
                </a:lnTo>
                <a:lnTo>
                  <a:pt x="280" y="427"/>
                </a:lnTo>
                <a:lnTo>
                  <a:pt x="280" y="427"/>
                </a:lnTo>
                <a:lnTo>
                  <a:pt x="280" y="425"/>
                </a:lnTo>
                <a:lnTo>
                  <a:pt x="280" y="425"/>
                </a:lnTo>
                <a:lnTo>
                  <a:pt x="280" y="425"/>
                </a:lnTo>
                <a:lnTo>
                  <a:pt x="280" y="425"/>
                </a:lnTo>
                <a:lnTo>
                  <a:pt x="280" y="425"/>
                </a:lnTo>
                <a:lnTo>
                  <a:pt x="280" y="425"/>
                </a:lnTo>
                <a:lnTo>
                  <a:pt x="280" y="424"/>
                </a:lnTo>
                <a:lnTo>
                  <a:pt x="280" y="424"/>
                </a:lnTo>
                <a:lnTo>
                  <a:pt x="280" y="424"/>
                </a:lnTo>
                <a:lnTo>
                  <a:pt x="280" y="424"/>
                </a:lnTo>
                <a:lnTo>
                  <a:pt x="281" y="424"/>
                </a:lnTo>
                <a:lnTo>
                  <a:pt x="281" y="423"/>
                </a:lnTo>
                <a:lnTo>
                  <a:pt x="281" y="423"/>
                </a:lnTo>
                <a:lnTo>
                  <a:pt x="281" y="423"/>
                </a:lnTo>
                <a:lnTo>
                  <a:pt x="281" y="423"/>
                </a:lnTo>
                <a:lnTo>
                  <a:pt x="281" y="423"/>
                </a:lnTo>
                <a:lnTo>
                  <a:pt x="281" y="423"/>
                </a:lnTo>
                <a:lnTo>
                  <a:pt x="281" y="422"/>
                </a:lnTo>
                <a:lnTo>
                  <a:pt x="281" y="422"/>
                </a:lnTo>
                <a:lnTo>
                  <a:pt x="281" y="422"/>
                </a:lnTo>
                <a:lnTo>
                  <a:pt x="282" y="422"/>
                </a:lnTo>
                <a:lnTo>
                  <a:pt x="282" y="422"/>
                </a:lnTo>
                <a:lnTo>
                  <a:pt x="282" y="421"/>
                </a:lnTo>
                <a:lnTo>
                  <a:pt x="282" y="421"/>
                </a:lnTo>
                <a:lnTo>
                  <a:pt x="282" y="421"/>
                </a:lnTo>
                <a:lnTo>
                  <a:pt x="282" y="421"/>
                </a:lnTo>
                <a:lnTo>
                  <a:pt x="282" y="421"/>
                </a:lnTo>
                <a:lnTo>
                  <a:pt x="282" y="421"/>
                </a:lnTo>
                <a:lnTo>
                  <a:pt x="282" y="420"/>
                </a:lnTo>
                <a:lnTo>
                  <a:pt x="282" y="420"/>
                </a:lnTo>
                <a:lnTo>
                  <a:pt x="283" y="420"/>
                </a:lnTo>
                <a:lnTo>
                  <a:pt x="283" y="420"/>
                </a:lnTo>
                <a:lnTo>
                  <a:pt x="283" y="420"/>
                </a:lnTo>
                <a:lnTo>
                  <a:pt x="283" y="420"/>
                </a:lnTo>
                <a:lnTo>
                  <a:pt x="283" y="419"/>
                </a:lnTo>
                <a:lnTo>
                  <a:pt x="283" y="419"/>
                </a:lnTo>
                <a:lnTo>
                  <a:pt x="283" y="419"/>
                </a:lnTo>
                <a:lnTo>
                  <a:pt x="283" y="419"/>
                </a:lnTo>
                <a:lnTo>
                  <a:pt x="283" y="419"/>
                </a:lnTo>
                <a:lnTo>
                  <a:pt x="284" y="419"/>
                </a:lnTo>
                <a:lnTo>
                  <a:pt x="284" y="418"/>
                </a:lnTo>
                <a:lnTo>
                  <a:pt x="284" y="418"/>
                </a:lnTo>
                <a:lnTo>
                  <a:pt x="284" y="418"/>
                </a:lnTo>
                <a:lnTo>
                  <a:pt x="284" y="418"/>
                </a:lnTo>
                <a:lnTo>
                  <a:pt x="284" y="418"/>
                </a:lnTo>
                <a:lnTo>
                  <a:pt x="284" y="418"/>
                </a:lnTo>
                <a:lnTo>
                  <a:pt x="284" y="416"/>
                </a:lnTo>
                <a:lnTo>
                  <a:pt x="285" y="416"/>
                </a:lnTo>
                <a:lnTo>
                  <a:pt x="285" y="416"/>
                </a:lnTo>
                <a:lnTo>
                  <a:pt x="285" y="416"/>
                </a:lnTo>
                <a:lnTo>
                  <a:pt x="285" y="416"/>
                </a:lnTo>
                <a:lnTo>
                  <a:pt x="285" y="416"/>
                </a:lnTo>
                <a:lnTo>
                  <a:pt x="285" y="416"/>
                </a:lnTo>
                <a:lnTo>
                  <a:pt x="285" y="415"/>
                </a:lnTo>
                <a:lnTo>
                  <a:pt x="285" y="415"/>
                </a:lnTo>
                <a:lnTo>
                  <a:pt x="286" y="415"/>
                </a:lnTo>
                <a:lnTo>
                  <a:pt x="286" y="415"/>
                </a:lnTo>
                <a:lnTo>
                  <a:pt x="286" y="415"/>
                </a:lnTo>
                <a:lnTo>
                  <a:pt x="286" y="415"/>
                </a:lnTo>
                <a:lnTo>
                  <a:pt x="286" y="414"/>
                </a:lnTo>
                <a:lnTo>
                  <a:pt x="286" y="414"/>
                </a:lnTo>
                <a:lnTo>
                  <a:pt x="286" y="414"/>
                </a:lnTo>
                <a:lnTo>
                  <a:pt x="286" y="414"/>
                </a:lnTo>
                <a:lnTo>
                  <a:pt x="287" y="414"/>
                </a:lnTo>
                <a:lnTo>
                  <a:pt x="287" y="414"/>
                </a:lnTo>
                <a:lnTo>
                  <a:pt x="287" y="414"/>
                </a:lnTo>
                <a:lnTo>
                  <a:pt x="287" y="413"/>
                </a:lnTo>
                <a:lnTo>
                  <a:pt x="287" y="413"/>
                </a:lnTo>
                <a:lnTo>
                  <a:pt x="287" y="413"/>
                </a:lnTo>
                <a:lnTo>
                  <a:pt x="287" y="413"/>
                </a:lnTo>
                <a:lnTo>
                  <a:pt x="289" y="413"/>
                </a:lnTo>
                <a:lnTo>
                  <a:pt x="289" y="413"/>
                </a:lnTo>
                <a:lnTo>
                  <a:pt x="289" y="413"/>
                </a:lnTo>
                <a:lnTo>
                  <a:pt x="289" y="412"/>
                </a:lnTo>
                <a:lnTo>
                  <a:pt x="289" y="412"/>
                </a:lnTo>
                <a:lnTo>
                  <a:pt x="289" y="412"/>
                </a:lnTo>
                <a:lnTo>
                  <a:pt x="289" y="412"/>
                </a:lnTo>
                <a:lnTo>
                  <a:pt x="290" y="412"/>
                </a:lnTo>
                <a:lnTo>
                  <a:pt x="290" y="412"/>
                </a:lnTo>
                <a:lnTo>
                  <a:pt x="290" y="412"/>
                </a:lnTo>
                <a:lnTo>
                  <a:pt x="290" y="412"/>
                </a:lnTo>
                <a:lnTo>
                  <a:pt x="290" y="411"/>
                </a:lnTo>
                <a:lnTo>
                  <a:pt x="290" y="411"/>
                </a:lnTo>
                <a:lnTo>
                  <a:pt x="291" y="411"/>
                </a:lnTo>
                <a:lnTo>
                  <a:pt x="291" y="411"/>
                </a:lnTo>
                <a:lnTo>
                  <a:pt x="291" y="411"/>
                </a:lnTo>
                <a:lnTo>
                  <a:pt x="291" y="411"/>
                </a:lnTo>
                <a:lnTo>
                  <a:pt x="291" y="411"/>
                </a:lnTo>
                <a:lnTo>
                  <a:pt x="291" y="411"/>
                </a:lnTo>
                <a:lnTo>
                  <a:pt x="291" y="410"/>
                </a:lnTo>
                <a:lnTo>
                  <a:pt x="292" y="410"/>
                </a:lnTo>
                <a:lnTo>
                  <a:pt x="292" y="410"/>
                </a:lnTo>
                <a:lnTo>
                  <a:pt x="292" y="410"/>
                </a:lnTo>
                <a:lnTo>
                  <a:pt x="292" y="410"/>
                </a:lnTo>
                <a:lnTo>
                  <a:pt x="292" y="410"/>
                </a:lnTo>
                <a:lnTo>
                  <a:pt x="292" y="410"/>
                </a:lnTo>
                <a:lnTo>
                  <a:pt x="293" y="410"/>
                </a:lnTo>
                <a:lnTo>
                  <a:pt x="293" y="409"/>
                </a:lnTo>
                <a:lnTo>
                  <a:pt x="293" y="409"/>
                </a:lnTo>
                <a:lnTo>
                  <a:pt x="293" y="409"/>
                </a:lnTo>
                <a:lnTo>
                  <a:pt x="293" y="409"/>
                </a:lnTo>
                <a:lnTo>
                  <a:pt x="293" y="409"/>
                </a:lnTo>
                <a:lnTo>
                  <a:pt x="294" y="409"/>
                </a:lnTo>
                <a:lnTo>
                  <a:pt x="294" y="409"/>
                </a:lnTo>
                <a:lnTo>
                  <a:pt x="294" y="409"/>
                </a:lnTo>
                <a:lnTo>
                  <a:pt x="294" y="409"/>
                </a:lnTo>
                <a:lnTo>
                  <a:pt x="294" y="407"/>
                </a:lnTo>
                <a:lnTo>
                  <a:pt x="294" y="407"/>
                </a:lnTo>
                <a:lnTo>
                  <a:pt x="295" y="407"/>
                </a:lnTo>
                <a:lnTo>
                  <a:pt x="295" y="407"/>
                </a:lnTo>
                <a:lnTo>
                  <a:pt x="295" y="407"/>
                </a:lnTo>
                <a:lnTo>
                  <a:pt x="295" y="407"/>
                </a:lnTo>
                <a:lnTo>
                  <a:pt x="295" y="407"/>
                </a:lnTo>
                <a:lnTo>
                  <a:pt x="296" y="407"/>
                </a:lnTo>
                <a:lnTo>
                  <a:pt x="296" y="407"/>
                </a:lnTo>
                <a:lnTo>
                  <a:pt x="296" y="407"/>
                </a:lnTo>
                <a:lnTo>
                  <a:pt x="296" y="406"/>
                </a:lnTo>
                <a:lnTo>
                  <a:pt x="296" y="406"/>
                </a:lnTo>
                <a:lnTo>
                  <a:pt x="296" y="406"/>
                </a:lnTo>
                <a:lnTo>
                  <a:pt x="298" y="406"/>
                </a:lnTo>
                <a:lnTo>
                  <a:pt x="298" y="406"/>
                </a:lnTo>
                <a:lnTo>
                  <a:pt x="298" y="406"/>
                </a:lnTo>
                <a:lnTo>
                  <a:pt x="298" y="406"/>
                </a:lnTo>
                <a:lnTo>
                  <a:pt x="298" y="406"/>
                </a:lnTo>
                <a:lnTo>
                  <a:pt x="298" y="406"/>
                </a:lnTo>
                <a:lnTo>
                  <a:pt x="299" y="406"/>
                </a:lnTo>
                <a:lnTo>
                  <a:pt x="299" y="406"/>
                </a:lnTo>
                <a:lnTo>
                  <a:pt x="299" y="405"/>
                </a:lnTo>
                <a:lnTo>
                  <a:pt x="299" y="405"/>
                </a:lnTo>
                <a:lnTo>
                  <a:pt x="299" y="405"/>
                </a:lnTo>
                <a:lnTo>
                  <a:pt x="300" y="405"/>
                </a:lnTo>
                <a:lnTo>
                  <a:pt x="300" y="405"/>
                </a:lnTo>
                <a:lnTo>
                  <a:pt x="300" y="405"/>
                </a:lnTo>
                <a:lnTo>
                  <a:pt x="300" y="405"/>
                </a:lnTo>
                <a:lnTo>
                  <a:pt x="300" y="405"/>
                </a:lnTo>
                <a:lnTo>
                  <a:pt x="301" y="405"/>
                </a:lnTo>
                <a:lnTo>
                  <a:pt x="301" y="405"/>
                </a:lnTo>
                <a:lnTo>
                  <a:pt x="301" y="405"/>
                </a:lnTo>
                <a:lnTo>
                  <a:pt x="301" y="405"/>
                </a:lnTo>
                <a:lnTo>
                  <a:pt x="301" y="405"/>
                </a:lnTo>
                <a:lnTo>
                  <a:pt x="301" y="404"/>
                </a:lnTo>
                <a:lnTo>
                  <a:pt x="302" y="404"/>
                </a:lnTo>
                <a:lnTo>
                  <a:pt x="302" y="404"/>
                </a:lnTo>
                <a:lnTo>
                  <a:pt x="302" y="404"/>
                </a:lnTo>
                <a:lnTo>
                  <a:pt x="302" y="404"/>
                </a:lnTo>
                <a:lnTo>
                  <a:pt x="302" y="404"/>
                </a:lnTo>
                <a:lnTo>
                  <a:pt x="303" y="404"/>
                </a:lnTo>
                <a:lnTo>
                  <a:pt x="303" y="404"/>
                </a:lnTo>
                <a:lnTo>
                  <a:pt x="303" y="404"/>
                </a:lnTo>
                <a:lnTo>
                  <a:pt x="303" y="404"/>
                </a:lnTo>
                <a:lnTo>
                  <a:pt x="303" y="404"/>
                </a:lnTo>
                <a:lnTo>
                  <a:pt x="304" y="404"/>
                </a:lnTo>
                <a:lnTo>
                  <a:pt x="304" y="404"/>
                </a:lnTo>
                <a:lnTo>
                  <a:pt x="304" y="404"/>
                </a:lnTo>
                <a:lnTo>
                  <a:pt x="304" y="404"/>
                </a:lnTo>
                <a:lnTo>
                  <a:pt x="304" y="404"/>
                </a:lnTo>
                <a:lnTo>
                  <a:pt x="305" y="404"/>
                </a:lnTo>
                <a:lnTo>
                  <a:pt x="305" y="403"/>
                </a:lnTo>
                <a:lnTo>
                  <a:pt x="305" y="403"/>
                </a:lnTo>
                <a:lnTo>
                  <a:pt x="305" y="403"/>
                </a:lnTo>
                <a:lnTo>
                  <a:pt x="305" y="403"/>
                </a:lnTo>
                <a:lnTo>
                  <a:pt x="307" y="403"/>
                </a:lnTo>
                <a:lnTo>
                  <a:pt x="307" y="403"/>
                </a:lnTo>
                <a:lnTo>
                  <a:pt x="307" y="403"/>
                </a:lnTo>
                <a:lnTo>
                  <a:pt x="307" y="403"/>
                </a:lnTo>
                <a:lnTo>
                  <a:pt x="307" y="403"/>
                </a:lnTo>
                <a:lnTo>
                  <a:pt x="308" y="403"/>
                </a:lnTo>
                <a:lnTo>
                  <a:pt x="308" y="403"/>
                </a:lnTo>
                <a:lnTo>
                  <a:pt x="308" y="403"/>
                </a:lnTo>
                <a:lnTo>
                  <a:pt x="308" y="403"/>
                </a:lnTo>
                <a:lnTo>
                  <a:pt x="308" y="403"/>
                </a:lnTo>
                <a:lnTo>
                  <a:pt x="309" y="403"/>
                </a:lnTo>
                <a:lnTo>
                  <a:pt x="309" y="403"/>
                </a:lnTo>
                <a:lnTo>
                  <a:pt x="309" y="403"/>
                </a:lnTo>
                <a:lnTo>
                  <a:pt x="309" y="403"/>
                </a:lnTo>
                <a:lnTo>
                  <a:pt x="310" y="403"/>
                </a:lnTo>
                <a:lnTo>
                  <a:pt x="310" y="403"/>
                </a:lnTo>
                <a:lnTo>
                  <a:pt x="310" y="403"/>
                </a:lnTo>
                <a:lnTo>
                  <a:pt x="310" y="403"/>
                </a:lnTo>
                <a:lnTo>
                  <a:pt x="310" y="403"/>
                </a:lnTo>
                <a:lnTo>
                  <a:pt x="310" y="396"/>
                </a:lnTo>
                <a:lnTo>
                  <a:pt x="318" y="396"/>
                </a:lnTo>
                <a:lnTo>
                  <a:pt x="318" y="403"/>
                </a:lnTo>
                <a:lnTo>
                  <a:pt x="318" y="403"/>
                </a:lnTo>
                <a:close/>
                <a:moveTo>
                  <a:pt x="318" y="365"/>
                </a:moveTo>
                <a:lnTo>
                  <a:pt x="310" y="365"/>
                </a:lnTo>
                <a:lnTo>
                  <a:pt x="310" y="349"/>
                </a:lnTo>
                <a:lnTo>
                  <a:pt x="318" y="349"/>
                </a:lnTo>
                <a:lnTo>
                  <a:pt x="318" y="365"/>
                </a:lnTo>
                <a:lnTo>
                  <a:pt x="318" y="365"/>
                </a:lnTo>
                <a:close/>
                <a:moveTo>
                  <a:pt x="318" y="317"/>
                </a:moveTo>
                <a:lnTo>
                  <a:pt x="310" y="317"/>
                </a:lnTo>
                <a:lnTo>
                  <a:pt x="310" y="302"/>
                </a:lnTo>
                <a:lnTo>
                  <a:pt x="318" y="302"/>
                </a:lnTo>
                <a:lnTo>
                  <a:pt x="318" y="317"/>
                </a:lnTo>
                <a:lnTo>
                  <a:pt x="318" y="317"/>
                </a:lnTo>
                <a:close/>
                <a:moveTo>
                  <a:pt x="307" y="275"/>
                </a:moveTo>
                <a:lnTo>
                  <a:pt x="307" y="282"/>
                </a:lnTo>
                <a:lnTo>
                  <a:pt x="291" y="282"/>
                </a:lnTo>
                <a:lnTo>
                  <a:pt x="291" y="275"/>
                </a:lnTo>
                <a:lnTo>
                  <a:pt x="307" y="275"/>
                </a:lnTo>
                <a:lnTo>
                  <a:pt x="307" y="275"/>
                </a:lnTo>
                <a:close/>
                <a:moveTo>
                  <a:pt x="259" y="275"/>
                </a:moveTo>
                <a:lnTo>
                  <a:pt x="259" y="282"/>
                </a:lnTo>
                <a:lnTo>
                  <a:pt x="244" y="282"/>
                </a:lnTo>
                <a:lnTo>
                  <a:pt x="244" y="275"/>
                </a:lnTo>
                <a:lnTo>
                  <a:pt x="259" y="275"/>
                </a:lnTo>
                <a:lnTo>
                  <a:pt x="259" y="275"/>
                </a:lnTo>
                <a:close/>
                <a:moveTo>
                  <a:pt x="212" y="275"/>
                </a:moveTo>
                <a:lnTo>
                  <a:pt x="212" y="282"/>
                </a:lnTo>
                <a:lnTo>
                  <a:pt x="196" y="282"/>
                </a:lnTo>
                <a:lnTo>
                  <a:pt x="196" y="275"/>
                </a:lnTo>
                <a:lnTo>
                  <a:pt x="212" y="275"/>
                </a:lnTo>
                <a:lnTo>
                  <a:pt x="212" y="275"/>
                </a:lnTo>
                <a:close/>
                <a:moveTo>
                  <a:pt x="165" y="275"/>
                </a:moveTo>
                <a:lnTo>
                  <a:pt x="165" y="282"/>
                </a:lnTo>
                <a:lnTo>
                  <a:pt x="149" y="282"/>
                </a:lnTo>
                <a:lnTo>
                  <a:pt x="149" y="275"/>
                </a:lnTo>
                <a:lnTo>
                  <a:pt x="165" y="275"/>
                </a:lnTo>
                <a:lnTo>
                  <a:pt x="165" y="275"/>
                </a:lnTo>
                <a:close/>
                <a:moveTo>
                  <a:pt x="117" y="275"/>
                </a:moveTo>
                <a:lnTo>
                  <a:pt x="117" y="282"/>
                </a:lnTo>
                <a:lnTo>
                  <a:pt x="102" y="282"/>
                </a:lnTo>
                <a:lnTo>
                  <a:pt x="102" y="275"/>
                </a:lnTo>
                <a:lnTo>
                  <a:pt x="117" y="275"/>
                </a:lnTo>
                <a:lnTo>
                  <a:pt x="117" y="275"/>
                </a:lnTo>
                <a:close/>
                <a:moveTo>
                  <a:pt x="70" y="275"/>
                </a:moveTo>
                <a:lnTo>
                  <a:pt x="70" y="282"/>
                </a:lnTo>
                <a:lnTo>
                  <a:pt x="54" y="282"/>
                </a:lnTo>
                <a:lnTo>
                  <a:pt x="54" y="275"/>
                </a:lnTo>
                <a:lnTo>
                  <a:pt x="70" y="275"/>
                </a:lnTo>
                <a:lnTo>
                  <a:pt x="70" y="275"/>
                </a:lnTo>
                <a:close/>
                <a:moveTo>
                  <a:pt x="24" y="275"/>
                </a:moveTo>
                <a:lnTo>
                  <a:pt x="24" y="282"/>
                </a:lnTo>
                <a:lnTo>
                  <a:pt x="8" y="282"/>
                </a:lnTo>
                <a:lnTo>
                  <a:pt x="8" y="275"/>
                </a:lnTo>
                <a:lnTo>
                  <a:pt x="24" y="275"/>
                </a:lnTo>
                <a:lnTo>
                  <a:pt x="24" y="275"/>
                </a:lnTo>
                <a:close/>
                <a:moveTo>
                  <a:pt x="8" y="251"/>
                </a:moveTo>
                <a:lnTo>
                  <a:pt x="0" y="251"/>
                </a:lnTo>
                <a:lnTo>
                  <a:pt x="0" y="235"/>
                </a:lnTo>
                <a:lnTo>
                  <a:pt x="8" y="235"/>
                </a:lnTo>
                <a:lnTo>
                  <a:pt x="8" y="251"/>
                </a:lnTo>
                <a:lnTo>
                  <a:pt x="8" y="251"/>
                </a:lnTo>
                <a:close/>
                <a:moveTo>
                  <a:pt x="8" y="204"/>
                </a:moveTo>
                <a:lnTo>
                  <a:pt x="0" y="204"/>
                </a:lnTo>
                <a:lnTo>
                  <a:pt x="0" y="188"/>
                </a:lnTo>
                <a:lnTo>
                  <a:pt x="8" y="188"/>
                </a:lnTo>
                <a:lnTo>
                  <a:pt x="8" y="204"/>
                </a:lnTo>
                <a:lnTo>
                  <a:pt x="8" y="204"/>
                </a:lnTo>
                <a:close/>
                <a:moveTo>
                  <a:pt x="8" y="156"/>
                </a:moveTo>
                <a:lnTo>
                  <a:pt x="0" y="156"/>
                </a:lnTo>
                <a:lnTo>
                  <a:pt x="0" y="141"/>
                </a:lnTo>
                <a:lnTo>
                  <a:pt x="8" y="141"/>
                </a:lnTo>
                <a:lnTo>
                  <a:pt x="8" y="156"/>
                </a:lnTo>
                <a:lnTo>
                  <a:pt x="8" y="156"/>
                </a:lnTo>
                <a:close/>
                <a:moveTo>
                  <a:pt x="8" y="109"/>
                </a:moveTo>
                <a:lnTo>
                  <a:pt x="0" y="109"/>
                </a:lnTo>
                <a:lnTo>
                  <a:pt x="0" y="93"/>
                </a:lnTo>
                <a:lnTo>
                  <a:pt x="8" y="93"/>
                </a:lnTo>
                <a:lnTo>
                  <a:pt x="8" y="109"/>
                </a:lnTo>
                <a:lnTo>
                  <a:pt x="8" y="109"/>
                </a:lnTo>
                <a:close/>
                <a:moveTo>
                  <a:pt x="8" y="62"/>
                </a:moveTo>
                <a:lnTo>
                  <a:pt x="0" y="62"/>
                </a:lnTo>
                <a:lnTo>
                  <a:pt x="0" y="46"/>
                </a:lnTo>
                <a:lnTo>
                  <a:pt x="8" y="46"/>
                </a:lnTo>
                <a:lnTo>
                  <a:pt x="8" y="62"/>
                </a:lnTo>
                <a:close/>
              </a:path>
            </a:pathLst>
          </a:custGeom>
          <a:solidFill>
            <a:srgbClr val="8497b0"/>
          </a:solidFill>
          <a:ln>
            <a:solidFill>
              <a:schemeClr val="accent3">
                <a:lumMod val="60000"/>
                <a:lumOff val="40000"/>
              </a:schemeClr>
            </a:solidFill>
          </a:ln>
        </p:spPr>
        <p:style>
          <a:lnRef idx="0"/>
          <a:fillRef idx="0"/>
          <a:effectRef idx="0"/>
          <a:fontRef idx="minor"/>
        </p:style>
      </p:sp>
      <p:sp>
        <p:nvSpPr>
          <p:cNvPr id="416" name="CustomShape 48"/>
          <p:cNvSpPr/>
          <p:nvPr/>
        </p:nvSpPr>
        <p:spPr>
          <a:xfrm>
            <a:off x="6936120" y="1976400"/>
            <a:ext cx="720360" cy="769680"/>
          </a:xfrm>
          <a:custGeom>
            <a:avLst/>
            <a:gdLst/>
            <a:ahLst/>
            <a:rect l="l" t="t" r="r" b="b"/>
            <a:pathLst>
              <a:path w="454" h="485">
                <a:moveTo>
                  <a:pt x="454" y="16"/>
                </a:moveTo>
                <a:lnTo>
                  <a:pt x="447" y="16"/>
                </a:lnTo>
                <a:lnTo>
                  <a:pt x="447" y="0"/>
                </a:lnTo>
                <a:lnTo>
                  <a:pt x="454" y="0"/>
                </a:lnTo>
                <a:lnTo>
                  <a:pt x="454" y="16"/>
                </a:lnTo>
                <a:lnTo>
                  <a:pt x="454" y="16"/>
                </a:lnTo>
                <a:close/>
                <a:moveTo>
                  <a:pt x="68" y="448"/>
                </a:moveTo>
                <a:lnTo>
                  <a:pt x="68" y="448"/>
                </a:lnTo>
                <a:lnTo>
                  <a:pt x="68" y="448"/>
                </a:lnTo>
                <a:lnTo>
                  <a:pt x="68" y="447"/>
                </a:lnTo>
                <a:lnTo>
                  <a:pt x="68" y="447"/>
                </a:lnTo>
                <a:lnTo>
                  <a:pt x="68" y="447"/>
                </a:lnTo>
                <a:lnTo>
                  <a:pt x="68" y="447"/>
                </a:lnTo>
                <a:lnTo>
                  <a:pt x="68" y="447"/>
                </a:lnTo>
                <a:lnTo>
                  <a:pt x="68" y="447"/>
                </a:lnTo>
                <a:lnTo>
                  <a:pt x="68" y="446"/>
                </a:lnTo>
                <a:lnTo>
                  <a:pt x="68" y="446"/>
                </a:lnTo>
                <a:lnTo>
                  <a:pt x="68" y="446"/>
                </a:lnTo>
                <a:lnTo>
                  <a:pt x="68" y="446"/>
                </a:lnTo>
                <a:lnTo>
                  <a:pt x="68" y="446"/>
                </a:lnTo>
                <a:lnTo>
                  <a:pt x="68" y="446"/>
                </a:lnTo>
                <a:lnTo>
                  <a:pt x="68" y="445"/>
                </a:lnTo>
                <a:lnTo>
                  <a:pt x="68" y="445"/>
                </a:lnTo>
                <a:lnTo>
                  <a:pt x="68" y="445"/>
                </a:lnTo>
                <a:lnTo>
                  <a:pt x="68" y="445"/>
                </a:lnTo>
                <a:lnTo>
                  <a:pt x="68" y="445"/>
                </a:lnTo>
                <a:lnTo>
                  <a:pt x="68" y="445"/>
                </a:lnTo>
                <a:lnTo>
                  <a:pt x="68" y="444"/>
                </a:lnTo>
                <a:lnTo>
                  <a:pt x="68" y="444"/>
                </a:lnTo>
                <a:lnTo>
                  <a:pt x="68" y="444"/>
                </a:lnTo>
                <a:lnTo>
                  <a:pt x="68" y="444"/>
                </a:lnTo>
                <a:lnTo>
                  <a:pt x="68" y="444"/>
                </a:lnTo>
                <a:lnTo>
                  <a:pt x="68" y="444"/>
                </a:lnTo>
                <a:lnTo>
                  <a:pt x="68" y="442"/>
                </a:lnTo>
                <a:lnTo>
                  <a:pt x="68" y="442"/>
                </a:lnTo>
                <a:lnTo>
                  <a:pt x="68" y="442"/>
                </a:lnTo>
                <a:lnTo>
                  <a:pt x="68" y="442"/>
                </a:lnTo>
                <a:lnTo>
                  <a:pt x="68" y="442"/>
                </a:lnTo>
                <a:lnTo>
                  <a:pt x="68" y="442"/>
                </a:lnTo>
                <a:lnTo>
                  <a:pt x="67" y="441"/>
                </a:lnTo>
                <a:lnTo>
                  <a:pt x="67" y="441"/>
                </a:lnTo>
                <a:lnTo>
                  <a:pt x="67" y="441"/>
                </a:lnTo>
                <a:lnTo>
                  <a:pt x="67" y="441"/>
                </a:lnTo>
                <a:lnTo>
                  <a:pt x="67" y="441"/>
                </a:lnTo>
                <a:lnTo>
                  <a:pt x="67" y="441"/>
                </a:lnTo>
                <a:lnTo>
                  <a:pt x="67" y="440"/>
                </a:lnTo>
                <a:lnTo>
                  <a:pt x="67" y="440"/>
                </a:lnTo>
                <a:lnTo>
                  <a:pt x="67" y="440"/>
                </a:lnTo>
                <a:lnTo>
                  <a:pt x="67" y="440"/>
                </a:lnTo>
                <a:lnTo>
                  <a:pt x="67" y="440"/>
                </a:lnTo>
                <a:lnTo>
                  <a:pt x="67" y="440"/>
                </a:lnTo>
                <a:lnTo>
                  <a:pt x="67" y="440"/>
                </a:lnTo>
                <a:lnTo>
                  <a:pt x="67" y="439"/>
                </a:lnTo>
                <a:lnTo>
                  <a:pt x="67" y="439"/>
                </a:lnTo>
                <a:lnTo>
                  <a:pt x="67" y="439"/>
                </a:lnTo>
                <a:lnTo>
                  <a:pt x="67" y="439"/>
                </a:lnTo>
                <a:lnTo>
                  <a:pt x="67" y="439"/>
                </a:lnTo>
                <a:lnTo>
                  <a:pt x="67" y="439"/>
                </a:lnTo>
                <a:lnTo>
                  <a:pt x="67" y="438"/>
                </a:lnTo>
                <a:lnTo>
                  <a:pt x="67" y="438"/>
                </a:lnTo>
                <a:lnTo>
                  <a:pt x="67" y="438"/>
                </a:lnTo>
                <a:lnTo>
                  <a:pt x="67" y="438"/>
                </a:lnTo>
                <a:lnTo>
                  <a:pt x="66" y="438"/>
                </a:lnTo>
                <a:lnTo>
                  <a:pt x="66" y="438"/>
                </a:lnTo>
                <a:lnTo>
                  <a:pt x="66" y="438"/>
                </a:lnTo>
                <a:lnTo>
                  <a:pt x="66" y="437"/>
                </a:lnTo>
                <a:lnTo>
                  <a:pt x="66" y="437"/>
                </a:lnTo>
                <a:lnTo>
                  <a:pt x="66" y="437"/>
                </a:lnTo>
                <a:lnTo>
                  <a:pt x="66" y="437"/>
                </a:lnTo>
                <a:lnTo>
                  <a:pt x="66" y="437"/>
                </a:lnTo>
                <a:lnTo>
                  <a:pt x="66" y="437"/>
                </a:lnTo>
                <a:lnTo>
                  <a:pt x="66" y="437"/>
                </a:lnTo>
                <a:lnTo>
                  <a:pt x="66" y="436"/>
                </a:lnTo>
                <a:lnTo>
                  <a:pt x="66" y="436"/>
                </a:lnTo>
                <a:lnTo>
                  <a:pt x="66" y="436"/>
                </a:lnTo>
                <a:lnTo>
                  <a:pt x="66" y="436"/>
                </a:lnTo>
                <a:lnTo>
                  <a:pt x="66" y="436"/>
                </a:lnTo>
                <a:lnTo>
                  <a:pt x="66" y="436"/>
                </a:lnTo>
                <a:lnTo>
                  <a:pt x="65" y="436"/>
                </a:lnTo>
                <a:lnTo>
                  <a:pt x="65" y="435"/>
                </a:lnTo>
                <a:lnTo>
                  <a:pt x="65" y="435"/>
                </a:lnTo>
                <a:lnTo>
                  <a:pt x="65" y="435"/>
                </a:lnTo>
                <a:lnTo>
                  <a:pt x="65" y="435"/>
                </a:lnTo>
                <a:lnTo>
                  <a:pt x="65" y="435"/>
                </a:lnTo>
                <a:lnTo>
                  <a:pt x="65" y="435"/>
                </a:lnTo>
                <a:lnTo>
                  <a:pt x="65" y="435"/>
                </a:lnTo>
                <a:lnTo>
                  <a:pt x="65" y="433"/>
                </a:lnTo>
                <a:lnTo>
                  <a:pt x="65" y="433"/>
                </a:lnTo>
                <a:lnTo>
                  <a:pt x="65" y="433"/>
                </a:lnTo>
                <a:lnTo>
                  <a:pt x="65" y="433"/>
                </a:lnTo>
                <a:lnTo>
                  <a:pt x="65" y="433"/>
                </a:lnTo>
                <a:lnTo>
                  <a:pt x="64" y="433"/>
                </a:lnTo>
                <a:lnTo>
                  <a:pt x="64" y="433"/>
                </a:lnTo>
                <a:lnTo>
                  <a:pt x="64" y="432"/>
                </a:lnTo>
                <a:lnTo>
                  <a:pt x="64" y="432"/>
                </a:lnTo>
                <a:lnTo>
                  <a:pt x="64" y="432"/>
                </a:lnTo>
                <a:lnTo>
                  <a:pt x="64" y="432"/>
                </a:lnTo>
                <a:lnTo>
                  <a:pt x="64" y="432"/>
                </a:lnTo>
                <a:lnTo>
                  <a:pt x="64" y="432"/>
                </a:lnTo>
                <a:lnTo>
                  <a:pt x="64" y="432"/>
                </a:lnTo>
                <a:lnTo>
                  <a:pt x="64" y="431"/>
                </a:lnTo>
                <a:lnTo>
                  <a:pt x="64" y="431"/>
                </a:lnTo>
                <a:lnTo>
                  <a:pt x="64" y="431"/>
                </a:lnTo>
                <a:lnTo>
                  <a:pt x="62" y="431"/>
                </a:lnTo>
                <a:lnTo>
                  <a:pt x="62" y="431"/>
                </a:lnTo>
                <a:lnTo>
                  <a:pt x="62" y="431"/>
                </a:lnTo>
                <a:lnTo>
                  <a:pt x="62" y="431"/>
                </a:lnTo>
                <a:lnTo>
                  <a:pt x="62" y="431"/>
                </a:lnTo>
                <a:lnTo>
                  <a:pt x="62" y="430"/>
                </a:lnTo>
                <a:lnTo>
                  <a:pt x="62" y="430"/>
                </a:lnTo>
                <a:lnTo>
                  <a:pt x="62" y="430"/>
                </a:lnTo>
                <a:lnTo>
                  <a:pt x="62" y="430"/>
                </a:lnTo>
                <a:lnTo>
                  <a:pt x="62" y="430"/>
                </a:lnTo>
                <a:lnTo>
                  <a:pt x="62" y="430"/>
                </a:lnTo>
                <a:lnTo>
                  <a:pt x="61" y="430"/>
                </a:lnTo>
                <a:lnTo>
                  <a:pt x="61" y="430"/>
                </a:lnTo>
                <a:lnTo>
                  <a:pt x="61" y="429"/>
                </a:lnTo>
                <a:lnTo>
                  <a:pt x="61" y="429"/>
                </a:lnTo>
                <a:lnTo>
                  <a:pt x="61" y="429"/>
                </a:lnTo>
                <a:lnTo>
                  <a:pt x="61" y="429"/>
                </a:lnTo>
                <a:lnTo>
                  <a:pt x="61" y="429"/>
                </a:lnTo>
                <a:lnTo>
                  <a:pt x="61" y="429"/>
                </a:lnTo>
                <a:lnTo>
                  <a:pt x="61" y="429"/>
                </a:lnTo>
                <a:lnTo>
                  <a:pt x="61" y="429"/>
                </a:lnTo>
                <a:lnTo>
                  <a:pt x="60" y="428"/>
                </a:lnTo>
                <a:lnTo>
                  <a:pt x="60" y="428"/>
                </a:lnTo>
                <a:lnTo>
                  <a:pt x="60" y="428"/>
                </a:lnTo>
                <a:lnTo>
                  <a:pt x="60" y="428"/>
                </a:lnTo>
                <a:lnTo>
                  <a:pt x="60" y="428"/>
                </a:lnTo>
                <a:lnTo>
                  <a:pt x="60" y="428"/>
                </a:lnTo>
                <a:lnTo>
                  <a:pt x="60" y="428"/>
                </a:lnTo>
                <a:lnTo>
                  <a:pt x="60" y="428"/>
                </a:lnTo>
                <a:lnTo>
                  <a:pt x="60" y="428"/>
                </a:lnTo>
                <a:lnTo>
                  <a:pt x="59" y="427"/>
                </a:lnTo>
                <a:lnTo>
                  <a:pt x="59" y="427"/>
                </a:lnTo>
                <a:lnTo>
                  <a:pt x="59" y="427"/>
                </a:lnTo>
                <a:lnTo>
                  <a:pt x="59" y="427"/>
                </a:lnTo>
                <a:lnTo>
                  <a:pt x="59" y="427"/>
                </a:lnTo>
                <a:lnTo>
                  <a:pt x="59" y="427"/>
                </a:lnTo>
                <a:lnTo>
                  <a:pt x="59" y="427"/>
                </a:lnTo>
                <a:lnTo>
                  <a:pt x="59" y="427"/>
                </a:lnTo>
                <a:lnTo>
                  <a:pt x="59" y="427"/>
                </a:lnTo>
                <a:lnTo>
                  <a:pt x="58" y="426"/>
                </a:lnTo>
                <a:lnTo>
                  <a:pt x="58" y="426"/>
                </a:lnTo>
                <a:lnTo>
                  <a:pt x="58" y="426"/>
                </a:lnTo>
                <a:lnTo>
                  <a:pt x="58" y="426"/>
                </a:lnTo>
                <a:lnTo>
                  <a:pt x="58" y="426"/>
                </a:lnTo>
                <a:lnTo>
                  <a:pt x="58" y="426"/>
                </a:lnTo>
                <a:lnTo>
                  <a:pt x="58" y="426"/>
                </a:lnTo>
                <a:lnTo>
                  <a:pt x="58" y="426"/>
                </a:lnTo>
                <a:lnTo>
                  <a:pt x="57" y="426"/>
                </a:lnTo>
                <a:lnTo>
                  <a:pt x="57" y="424"/>
                </a:lnTo>
                <a:lnTo>
                  <a:pt x="57" y="424"/>
                </a:lnTo>
                <a:lnTo>
                  <a:pt x="57" y="424"/>
                </a:lnTo>
                <a:lnTo>
                  <a:pt x="57" y="424"/>
                </a:lnTo>
                <a:lnTo>
                  <a:pt x="57" y="424"/>
                </a:lnTo>
                <a:lnTo>
                  <a:pt x="57" y="424"/>
                </a:lnTo>
                <a:lnTo>
                  <a:pt x="57" y="424"/>
                </a:lnTo>
                <a:lnTo>
                  <a:pt x="56" y="424"/>
                </a:lnTo>
                <a:lnTo>
                  <a:pt x="56" y="424"/>
                </a:lnTo>
                <a:lnTo>
                  <a:pt x="56" y="424"/>
                </a:lnTo>
                <a:lnTo>
                  <a:pt x="56" y="424"/>
                </a:lnTo>
                <a:lnTo>
                  <a:pt x="56" y="423"/>
                </a:lnTo>
                <a:lnTo>
                  <a:pt x="56" y="423"/>
                </a:lnTo>
                <a:lnTo>
                  <a:pt x="56" y="423"/>
                </a:lnTo>
                <a:lnTo>
                  <a:pt x="56" y="423"/>
                </a:lnTo>
                <a:lnTo>
                  <a:pt x="55" y="423"/>
                </a:lnTo>
                <a:lnTo>
                  <a:pt x="55" y="423"/>
                </a:lnTo>
                <a:lnTo>
                  <a:pt x="55" y="423"/>
                </a:lnTo>
                <a:lnTo>
                  <a:pt x="55" y="423"/>
                </a:lnTo>
                <a:lnTo>
                  <a:pt x="55" y="423"/>
                </a:lnTo>
                <a:lnTo>
                  <a:pt x="55" y="423"/>
                </a:lnTo>
                <a:lnTo>
                  <a:pt x="55" y="423"/>
                </a:lnTo>
                <a:lnTo>
                  <a:pt x="53" y="422"/>
                </a:lnTo>
                <a:lnTo>
                  <a:pt x="53" y="422"/>
                </a:lnTo>
                <a:lnTo>
                  <a:pt x="53" y="422"/>
                </a:lnTo>
                <a:lnTo>
                  <a:pt x="53" y="422"/>
                </a:lnTo>
                <a:lnTo>
                  <a:pt x="53" y="422"/>
                </a:lnTo>
                <a:lnTo>
                  <a:pt x="53" y="422"/>
                </a:lnTo>
                <a:lnTo>
                  <a:pt x="53" y="422"/>
                </a:lnTo>
                <a:lnTo>
                  <a:pt x="53" y="422"/>
                </a:lnTo>
                <a:lnTo>
                  <a:pt x="52" y="422"/>
                </a:lnTo>
                <a:lnTo>
                  <a:pt x="52" y="422"/>
                </a:lnTo>
                <a:lnTo>
                  <a:pt x="52" y="422"/>
                </a:lnTo>
                <a:lnTo>
                  <a:pt x="52" y="422"/>
                </a:lnTo>
                <a:lnTo>
                  <a:pt x="52" y="422"/>
                </a:lnTo>
                <a:lnTo>
                  <a:pt x="52" y="421"/>
                </a:lnTo>
                <a:lnTo>
                  <a:pt x="52" y="421"/>
                </a:lnTo>
                <a:lnTo>
                  <a:pt x="51" y="421"/>
                </a:lnTo>
                <a:lnTo>
                  <a:pt x="51" y="421"/>
                </a:lnTo>
                <a:lnTo>
                  <a:pt x="51" y="421"/>
                </a:lnTo>
                <a:lnTo>
                  <a:pt x="51" y="421"/>
                </a:lnTo>
                <a:lnTo>
                  <a:pt x="51" y="421"/>
                </a:lnTo>
                <a:lnTo>
                  <a:pt x="51" y="421"/>
                </a:lnTo>
                <a:lnTo>
                  <a:pt x="51" y="421"/>
                </a:lnTo>
                <a:lnTo>
                  <a:pt x="50" y="421"/>
                </a:lnTo>
                <a:lnTo>
                  <a:pt x="50" y="421"/>
                </a:lnTo>
                <a:lnTo>
                  <a:pt x="50" y="421"/>
                </a:lnTo>
                <a:lnTo>
                  <a:pt x="50" y="421"/>
                </a:lnTo>
                <a:lnTo>
                  <a:pt x="50" y="421"/>
                </a:lnTo>
                <a:lnTo>
                  <a:pt x="50" y="420"/>
                </a:lnTo>
                <a:lnTo>
                  <a:pt x="49" y="420"/>
                </a:lnTo>
                <a:lnTo>
                  <a:pt x="49" y="420"/>
                </a:lnTo>
                <a:lnTo>
                  <a:pt x="49" y="420"/>
                </a:lnTo>
                <a:lnTo>
                  <a:pt x="49" y="420"/>
                </a:lnTo>
                <a:lnTo>
                  <a:pt x="49" y="420"/>
                </a:lnTo>
                <a:lnTo>
                  <a:pt x="49" y="420"/>
                </a:lnTo>
                <a:lnTo>
                  <a:pt x="49" y="420"/>
                </a:lnTo>
                <a:lnTo>
                  <a:pt x="48" y="420"/>
                </a:lnTo>
                <a:lnTo>
                  <a:pt x="48" y="420"/>
                </a:lnTo>
                <a:lnTo>
                  <a:pt x="48" y="420"/>
                </a:lnTo>
                <a:lnTo>
                  <a:pt x="48" y="420"/>
                </a:lnTo>
                <a:lnTo>
                  <a:pt x="48" y="420"/>
                </a:lnTo>
                <a:lnTo>
                  <a:pt x="48" y="420"/>
                </a:lnTo>
                <a:lnTo>
                  <a:pt x="48" y="420"/>
                </a:lnTo>
                <a:lnTo>
                  <a:pt x="47" y="420"/>
                </a:lnTo>
                <a:lnTo>
                  <a:pt x="47" y="420"/>
                </a:lnTo>
                <a:lnTo>
                  <a:pt x="47" y="420"/>
                </a:lnTo>
                <a:lnTo>
                  <a:pt x="47" y="420"/>
                </a:lnTo>
                <a:lnTo>
                  <a:pt x="47" y="420"/>
                </a:lnTo>
                <a:lnTo>
                  <a:pt x="47" y="419"/>
                </a:lnTo>
                <a:lnTo>
                  <a:pt x="46" y="419"/>
                </a:lnTo>
                <a:lnTo>
                  <a:pt x="46" y="419"/>
                </a:lnTo>
                <a:lnTo>
                  <a:pt x="46" y="419"/>
                </a:lnTo>
                <a:lnTo>
                  <a:pt x="46" y="419"/>
                </a:lnTo>
                <a:lnTo>
                  <a:pt x="46" y="419"/>
                </a:lnTo>
                <a:lnTo>
                  <a:pt x="46" y="419"/>
                </a:lnTo>
                <a:lnTo>
                  <a:pt x="44" y="419"/>
                </a:lnTo>
                <a:lnTo>
                  <a:pt x="44" y="419"/>
                </a:lnTo>
                <a:lnTo>
                  <a:pt x="44" y="419"/>
                </a:lnTo>
                <a:lnTo>
                  <a:pt x="44" y="419"/>
                </a:lnTo>
                <a:lnTo>
                  <a:pt x="44" y="419"/>
                </a:lnTo>
                <a:lnTo>
                  <a:pt x="44" y="419"/>
                </a:lnTo>
                <a:lnTo>
                  <a:pt x="44" y="419"/>
                </a:lnTo>
                <a:lnTo>
                  <a:pt x="43" y="419"/>
                </a:lnTo>
                <a:lnTo>
                  <a:pt x="43" y="419"/>
                </a:lnTo>
                <a:lnTo>
                  <a:pt x="43" y="419"/>
                </a:lnTo>
                <a:lnTo>
                  <a:pt x="43" y="419"/>
                </a:lnTo>
                <a:lnTo>
                  <a:pt x="43" y="419"/>
                </a:lnTo>
                <a:lnTo>
                  <a:pt x="43" y="419"/>
                </a:lnTo>
                <a:lnTo>
                  <a:pt x="42" y="419"/>
                </a:lnTo>
                <a:lnTo>
                  <a:pt x="42" y="419"/>
                </a:lnTo>
                <a:lnTo>
                  <a:pt x="42" y="419"/>
                </a:lnTo>
                <a:lnTo>
                  <a:pt x="42" y="419"/>
                </a:lnTo>
                <a:lnTo>
                  <a:pt x="42" y="419"/>
                </a:lnTo>
                <a:lnTo>
                  <a:pt x="42" y="419"/>
                </a:lnTo>
                <a:lnTo>
                  <a:pt x="41" y="419"/>
                </a:lnTo>
                <a:lnTo>
                  <a:pt x="41" y="419"/>
                </a:lnTo>
                <a:lnTo>
                  <a:pt x="41" y="419"/>
                </a:lnTo>
                <a:lnTo>
                  <a:pt x="41" y="419"/>
                </a:lnTo>
                <a:lnTo>
                  <a:pt x="41" y="419"/>
                </a:lnTo>
                <a:lnTo>
                  <a:pt x="41" y="419"/>
                </a:lnTo>
                <a:lnTo>
                  <a:pt x="40" y="419"/>
                </a:lnTo>
                <a:lnTo>
                  <a:pt x="40" y="419"/>
                </a:lnTo>
                <a:lnTo>
                  <a:pt x="40" y="419"/>
                </a:lnTo>
                <a:lnTo>
                  <a:pt x="40" y="419"/>
                </a:lnTo>
                <a:lnTo>
                  <a:pt x="40" y="419"/>
                </a:lnTo>
                <a:lnTo>
                  <a:pt x="40" y="419"/>
                </a:lnTo>
                <a:lnTo>
                  <a:pt x="39" y="419"/>
                </a:lnTo>
                <a:lnTo>
                  <a:pt x="39" y="419"/>
                </a:lnTo>
                <a:lnTo>
                  <a:pt x="39" y="419"/>
                </a:lnTo>
                <a:lnTo>
                  <a:pt x="39" y="419"/>
                </a:lnTo>
                <a:lnTo>
                  <a:pt x="39" y="419"/>
                </a:lnTo>
                <a:lnTo>
                  <a:pt x="39" y="419"/>
                </a:lnTo>
                <a:lnTo>
                  <a:pt x="38" y="419"/>
                </a:lnTo>
                <a:lnTo>
                  <a:pt x="38" y="419"/>
                </a:lnTo>
                <a:lnTo>
                  <a:pt x="38" y="419"/>
                </a:lnTo>
                <a:lnTo>
                  <a:pt x="38" y="419"/>
                </a:lnTo>
                <a:lnTo>
                  <a:pt x="38" y="419"/>
                </a:lnTo>
                <a:lnTo>
                  <a:pt x="36" y="419"/>
                </a:lnTo>
                <a:lnTo>
                  <a:pt x="36" y="419"/>
                </a:lnTo>
                <a:lnTo>
                  <a:pt x="36" y="419"/>
                </a:lnTo>
                <a:lnTo>
                  <a:pt x="36" y="419"/>
                </a:lnTo>
                <a:lnTo>
                  <a:pt x="36" y="419"/>
                </a:lnTo>
                <a:lnTo>
                  <a:pt x="36" y="419"/>
                </a:lnTo>
                <a:lnTo>
                  <a:pt x="35" y="419"/>
                </a:lnTo>
                <a:lnTo>
                  <a:pt x="35" y="419"/>
                </a:lnTo>
                <a:lnTo>
                  <a:pt x="35" y="419"/>
                </a:lnTo>
                <a:lnTo>
                  <a:pt x="35" y="419"/>
                </a:lnTo>
                <a:lnTo>
                  <a:pt x="35" y="419"/>
                </a:lnTo>
                <a:lnTo>
                  <a:pt x="35" y="419"/>
                </a:lnTo>
                <a:lnTo>
                  <a:pt x="34" y="419"/>
                </a:lnTo>
                <a:lnTo>
                  <a:pt x="34" y="419"/>
                </a:lnTo>
                <a:lnTo>
                  <a:pt x="34" y="419"/>
                </a:lnTo>
                <a:lnTo>
                  <a:pt x="34" y="419"/>
                </a:lnTo>
                <a:lnTo>
                  <a:pt x="34" y="419"/>
                </a:lnTo>
                <a:lnTo>
                  <a:pt x="34" y="419"/>
                </a:lnTo>
                <a:lnTo>
                  <a:pt x="34" y="419"/>
                </a:lnTo>
                <a:lnTo>
                  <a:pt x="33" y="419"/>
                </a:lnTo>
                <a:lnTo>
                  <a:pt x="33" y="419"/>
                </a:lnTo>
                <a:lnTo>
                  <a:pt x="33" y="419"/>
                </a:lnTo>
                <a:lnTo>
                  <a:pt x="33" y="419"/>
                </a:lnTo>
                <a:lnTo>
                  <a:pt x="33" y="419"/>
                </a:lnTo>
                <a:lnTo>
                  <a:pt x="33" y="419"/>
                </a:lnTo>
                <a:lnTo>
                  <a:pt x="32" y="419"/>
                </a:lnTo>
                <a:lnTo>
                  <a:pt x="32" y="419"/>
                </a:lnTo>
                <a:lnTo>
                  <a:pt x="32" y="419"/>
                </a:lnTo>
                <a:lnTo>
                  <a:pt x="32" y="419"/>
                </a:lnTo>
                <a:lnTo>
                  <a:pt x="32" y="419"/>
                </a:lnTo>
                <a:lnTo>
                  <a:pt x="32" y="419"/>
                </a:lnTo>
                <a:lnTo>
                  <a:pt x="31" y="419"/>
                </a:lnTo>
                <a:lnTo>
                  <a:pt x="31" y="419"/>
                </a:lnTo>
                <a:lnTo>
                  <a:pt x="31" y="419"/>
                </a:lnTo>
                <a:lnTo>
                  <a:pt x="31" y="419"/>
                </a:lnTo>
                <a:lnTo>
                  <a:pt x="31" y="419"/>
                </a:lnTo>
                <a:lnTo>
                  <a:pt x="31" y="420"/>
                </a:lnTo>
                <a:lnTo>
                  <a:pt x="30" y="420"/>
                </a:lnTo>
                <a:lnTo>
                  <a:pt x="30" y="420"/>
                </a:lnTo>
                <a:lnTo>
                  <a:pt x="30" y="420"/>
                </a:lnTo>
                <a:lnTo>
                  <a:pt x="30" y="420"/>
                </a:lnTo>
                <a:lnTo>
                  <a:pt x="30" y="420"/>
                </a:lnTo>
                <a:lnTo>
                  <a:pt x="30" y="420"/>
                </a:lnTo>
                <a:lnTo>
                  <a:pt x="30" y="420"/>
                </a:lnTo>
                <a:lnTo>
                  <a:pt x="29" y="420"/>
                </a:lnTo>
                <a:lnTo>
                  <a:pt x="29" y="420"/>
                </a:lnTo>
                <a:lnTo>
                  <a:pt x="29" y="420"/>
                </a:lnTo>
                <a:lnTo>
                  <a:pt x="29" y="420"/>
                </a:lnTo>
                <a:lnTo>
                  <a:pt x="29" y="420"/>
                </a:lnTo>
                <a:lnTo>
                  <a:pt x="29" y="420"/>
                </a:lnTo>
                <a:lnTo>
                  <a:pt x="27" y="420"/>
                </a:lnTo>
                <a:lnTo>
                  <a:pt x="27" y="420"/>
                </a:lnTo>
                <a:lnTo>
                  <a:pt x="27" y="420"/>
                </a:lnTo>
                <a:lnTo>
                  <a:pt x="27" y="420"/>
                </a:lnTo>
                <a:lnTo>
                  <a:pt x="27" y="420"/>
                </a:lnTo>
                <a:lnTo>
                  <a:pt x="27" y="420"/>
                </a:lnTo>
                <a:lnTo>
                  <a:pt x="27" y="421"/>
                </a:lnTo>
                <a:lnTo>
                  <a:pt x="26" y="421"/>
                </a:lnTo>
                <a:lnTo>
                  <a:pt x="26" y="421"/>
                </a:lnTo>
                <a:lnTo>
                  <a:pt x="26" y="421"/>
                </a:lnTo>
                <a:lnTo>
                  <a:pt x="26" y="421"/>
                </a:lnTo>
                <a:lnTo>
                  <a:pt x="26" y="421"/>
                </a:lnTo>
                <a:lnTo>
                  <a:pt x="26" y="421"/>
                </a:lnTo>
                <a:lnTo>
                  <a:pt x="26" y="421"/>
                </a:lnTo>
                <a:lnTo>
                  <a:pt x="25" y="421"/>
                </a:lnTo>
                <a:lnTo>
                  <a:pt x="25" y="421"/>
                </a:lnTo>
                <a:lnTo>
                  <a:pt x="25" y="421"/>
                </a:lnTo>
                <a:lnTo>
                  <a:pt x="25" y="421"/>
                </a:lnTo>
                <a:lnTo>
                  <a:pt x="25" y="421"/>
                </a:lnTo>
                <a:lnTo>
                  <a:pt x="25" y="421"/>
                </a:lnTo>
                <a:lnTo>
                  <a:pt x="25" y="422"/>
                </a:lnTo>
                <a:lnTo>
                  <a:pt x="24" y="422"/>
                </a:lnTo>
                <a:lnTo>
                  <a:pt x="24" y="422"/>
                </a:lnTo>
                <a:lnTo>
                  <a:pt x="24" y="422"/>
                </a:lnTo>
                <a:lnTo>
                  <a:pt x="24" y="422"/>
                </a:lnTo>
                <a:lnTo>
                  <a:pt x="24" y="422"/>
                </a:lnTo>
                <a:lnTo>
                  <a:pt x="24" y="422"/>
                </a:lnTo>
                <a:lnTo>
                  <a:pt x="24" y="422"/>
                </a:lnTo>
                <a:lnTo>
                  <a:pt x="23" y="422"/>
                </a:lnTo>
                <a:lnTo>
                  <a:pt x="23" y="422"/>
                </a:lnTo>
                <a:lnTo>
                  <a:pt x="23" y="422"/>
                </a:lnTo>
                <a:lnTo>
                  <a:pt x="23" y="422"/>
                </a:lnTo>
                <a:lnTo>
                  <a:pt x="23" y="422"/>
                </a:lnTo>
                <a:lnTo>
                  <a:pt x="23" y="423"/>
                </a:lnTo>
                <a:lnTo>
                  <a:pt x="23" y="423"/>
                </a:lnTo>
                <a:lnTo>
                  <a:pt x="22" y="423"/>
                </a:lnTo>
                <a:lnTo>
                  <a:pt x="22" y="423"/>
                </a:lnTo>
                <a:lnTo>
                  <a:pt x="22" y="423"/>
                </a:lnTo>
                <a:lnTo>
                  <a:pt x="22" y="423"/>
                </a:lnTo>
                <a:lnTo>
                  <a:pt x="22" y="423"/>
                </a:lnTo>
                <a:lnTo>
                  <a:pt x="22" y="423"/>
                </a:lnTo>
                <a:lnTo>
                  <a:pt x="22" y="423"/>
                </a:lnTo>
                <a:lnTo>
                  <a:pt x="22" y="423"/>
                </a:lnTo>
                <a:lnTo>
                  <a:pt x="21" y="423"/>
                </a:lnTo>
                <a:lnTo>
                  <a:pt x="21" y="424"/>
                </a:lnTo>
                <a:lnTo>
                  <a:pt x="21" y="424"/>
                </a:lnTo>
                <a:lnTo>
                  <a:pt x="21" y="424"/>
                </a:lnTo>
                <a:lnTo>
                  <a:pt x="21" y="424"/>
                </a:lnTo>
                <a:lnTo>
                  <a:pt x="21" y="424"/>
                </a:lnTo>
                <a:lnTo>
                  <a:pt x="21" y="424"/>
                </a:lnTo>
                <a:lnTo>
                  <a:pt x="21" y="424"/>
                </a:lnTo>
                <a:lnTo>
                  <a:pt x="20" y="424"/>
                </a:lnTo>
                <a:lnTo>
                  <a:pt x="20" y="424"/>
                </a:lnTo>
                <a:lnTo>
                  <a:pt x="20" y="424"/>
                </a:lnTo>
                <a:lnTo>
                  <a:pt x="20" y="424"/>
                </a:lnTo>
                <a:lnTo>
                  <a:pt x="20" y="426"/>
                </a:lnTo>
                <a:lnTo>
                  <a:pt x="20" y="426"/>
                </a:lnTo>
                <a:lnTo>
                  <a:pt x="20" y="426"/>
                </a:lnTo>
                <a:lnTo>
                  <a:pt x="20" y="426"/>
                </a:lnTo>
                <a:lnTo>
                  <a:pt x="18" y="426"/>
                </a:lnTo>
                <a:lnTo>
                  <a:pt x="18" y="426"/>
                </a:lnTo>
                <a:lnTo>
                  <a:pt x="18" y="426"/>
                </a:lnTo>
                <a:lnTo>
                  <a:pt x="18" y="426"/>
                </a:lnTo>
                <a:lnTo>
                  <a:pt x="18" y="426"/>
                </a:lnTo>
                <a:lnTo>
                  <a:pt x="18" y="427"/>
                </a:lnTo>
                <a:lnTo>
                  <a:pt x="18" y="427"/>
                </a:lnTo>
                <a:lnTo>
                  <a:pt x="18" y="427"/>
                </a:lnTo>
                <a:lnTo>
                  <a:pt x="18" y="427"/>
                </a:lnTo>
                <a:lnTo>
                  <a:pt x="17" y="427"/>
                </a:lnTo>
                <a:lnTo>
                  <a:pt x="17" y="427"/>
                </a:lnTo>
                <a:lnTo>
                  <a:pt x="17" y="427"/>
                </a:lnTo>
                <a:lnTo>
                  <a:pt x="17" y="427"/>
                </a:lnTo>
                <a:lnTo>
                  <a:pt x="17" y="427"/>
                </a:lnTo>
                <a:lnTo>
                  <a:pt x="17" y="428"/>
                </a:lnTo>
                <a:lnTo>
                  <a:pt x="17" y="428"/>
                </a:lnTo>
                <a:lnTo>
                  <a:pt x="17" y="428"/>
                </a:lnTo>
                <a:lnTo>
                  <a:pt x="17" y="428"/>
                </a:lnTo>
                <a:lnTo>
                  <a:pt x="16" y="428"/>
                </a:lnTo>
                <a:lnTo>
                  <a:pt x="16" y="428"/>
                </a:lnTo>
                <a:lnTo>
                  <a:pt x="16" y="428"/>
                </a:lnTo>
                <a:lnTo>
                  <a:pt x="16" y="428"/>
                </a:lnTo>
                <a:lnTo>
                  <a:pt x="16" y="428"/>
                </a:lnTo>
                <a:lnTo>
                  <a:pt x="16" y="429"/>
                </a:lnTo>
                <a:lnTo>
                  <a:pt x="16" y="429"/>
                </a:lnTo>
                <a:lnTo>
                  <a:pt x="16" y="429"/>
                </a:lnTo>
                <a:lnTo>
                  <a:pt x="16" y="429"/>
                </a:lnTo>
                <a:lnTo>
                  <a:pt x="15" y="429"/>
                </a:lnTo>
                <a:lnTo>
                  <a:pt x="15" y="429"/>
                </a:lnTo>
                <a:lnTo>
                  <a:pt x="15" y="429"/>
                </a:lnTo>
                <a:lnTo>
                  <a:pt x="15" y="429"/>
                </a:lnTo>
                <a:lnTo>
                  <a:pt x="15" y="430"/>
                </a:lnTo>
                <a:lnTo>
                  <a:pt x="15" y="430"/>
                </a:lnTo>
                <a:lnTo>
                  <a:pt x="15" y="430"/>
                </a:lnTo>
                <a:lnTo>
                  <a:pt x="15" y="430"/>
                </a:lnTo>
                <a:lnTo>
                  <a:pt x="15" y="430"/>
                </a:lnTo>
                <a:lnTo>
                  <a:pt x="15" y="430"/>
                </a:lnTo>
                <a:lnTo>
                  <a:pt x="14" y="430"/>
                </a:lnTo>
                <a:lnTo>
                  <a:pt x="14" y="430"/>
                </a:lnTo>
                <a:lnTo>
                  <a:pt x="14" y="431"/>
                </a:lnTo>
                <a:lnTo>
                  <a:pt x="14" y="431"/>
                </a:lnTo>
                <a:lnTo>
                  <a:pt x="14" y="431"/>
                </a:lnTo>
                <a:lnTo>
                  <a:pt x="14" y="431"/>
                </a:lnTo>
                <a:lnTo>
                  <a:pt x="14" y="431"/>
                </a:lnTo>
                <a:lnTo>
                  <a:pt x="14" y="431"/>
                </a:lnTo>
                <a:lnTo>
                  <a:pt x="14" y="431"/>
                </a:lnTo>
                <a:lnTo>
                  <a:pt x="14" y="431"/>
                </a:lnTo>
                <a:lnTo>
                  <a:pt x="14" y="432"/>
                </a:lnTo>
                <a:lnTo>
                  <a:pt x="13" y="432"/>
                </a:lnTo>
                <a:lnTo>
                  <a:pt x="13" y="432"/>
                </a:lnTo>
                <a:lnTo>
                  <a:pt x="13" y="432"/>
                </a:lnTo>
                <a:lnTo>
                  <a:pt x="13" y="432"/>
                </a:lnTo>
                <a:lnTo>
                  <a:pt x="13" y="432"/>
                </a:lnTo>
                <a:lnTo>
                  <a:pt x="13" y="432"/>
                </a:lnTo>
                <a:lnTo>
                  <a:pt x="13" y="433"/>
                </a:lnTo>
                <a:lnTo>
                  <a:pt x="13" y="433"/>
                </a:lnTo>
                <a:lnTo>
                  <a:pt x="13" y="433"/>
                </a:lnTo>
                <a:lnTo>
                  <a:pt x="13" y="433"/>
                </a:lnTo>
                <a:lnTo>
                  <a:pt x="13" y="433"/>
                </a:lnTo>
                <a:lnTo>
                  <a:pt x="13" y="433"/>
                </a:lnTo>
                <a:lnTo>
                  <a:pt x="13" y="433"/>
                </a:lnTo>
                <a:lnTo>
                  <a:pt x="12" y="435"/>
                </a:lnTo>
                <a:lnTo>
                  <a:pt x="12" y="435"/>
                </a:lnTo>
                <a:lnTo>
                  <a:pt x="12" y="435"/>
                </a:lnTo>
                <a:lnTo>
                  <a:pt x="12" y="435"/>
                </a:lnTo>
                <a:lnTo>
                  <a:pt x="12" y="435"/>
                </a:lnTo>
                <a:lnTo>
                  <a:pt x="12" y="435"/>
                </a:lnTo>
                <a:lnTo>
                  <a:pt x="12" y="435"/>
                </a:lnTo>
                <a:lnTo>
                  <a:pt x="12" y="436"/>
                </a:lnTo>
                <a:lnTo>
                  <a:pt x="12" y="436"/>
                </a:lnTo>
                <a:lnTo>
                  <a:pt x="12" y="436"/>
                </a:lnTo>
                <a:lnTo>
                  <a:pt x="12" y="436"/>
                </a:lnTo>
                <a:lnTo>
                  <a:pt x="12" y="436"/>
                </a:lnTo>
                <a:lnTo>
                  <a:pt x="12" y="436"/>
                </a:lnTo>
                <a:lnTo>
                  <a:pt x="12" y="436"/>
                </a:lnTo>
                <a:lnTo>
                  <a:pt x="11" y="437"/>
                </a:lnTo>
                <a:lnTo>
                  <a:pt x="11" y="437"/>
                </a:lnTo>
                <a:lnTo>
                  <a:pt x="11" y="437"/>
                </a:lnTo>
                <a:lnTo>
                  <a:pt x="11" y="437"/>
                </a:lnTo>
                <a:lnTo>
                  <a:pt x="11" y="437"/>
                </a:lnTo>
                <a:lnTo>
                  <a:pt x="11" y="437"/>
                </a:lnTo>
                <a:lnTo>
                  <a:pt x="11" y="437"/>
                </a:lnTo>
                <a:lnTo>
                  <a:pt x="11" y="438"/>
                </a:lnTo>
                <a:lnTo>
                  <a:pt x="11" y="438"/>
                </a:lnTo>
                <a:lnTo>
                  <a:pt x="11" y="438"/>
                </a:lnTo>
                <a:lnTo>
                  <a:pt x="11" y="438"/>
                </a:lnTo>
                <a:lnTo>
                  <a:pt x="11" y="438"/>
                </a:lnTo>
                <a:lnTo>
                  <a:pt x="11" y="438"/>
                </a:lnTo>
                <a:lnTo>
                  <a:pt x="11" y="438"/>
                </a:lnTo>
                <a:lnTo>
                  <a:pt x="11" y="439"/>
                </a:lnTo>
                <a:lnTo>
                  <a:pt x="11" y="439"/>
                </a:lnTo>
                <a:lnTo>
                  <a:pt x="11" y="439"/>
                </a:lnTo>
                <a:lnTo>
                  <a:pt x="11" y="439"/>
                </a:lnTo>
                <a:lnTo>
                  <a:pt x="9" y="439"/>
                </a:lnTo>
                <a:lnTo>
                  <a:pt x="9" y="439"/>
                </a:lnTo>
                <a:lnTo>
                  <a:pt x="9" y="440"/>
                </a:lnTo>
                <a:lnTo>
                  <a:pt x="9" y="440"/>
                </a:lnTo>
                <a:lnTo>
                  <a:pt x="9" y="440"/>
                </a:lnTo>
                <a:lnTo>
                  <a:pt x="9" y="440"/>
                </a:lnTo>
                <a:lnTo>
                  <a:pt x="9" y="440"/>
                </a:lnTo>
                <a:lnTo>
                  <a:pt x="9" y="440"/>
                </a:lnTo>
                <a:lnTo>
                  <a:pt x="9" y="440"/>
                </a:lnTo>
                <a:lnTo>
                  <a:pt x="9" y="441"/>
                </a:lnTo>
                <a:lnTo>
                  <a:pt x="9" y="441"/>
                </a:lnTo>
                <a:lnTo>
                  <a:pt x="9" y="441"/>
                </a:lnTo>
                <a:lnTo>
                  <a:pt x="9" y="441"/>
                </a:lnTo>
                <a:lnTo>
                  <a:pt x="9" y="441"/>
                </a:lnTo>
                <a:lnTo>
                  <a:pt x="9" y="441"/>
                </a:lnTo>
                <a:lnTo>
                  <a:pt x="9" y="442"/>
                </a:lnTo>
                <a:lnTo>
                  <a:pt x="9" y="442"/>
                </a:lnTo>
                <a:lnTo>
                  <a:pt x="9" y="442"/>
                </a:lnTo>
                <a:lnTo>
                  <a:pt x="9" y="442"/>
                </a:lnTo>
                <a:lnTo>
                  <a:pt x="9" y="442"/>
                </a:lnTo>
                <a:lnTo>
                  <a:pt x="9" y="442"/>
                </a:lnTo>
                <a:lnTo>
                  <a:pt x="9" y="444"/>
                </a:lnTo>
                <a:lnTo>
                  <a:pt x="9" y="444"/>
                </a:lnTo>
                <a:lnTo>
                  <a:pt x="9" y="444"/>
                </a:lnTo>
                <a:lnTo>
                  <a:pt x="9" y="444"/>
                </a:lnTo>
                <a:lnTo>
                  <a:pt x="9" y="444"/>
                </a:lnTo>
                <a:lnTo>
                  <a:pt x="9" y="444"/>
                </a:lnTo>
                <a:lnTo>
                  <a:pt x="9" y="445"/>
                </a:lnTo>
                <a:lnTo>
                  <a:pt x="9" y="445"/>
                </a:lnTo>
                <a:lnTo>
                  <a:pt x="8" y="445"/>
                </a:lnTo>
                <a:lnTo>
                  <a:pt x="8" y="445"/>
                </a:lnTo>
                <a:lnTo>
                  <a:pt x="8" y="445"/>
                </a:lnTo>
                <a:lnTo>
                  <a:pt x="8" y="445"/>
                </a:lnTo>
                <a:lnTo>
                  <a:pt x="8" y="446"/>
                </a:lnTo>
                <a:lnTo>
                  <a:pt x="8" y="446"/>
                </a:lnTo>
                <a:lnTo>
                  <a:pt x="8" y="446"/>
                </a:lnTo>
                <a:lnTo>
                  <a:pt x="8" y="446"/>
                </a:lnTo>
                <a:lnTo>
                  <a:pt x="8" y="446"/>
                </a:lnTo>
                <a:lnTo>
                  <a:pt x="8" y="446"/>
                </a:lnTo>
                <a:lnTo>
                  <a:pt x="8" y="447"/>
                </a:lnTo>
                <a:lnTo>
                  <a:pt x="8" y="447"/>
                </a:lnTo>
                <a:lnTo>
                  <a:pt x="8" y="447"/>
                </a:lnTo>
                <a:lnTo>
                  <a:pt x="8" y="447"/>
                </a:lnTo>
                <a:lnTo>
                  <a:pt x="8" y="447"/>
                </a:lnTo>
                <a:lnTo>
                  <a:pt x="8" y="447"/>
                </a:lnTo>
                <a:lnTo>
                  <a:pt x="8" y="448"/>
                </a:lnTo>
                <a:lnTo>
                  <a:pt x="8" y="448"/>
                </a:lnTo>
                <a:lnTo>
                  <a:pt x="8" y="448"/>
                </a:lnTo>
                <a:lnTo>
                  <a:pt x="8" y="448"/>
                </a:lnTo>
                <a:lnTo>
                  <a:pt x="8" y="448"/>
                </a:lnTo>
                <a:lnTo>
                  <a:pt x="8" y="448"/>
                </a:lnTo>
                <a:lnTo>
                  <a:pt x="8" y="449"/>
                </a:lnTo>
                <a:lnTo>
                  <a:pt x="8" y="449"/>
                </a:lnTo>
                <a:lnTo>
                  <a:pt x="8" y="449"/>
                </a:lnTo>
                <a:lnTo>
                  <a:pt x="8" y="449"/>
                </a:lnTo>
                <a:lnTo>
                  <a:pt x="8" y="449"/>
                </a:lnTo>
                <a:lnTo>
                  <a:pt x="8" y="449"/>
                </a:lnTo>
                <a:lnTo>
                  <a:pt x="8" y="450"/>
                </a:lnTo>
                <a:lnTo>
                  <a:pt x="8" y="450"/>
                </a:lnTo>
                <a:lnTo>
                  <a:pt x="8" y="450"/>
                </a:lnTo>
                <a:lnTo>
                  <a:pt x="8" y="450"/>
                </a:lnTo>
                <a:lnTo>
                  <a:pt x="8" y="450"/>
                </a:lnTo>
                <a:lnTo>
                  <a:pt x="8" y="450"/>
                </a:lnTo>
                <a:lnTo>
                  <a:pt x="8" y="452"/>
                </a:lnTo>
                <a:lnTo>
                  <a:pt x="8" y="452"/>
                </a:lnTo>
                <a:lnTo>
                  <a:pt x="8" y="452"/>
                </a:lnTo>
                <a:lnTo>
                  <a:pt x="9" y="452"/>
                </a:lnTo>
                <a:lnTo>
                  <a:pt x="9" y="452"/>
                </a:lnTo>
                <a:lnTo>
                  <a:pt x="9" y="452"/>
                </a:lnTo>
                <a:lnTo>
                  <a:pt x="9" y="453"/>
                </a:lnTo>
                <a:lnTo>
                  <a:pt x="9" y="453"/>
                </a:lnTo>
                <a:lnTo>
                  <a:pt x="9" y="453"/>
                </a:lnTo>
                <a:lnTo>
                  <a:pt x="9" y="453"/>
                </a:lnTo>
                <a:lnTo>
                  <a:pt x="9" y="453"/>
                </a:lnTo>
                <a:lnTo>
                  <a:pt x="9" y="453"/>
                </a:lnTo>
                <a:lnTo>
                  <a:pt x="9" y="454"/>
                </a:lnTo>
                <a:lnTo>
                  <a:pt x="9" y="454"/>
                </a:lnTo>
                <a:lnTo>
                  <a:pt x="9" y="454"/>
                </a:lnTo>
                <a:lnTo>
                  <a:pt x="9" y="454"/>
                </a:lnTo>
                <a:lnTo>
                  <a:pt x="9" y="454"/>
                </a:lnTo>
                <a:lnTo>
                  <a:pt x="9" y="454"/>
                </a:lnTo>
                <a:lnTo>
                  <a:pt x="9" y="455"/>
                </a:lnTo>
                <a:lnTo>
                  <a:pt x="9" y="455"/>
                </a:lnTo>
                <a:lnTo>
                  <a:pt x="9" y="455"/>
                </a:lnTo>
                <a:lnTo>
                  <a:pt x="9" y="455"/>
                </a:lnTo>
                <a:lnTo>
                  <a:pt x="9" y="455"/>
                </a:lnTo>
                <a:lnTo>
                  <a:pt x="9" y="455"/>
                </a:lnTo>
                <a:lnTo>
                  <a:pt x="9" y="455"/>
                </a:lnTo>
                <a:lnTo>
                  <a:pt x="9" y="456"/>
                </a:lnTo>
                <a:lnTo>
                  <a:pt x="9" y="456"/>
                </a:lnTo>
                <a:lnTo>
                  <a:pt x="9" y="456"/>
                </a:lnTo>
                <a:lnTo>
                  <a:pt x="9" y="456"/>
                </a:lnTo>
                <a:lnTo>
                  <a:pt x="9" y="456"/>
                </a:lnTo>
                <a:lnTo>
                  <a:pt x="9" y="456"/>
                </a:lnTo>
                <a:lnTo>
                  <a:pt x="9" y="457"/>
                </a:lnTo>
                <a:lnTo>
                  <a:pt x="11" y="457"/>
                </a:lnTo>
                <a:lnTo>
                  <a:pt x="11" y="457"/>
                </a:lnTo>
                <a:lnTo>
                  <a:pt x="11" y="457"/>
                </a:lnTo>
                <a:lnTo>
                  <a:pt x="11" y="457"/>
                </a:lnTo>
                <a:lnTo>
                  <a:pt x="11" y="457"/>
                </a:lnTo>
                <a:lnTo>
                  <a:pt x="11" y="457"/>
                </a:lnTo>
                <a:lnTo>
                  <a:pt x="11" y="458"/>
                </a:lnTo>
                <a:lnTo>
                  <a:pt x="11" y="458"/>
                </a:lnTo>
                <a:lnTo>
                  <a:pt x="11" y="458"/>
                </a:lnTo>
                <a:lnTo>
                  <a:pt x="11" y="458"/>
                </a:lnTo>
                <a:lnTo>
                  <a:pt x="11" y="458"/>
                </a:lnTo>
                <a:lnTo>
                  <a:pt x="11" y="458"/>
                </a:lnTo>
                <a:lnTo>
                  <a:pt x="11" y="459"/>
                </a:lnTo>
                <a:lnTo>
                  <a:pt x="11" y="459"/>
                </a:lnTo>
                <a:lnTo>
                  <a:pt x="11" y="459"/>
                </a:lnTo>
                <a:lnTo>
                  <a:pt x="11" y="459"/>
                </a:lnTo>
                <a:lnTo>
                  <a:pt x="11" y="459"/>
                </a:lnTo>
                <a:lnTo>
                  <a:pt x="11" y="459"/>
                </a:lnTo>
                <a:lnTo>
                  <a:pt x="12" y="459"/>
                </a:lnTo>
                <a:lnTo>
                  <a:pt x="12" y="461"/>
                </a:lnTo>
                <a:lnTo>
                  <a:pt x="12" y="461"/>
                </a:lnTo>
                <a:lnTo>
                  <a:pt x="12" y="461"/>
                </a:lnTo>
                <a:lnTo>
                  <a:pt x="12" y="461"/>
                </a:lnTo>
                <a:lnTo>
                  <a:pt x="12" y="461"/>
                </a:lnTo>
                <a:lnTo>
                  <a:pt x="12" y="461"/>
                </a:lnTo>
                <a:lnTo>
                  <a:pt x="12" y="461"/>
                </a:lnTo>
                <a:lnTo>
                  <a:pt x="12" y="462"/>
                </a:lnTo>
                <a:lnTo>
                  <a:pt x="12" y="462"/>
                </a:lnTo>
                <a:lnTo>
                  <a:pt x="12" y="462"/>
                </a:lnTo>
                <a:lnTo>
                  <a:pt x="12" y="462"/>
                </a:lnTo>
                <a:lnTo>
                  <a:pt x="12" y="462"/>
                </a:lnTo>
                <a:lnTo>
                  <a:pt x="12" y="462"/>
                </a:lnTo>
                <a:lnTo>
                  <a:pt x="13" y="462"/>
                </a:lnTo>
                <a:lnTo>
                  <a:pt x="13" y="463"/>
                </a:lnTo>
                <a:lnTo>
                  <a:pt x="13" y="463"/>
                </a:lnTo>
                <a:lnTo>
                  <a:pt x="13" y="463"/>
                </a:lnTo>
                <a:lnTo>
                  <a:pt x="13" y="463"/>
                </a:lnTo>
                <a:lnTo>
                  <a:pt x="13" y="463"/>
                </a:lnTo>
                <a:lnTo>
                  <a:pt x="13" y="463"/>
                </a:lnTo>
                <a:lnTo>
                  <a:pt x="13" y="463"/>
                </a:lnTo>
                <a:lnTo>
                  <a:pt x="13" y="464"/>
                </a:lnTo>
                <a:lnTo>
                  <a:pt x="13" y="464"/>
                </a:lnTo>
                <a:lnTo>
                  <a:pt x="13" y="464"/>
                </a:lnTo>
                <a:lnTo>
                  <a:pt x="13" y="464"/>
                </a:lnTo>
                <a:lnTo>
                  <a:pt x="13" y="464"/>
                </a:lnTo>
                <a:lnTo>
                  <a:pt x="14" y="464"/>
                </a:lnTo>
                <a:lnTo>
                  <a:pt x="14" y="464"/>
                </a:lnTo>
                <a:lnTo>
                  <a:pt x="14" y="464"/>
                </a:lnTo>
                <a:lnTo>
                  <a:pt x="14" y="465"/>
                </a:lnTo>
                <a:lnTo>
                  <a:pt x="14" y="465"/>
                </a:lnTo>
                <a:lnTo>
                  <a:pt x="14" y="465"/>
                </a:lnTo>
                <a:lnTo>
                  <a:pt x="14" y="465"/>
                </a:lnTo>
                <a:lnTo>
                  <a:pt x="14" y="465"/>
                </a:lnTo>
                <a:lnTo>
                  <a:pt x="14" y="465"/>
                </a:lnTo>
                <a:lnTo>
                  <a:pt x="14" y="465"/>
                </a:lnTo>
                <a:lnTo>
                  <a:pt x="14" y="466"/>
                </a:lnTo>
                <a:lnTo>
                  <a:pt x="15" y="466"/>
                </a:lnTo>
                <a:lnTo>
                  <a:pt x="15" y="466"/>
                </a:lnTo>
                <a:lnTo>
                  <a:pt x="15" y="466"/>
                </a:lnTo>
                <a:lnTo>
                  <a:pt x="15" y="466"/>
                </a:lnTo>
                <a:lnTo>
                  <a:pt x="15" y="466"/>
                </a:lnTo>
                <a:lnTo>
                  <a:pt x="15" y="466"/>
                </a:lnTo>
                <a:lnTo>
                  <a:pt x="15" y="466"/>
                </a:lnTo>
                <a:lnTo>
                  <a:pt x="15" y="467"/>
                </a:lnTo>
                <a:lnTo>
                  <a:pt x="15" y="467"/>
                </a:lnTo>
                <a:lnTo>
                  <a:pt x="15" y="467"/>
                </a:lnTo>
                <a:lnTo>
                  <a:pt x="16" y="467"/>
                </a:lnTo>
                <a:lnTo>
                  <a:pt x="16" y="467"/>
                </a:lnTo>
                <a:lnTo>
                  <a:pt x="16" y="467"/>
                </a:lnTo>
                <a:lnTo>
                  <a:pt x="16" y="467"/>
                </a:lnTo>
                <a:lnTo>
                  <a:pt x="16" y="467"/>
                </a:lnTo>
                <a:lnTo>
                  <a:pt x="16" y="468"/>
                </a:lnTo>
                <a:lnTo>
                  <a:pt x="16" y="468"/>
                </a:lnTo>
                <a:lnTo>
                  <a:pt x="16" y="468"/>
                </a:lnTo>
                <a:lnTo>
                  <a:pt x="16" y="468"/>
                </a:lnTo>
                <a:lnTo>
                  <a:pt x="17" y="468"/>
                </a:lnTo>
                <a:lnTo>
                  <a:pt x="17" y="468"/>
                </a:lnTo>
                <a:lnTo>
                  <a:pt x="17" y="468"/>
                </a:lnTo>
                <a:lnTo>
                  <a:pt x="17" y="468"/>
                </a:lnTo>
                <a:lnTo>
                  <a:pt x="17" y="468"/>
                </a:lnTo>
                <a:lnTo>
                  <a:pt x="17" y="470"/>
                </a:lnTo>
                <a:lnTo>
                  <a:pt x="17" y="470"/>
                </a:lnTo>
                <a:lnTo>
                  <a:pt x="17" y="470"/>
                </a:lnTo>
                <a:lnTo>
                  <a:pt x="17" y="470"/>
                </a:lnTo>
                <a:lnTo>
                  <a:pt x="18" y="470"/>
                </a:lnTo>
                <a:lnTo>
                  <a:pt x="18" y="470"/>
                </a:lnTo>
                <a:lnTo>
                  <a:pt x="18" y="470"/>
                </a:lnTo>
                <a:lnTo>
                  <a:pt x="18" y="470"/>
                </a:lnTo>
                <a:lnTo>
                  <a:pt x="18" y="470"/>
                </a:lnTo>
                <a:lnTo>
                  <a:pt x="18" y="471"/>
                </a:lnTo>
                <a:lnTo>
                  <a:pt x="18" y="471"/>
                </a:lnTo>
                <a:lnTo>
                  <a:pt x="18" y="471"/>
                </a:lnTo>
                <a:lnTo>
                  <a:pt x="18" y="471"/>
                </a:lnTo>
                <a:lnTo>
                  <a:pt x="20" y="471"/>
                </a:lnTo>
                <a:lnTo>
                  <a:pt x="20" y="471"/>
                </a:lnTo>
                <a:lnTo>
                  <a:pt x="20" y="471"/>
                </a:lnTo>
                <a:lnTo>
                  <a:pt x="20" y="471"/>
                </a:lnTo>
                <a:lnTo>
                  <a:pt x="20" y="471"/>
                </a:lnTo>
                <a:lnTo>
                  <a:pt x="20" y="471"/>
                </a:lnTo>
                <a:lnTo>
                  <a:pt x="20" y="472"/>
                </a:lnTo>
                <a:lnTo>
                  <a:pt x="20" y="472"/>
                </a:lnTo>
                <a:lnTo>
                  <a:pt x="21" y="472"/>
                </a:lnTo>
                <a:lnTo>
                  <a:pt x="21" y="472"/>
                </a:lnTo>
                <a:lnTo>
                  <a:pt x="21" y="472"/>
                </a:lnTo>
                <a:lnTo>
                  <a:pt x="21" y="472"/>
                </a:lnTo>
                <a:lnTo>
                  <a:pt x="21" y="472"/>
                </a:lnTo>
                <a:lnTo>
                  <a:pt x="21" y="472"/>
                </a:lnTo>
                <a:lnTo>
                  <a:pt x="21" y="472"/>
                </a:lnTo>
                <a:lnTo>
                  <a:pt x="21" y="472"/>
                </a:lnTo>
                <a:lnTo>
                  <a:pt x="22" y="472"/>
                </a:lnTo>
                <a:lnTo>
                  <a:pt x="22" y="473"/>
                </a:lnTo>
                <a:lnTo>
                  <a:pt x="22" y="473"/>
                </a:lnTo>
                <a:lnTo>
                  <a:pt x="22" y="473"/>
                </a:lnTo>
                <a:lnTo>
                  <a:pt x="22" y="473"/>
                </a:lnTo>
                <a:lnTo>
                  <a:pt x="22" y="473"/>
                </a:lnTo>
                <a:lnTo>
                  <a:pt x="22" y="473"/>
                </a:lnTo>
                <a:lnTo>
                  <a:pt x="22" y="473"/>
                </a:lnTo>
                <a:lnTo>
                  <a:pt x="23" y="473"/>
                </a:lnTo>
                <a:lnTo>
                  <a:pt x="23" y="473"/>
                </a:lnTo>
                <a:lnTo>
                  <a:pt x="23" y="473"/>
                </a:lnTo>
                <a:lnTo>
                  <a:pt x="23" y="473"/>
                </a:lnTo>
                <a:lnTo>
                  <a:pt x="23" y="474"/>
                </a:lnTo>
                <a:lnTo>
                  <a:pt x="23" y="474"/>
                </a:lnTo>
                <a:lnTo>
                  <a:pt x="23" y="474"/>
                </a:lnTo>
                <a:lnTo>
                  <a:pt x="24" y="474"/>
                </a:lnTo>
                <a:lnTo>
                  <a:pt x="24" y="474"/>
                </a:lnTo>
                <a:lnTo>
                  <a:pt x="24" y="474"/>
                </a:lnTo>
                <a:lnTo>
                  <a:pt x="24" y="474"/>
                </a:lnTo>
                <a:lnTo>
                  <a:pt x="24" y="474"/>
                </a:lnTo>
                <a:lnTo>
                  <a:pt x="24" y="474"/>
                </a:lnTo>
                <a:lnTo>
                  <a:pt x="24" y="474"/>
                </a:lnTo>
                <a:lnTo>
                  <a:pt x="25" y="474"/>
                </a:lnTo>
                <a:lnTo>
                  <a:pt x="25" y="474"/>
                </a:lnTo>
                <a:lnTo>
                  <a:pt x="25" y="474"/>
                </a:lnTo>
                <a:lnTo>
                  <a:pt x="25" y="475"/>
                </a:lnTo>
                <a:lnTo>
                  <a:pt x="25" y="475"/>
                </a:lnTo>
                <a:lnTo>
                  <a:pt x="25" y="475"/>
                </a:lnTo>
                <a:lnTo>
                  <a:pt x="25" y="475"/>
                </a:lnTo>
                <a:lnTo>
                  <a:pt x="26" y="475"/>
                </a:lnTo>
                <a:lnTo>
                  <a:pt x="26" y="475"/>
                </a:lnTo>
                <a:lnTo>
                  <a:pt x="26" y="475"/>
                </a:lnTo>
                <a:lnTo>
                  <a:pt x="26" y="475"/>
                </a:lnTo>
                <a:lnTo>
                  <a:pt x="26" y="475"/>
                </a:lnTo>
                <a:lnTo>
                  <a:pt x="26" y="475"/>
                </a:lnTo>
                <a:lnTo>
                  <a:pt x="26" y="475"/>
                </a:lnTo>
                <a:lnTo>
                  <a:pt x="27" y="475"/>
                </a:lnTo>
                <a:lnTo>
                  <a:pt x="27" y="475"/>
                </a:lnTo>
                <a:lnTo>
                  <a:pt x="27" y="475"/>
                </a:lnTo>
                <a:lnTo>
                  <a:pt x="27" y="475"/>
                </a:lnTo>
                <a:lnTo>
                  <a:pt x="27" y="476"/>
                </a:lnTo>
                <a:lnTo>
                  <a:pt x="27" y="476"/>
                </a:lnTo>
                <a:lnTo>
                  <a:pt x="27" y="476"/>
                </a:lnTo>
                <a:lnTo>
                  <a:pt x="29" y="476"/>
                </a:lnTo>
                <a:lnTo>
                  <a:pt x="29" y="476"/>
                </a:lnTo>
                <a:lnTo>
                  <a:pt x="29" y="476"/>
                </a:lnTo>
                <a:lnTo>
                  <a:pt x="29" y="476"/>
                </a:lnTo>
                <a:lnTo>
                  <a:pt x="29" y="476"/>
                </a:lnTo>
                <a:lnTo>
                  <a:pt x="29" y="476"/>
                </a:lnTo>
                <a:lnTo>
                  <a:pt x="30" y="476"/>
                </a:lnTo>
                <a:lnTo>
                  <a:pt x="30" y="476"/>
                </a:lnTo>
                <a:lnTo>
                  <a:pt x="30" y="476"/>
                </a:lnTo>
                <a:lnTo>
                  <a:pt x="30" y="476"/>
                </a:lnTo>
                <a:lnTo>
                  <a:pt x="30" y="476"/>
                </a:lnTo>
                <a:lnTo>
                  <a:pt x="30" y="476"/>
                </a:lnTo>
                <a:lnTo>
                  <a:pt x="30" y="476"/>
                </a:lnTo>
                <a:lnTo>
                  <a:pt x="31" y="476"/>
                </a:lnTo>
                <a:lnTo>
                  <a:pt x="31" y="476"/>
                </a:lnTo>
                <a:lnTo>
                  <a:pt x="31" y="476"/>
                </a:lnTo>
                <a:lnTo>
                  <a:pt x="31" y="476"/>
                </a:lnTo>
                <a:lnTo>
                  <a:pt x="31" y="476"/>
                </a:lnTo>
                <a:lnTo>
                  <a:pt x="31" y="477"/>
                </a:lnTo>
                <a:lnTo>
                  <a:pt x="32" y="477"/>
                </a:lnTo>
                <a:lnTo>
                  <a:pt x="32" y="477"/>
                </a:lnTo>
                <a:lnTo>
                  <a:pt x="32" y="477"/>
                </a:lnTo>
                <a:lnTo>
                  <a:pt x="32" y="477"/>
                </a:lnTo>
                <a:lnTo>
                  <a:pt x="32" y="477"/>
                </a:lnTo>
                <a:lnTo>
                  <a:pt x="32" y="477"/>
                </a:lnTo>
                <a:lnTo>
                  <a:pt x="33" y="477"/>
                </a:lnTo>
                <a:lnTo>
                  <a:pt x="33" y="477"/>
                </a:lnTo>
                <a:lnTo>
                  <a:pt x="33" y="477"/>
                </a:lnTo>
                <a:lnTo>
                  <a:pt x="33" y="477"/>
                </a:lnTo>
                <a:lnTo>
                  <a:pt x="33" y="477"/>
                </a:lnTo>
                <a:lnTo>
                  <a:pt x="33" y="477"/>
                </a:lnTo>
                <a:lnTo>
                  <a:pt x="34" y="477"/>
                </a:lnTo>
                <a:lnTo>
                  <a:pt x="34" y="477"/>
                </a:lnTo>
                <a:lnTo>
                  <a:pt x="34" y="477"/>
                </a:lnTo>
                <a:lnTo>
                  <a:pt x="34" y="477"/>
                </a:lnTo>
                <a:lnTo>
                  <a:pt x="34" y="477"/>
                </a:lnTo>
                <a:lnTo>
                  <a:pt x="34" y="477"/>
                </a:lnTo>
                <a:lnTo>
                  <a:pt x="34" y="477"/>
                </a:lnTo>
                <a:lnTo>
                  <a:pt x="35" y="477"/>
                </a:lnTo>
                <a:lnTo>
                  <a:pt x="35" y="477"/>
                </a:lnTo>
                <a:lnTo>
                  <a:pt x="35" y="477"/>
                </a:lnTo>
                <a:lnTo>
                  <a:pt x="35" y="477"/>
                </a:lnTo>
                <a:lnTo>
                  <a:pt x="35" y="477"/>
                </a:lnTo>
                <a:lnTo>
                  <a:pt x="35" y="477"/>
                </a:lnTo>
                <a:lnTo>
                  <a:pt x="36" y="477"/>
                </a:lnTo>
                <a:lnTo>
                  <a:pt x="36" y="477"/>
                </a:lnTo>
                <a:lnTo>
                  <a:pt x="36" y="477"/>
                </a:lnTo>
                <a:lnTo>
                  <a:pt x="36" y="477"/>
                </a:lnTo>
                <a:lnTo>
                  <a:pt x="36" y="477"/>
                </a:lnTo>
                <a:lnTo>
                  <a:pt x="36" y="477"/>
                </a:lnTo>
                <a:lnTo>
                  <a:pt x="38" y="477"/>
                </a:lnTo>
                <a:lnTo>
                  <a:pt x="38" y="477"/>
                </a:lnTo>
                <a:lnTo>
                  <a:pt x="38" y="477"/>
                </a:lnTo>
                <a:lnTo>
                  <a:pt x="38" y="477"/>
                </a:lnTo>
                <a:lnTo>
                  <a:pt x="38" y="477"/>
                </a:lnTo>
                <a:lnTo>
                  <a:pt x="39" y="477"/>
                </a:lnTo>
                <a:lnTo>
                  <a:pt x="39" y="477"/>
                </a:lnTo>
                <a:lnTo>
                  <a:pt x="39" y="477"/>
                </a:lnTo>
                <a:lnTo>
                  <a:pt x="39" y="477"/>
                </a:lnTo>
                <a:lnTo>
                  <a:pt x="39" y="477"/>
                </a:lnTo>
                <a:lnTo>
                  <a:pt x="39" y="477"/>
                </a:lnTo>
                <a:lnTo>
                  <a:pt x="40" y="477"/>
                </a:lnTo>
                <a:lnTo>
                  <a:pt x="40" y="477"/>
                </a:lnTo>
                <a:lnTo>
                  <a:pt x="40" y="477"/>
                </a:lnTo>
                <a:lnTo>
                  <a:pt x="40" y="477"/>
                </a:lnTo>
                <a:lnTo>
                  <a:pt x="40" y="477"/>
                </a:lnTo>
                <a:lnTo>
                  <a:pt x="40" y="477"/>
                </a:lnTo>
                <a:lnTo>
                  <a:pt x="41" y="477"/>
                </a:lnTo>
                <a:lnTo>
                  <a:pt x="41" y="477"/>
                </a:lnTo>
                <a:lnTo>
                  <a:pt x="41" y="477"/>
                </a:lnTo>
                <a:lnTo>
                  <a:pt x="41" y="477"/>
                </a:lnTo>
                <a:lnTo>
                  <a:pt x="41" y="477"/>
                </a:lnTo>
                <a:lnTo>
                  <a:pt x="41" y="477"/>
                </a:lnTo>
                <a:lnTo>
                  <a:pt x="42" y="477"/>
                </a:lnTo>
                <a:lnTo>
                  <a:pt x="42" y="477"/>
                </a:lnTo>
                <a:lnTo>
                  <a:pt x="42" y="477"/>
                </a:lnTo>
                <a:lnTo>
                  <a:pt x="42" y="477"/>
                </a:lnTo>
                <a:lnTo>
                  <a:pt x="42" y="477"/>
                </a:lnTo>
                <a:lnTo>
                  <a:pt x="42" y="477"/>
                </a:lnTo>
                <a:lnTo>
                  <a:pt x="43" y="477"/>
                </a:lnTo>
                <a:lnTo>
                  <a:pt x="43" y="477"/>
                </a:lnTo>
                <a:lnTo>
                  <a:pt x="43" y="477"/>
                </a:lnTo>
                <a:lnTo>
                  <a:pt x="43" y="477"/>
                </a:lnTo>
                <a:lnTo>
                  <a:pt x="43" y="477"/>
                </a:lnTo>
                <a:lnTo>
                  <a:pt x="43" y="477"/>
                </a:lnTo>
                <a:lnTo>
                  <a:pt x="44" y="477"/>
                </a:lnTo>
                <a:lnTo>
                  <a:pt x="44" y="477"/>
                </a:lnTo>
                <a:lnTo>
                  <a:pt x="44" y="477"/>
                </a:lnTo>
                <a:lnTo>
                  <a:pt x="44" y="477"/>
                </a:lnTo>
                <a:lnTo>
                  <a:pt x="44" y="477"/>
                </a:lnTo>
                <a:lnTo>
                  <a:pt x="44" y="477"/>
                </a:lnTo>
                <a:lnTo>
                  <a:pt x="44" y="477"/>
                </a:lnTo>
                <a:lnTo>
                  <a:pt x="46" y="477"/>
                </a:lnTo>
                <a:lnTo>
                  <a:pt x="46" y="477"/>
                </a:lnTo>
                <a:lnTo>
                  <a:pt x="46" y="477"/>
                </a:lnTo>
                <a:lnTo>
                  <a:pt x="46" y="476"/>
                </a:lnTo>
                <a:lnTo>
                  <a:pt x="46" y="476"/>
                </a:lnTo>
                <a:lnTo>
                  <a:pt x="46" y="476"/>
                </a:lnTo>
                <a:lnTo>
                  <a:pt x="47" y="476"/>
                </a:lnTo>
                <a:lnTo>
                  <a:pt x="47" y="476"/>
                </a:lnTo>
                <a:lnTo>
                  <a:pt x="47" y="476"/>
                </a:lnTo>
                <a:lnTo>
                  <a:pt x="47" y="476"/>
                </a:lnTo>
                <a:lnTo>
                  <a:pt x="47" y="476"/>
                </a:lnTo>
                <a:lnTo>
                  <a:pt x="47" y="476"/>
                </a:lnTo>
                <a:lnTo>
                  <a:pt x="48" y="476"/>
                </a:lnTo>
                <a:lnTo>
                  <a:pt x="48" y="476"/>
                </a:lnTo>
                <a:lnTo>
                  <a:pt x="48" y="476"/>
                </a:lnTo>
                <a:lnTo>
                  <a:pt x="48" y="476"/>
                </a:lnTo>
                <a:lnTo>
                  <a:pt x="48" y="476"/>
                </a:lnTo>
                <a:lnTo>
                  <a:pt x="48" y="476"/>
                </a:lnTo>
                <a:lnTo>
                  <a:pt x="48" y="476"/>
                </a:lnTo>
                <a:lnTo>
                  <a:pt x="49" y="476"/>
                </a:lnTo>
                <a:lnTo>
                  <a:pt x="49" y="476"/>
                </a:lnTo>
                <a:lnTo>
                  <a:pt x="49" y="476"/>
                </a:lnTo>
                <a:lnTo>
                  <a:pt x="49" y="476"/>
                </a:lnTo>
                <a:lnTo>
                  <a:pt x="49" y="476"/>
                </a:lnTo>
                <a:lnTo>
                  <a:pt x="49" y="475"/>
                </a:lnTo>
                <a:lnTo>
                  <a:pt x="49" y="475"/>
                </a:lnTo>
                <a:lnTo>
                  <a:pt x="50" y="475"/>
                </a:lnTo>
                <a:lnTo>
                  <a:pt x="50" y="475"/>
                </a:lnTo>
                <a:lnTo>
                  <a:pt x="50" y="475"/>
                </a:lnTo>
                <a:lnTo>
                  <a:pt x="50" y="475"/>
                </a:lnTo>
                <a:lnTo>
                  <a:pt x="50" y="475"/>
                </a:lnTo>
                <a:lnTo>
                  <a:pt x="50" y="475"/>
                </a:lnTo>
                <a:lnTo>
                  <a:pt x="51" y="475"/>
                </a:lnTo>
                <a:lnTo>
                  <a:pt x="51" y="475"/>
                </a:lnTo>
                <a:lnTo>
                  <a:pt x="51" y="475"/>
                </a:lnTo>
                <a:lnTo>
                  <a:pt x="51" y="475"/>
                </a:lnTo>
                <a:lnTo>
                  <a:pt x="51" y="475"/>
                </a:lnTo>
                <a:lnTo>
                  <a:pt x="51" y="475"/>
                </a:lnTo>
                <a:lnTo>
                  <a:pt x="51" y="475"/>
                </a:lnTo>
                <a:lnTo>
                  <a:pt x="52" y="474"/>
                </a:lnTo>
                <a:lnTo>
                  <a:pt x="52" y="474"/>
                </a:lnTo>
                <a:lnTo>
                  <a:pt x="52" y="474"/>
                </a:lnTo>
                <a:lnTo>
                  <a:pt x="52" y="474"/>
                </a:lnTo>
                <a:lnTo>
                  <a:pt x="52" y="474"/>
                </a:lnTo>
                <a:lnTo>
                  <a:pt x="52" y="474"/>
                </a:lnTo>
                <a:lnTo>
                  <a:pt x="52" y="474"/>
                </a:lnTo>
                <a:lnTo>
                  <a:pt x="53" y="474"/>
                </a:lnTo>
                <a:lnTo>
                  <a:pt x="53" y="474"/>
                </a:lnTo>
                <a:lnTo>
                  <a:pt x="53" y="474"/>
                </a:lnTo>
                <a:lnTo>
                  <a:pt x="53" y="474"/>
                </a:lnTo>
                <a:lnTo>
                  <a:pt x="53" y="474"/>
                </a:lnTo>
                <a:lnTo>
                  <a:pt x="53" y="474"/>
                </a:lnTo>
                <a:lnTo>
                  <a:pt x="53" y="473"/>
                </a:lnTo>
                <a:lnTo>
                  <a:pt x="53" y="473"/>
                </a:lnTo>
                <a:lnTo>
                  <a:pt x="55" y="473"/>
                </a:lnTo>
                <a:lnTo>
                  <a:pt x="55" y="473"/>
                </a:lnTo>
                <a:lnTo>
                  <a:pt x="55" y="473"/>
                </a:lnTo>
                <a:lnTo>
                  <a:pt x="55" y="473"/>
                </a:lnTo>
                <a:lnTo>
                  <a:pt x="55" y="473"/>
                </a:lnTo>
                <a:lnTo>
                  <a:pt x="55" y="473"/>
                </a:lnTo>
                <a:lnTo>
                  <a:pt x="55" y="473"/>
                </a:lnTo>
                <a:lnTo>
                  <a:pt x="56" y="473"/>
                </a:lnTo>
                <a:lnTo>
                  <a:pt x="56" y="473"/>
                </a:lnTo>
                <a:lnTo>
                  <a:pt x="56" y="472"/>
                </a:lnTo>
                <a:lnTo>
                  <a:pt x="56" y="472"/>
                </a:lnTo>
                <a:lnTo>
                  <a:pt x="56" y="472"/>
                </a:lnTo>
                <a:lnTo>
                  <a:pt x="56" y="472"/>
                </a:lnTo>
                <a:lnTo>
                  <a:pt x="56" y="472"/>
                </a:lnTo>
                <a:lnTo>
                  <a:pt x="56" y="472"/>
                </a:lnTo>
                <a:lnTo>
                  <a:pt x="57" y="472"/>
                </a:lnTo>
                <a:lnTo>
                  <a:pt x="57" y="472"/>
                </a:lnTo>
                <a:lnTo>
                  <a:pt x="57" y="472"/>
                </a:lnTo>
                <a:lnTo>
                  <a:pt x="57" y="472"/>
                </a:lnTo>
                <a:lnTo>
                  <a:pt x="57" y="472"/>
                </a:lnTo>
                <a:lnTo>
                  <a:pt x="57" y="471"/>
                </a:lnTo>
                <a:lnTo>
                  <a:pt x="57" y="471"/>
                </a:lnTo>
                <a:lnTo>
                  <a:pt x="57" y="471"/>
                </a:lnTo>
                <a:lnTo>
                  <a:pt x="58" y="471"/>
                </a:lnTo>
                <a:lnTo>
                  <a:pt x="58" y="471"/>
                </a:lnTo>
                <a:lnTo>
                  <a:pt x="58" y="471"/>
                </a:lnTo>
                <a:lnTo>
                  <a:pt x="58" y="471"/>
                </a:lnTo>
                <a:lnTo>
                  <a:pt x="58" y="471"/>
                </a:lnTo>
                <a:lnTo>
                  <a:pt x="58" y="471"/>
                </a:lnTo>
                <a:lnTo>
                  <a:pt x="58" y="471"/>
                </a:lnTo>
                <a:lnTo>
                  <a:pt x="58" y="470"/>
                </a:lnTo>
                <a:lnTo>
                  <a:pt x="59" y="470"/>
                </a:lnTo>
                <a:lnTo>
                  <a:pt x="59" y="470"/>
                </a:lnTo>
                <a:lnTo>
                  <a:pt x="59" y="470"/>
                </a:lnTo>
                <a:lnTo>
                  <a:pt x="59" y="470"/>
                </a:lnTo>
                <a:lnTo>
                  <a:pt x="59" y="470"/>
                </a:lnTo>
                <a:lnTo>
                  <a:pt x="59" y="470"/>
                </a:lnTo>
                <a:lnTo>
                  <a:pt x="59" y="470"/>
                </a:lnTo>
                <a:lnTo>
                  <a:pt x="59" y="470"/>
                </a:lnTo>
                <a:lnTo>
                  <a:pt x="59" y="468"/>
                </a:lnTo>
                <a:lnTo>
                  <a:pt x="60" y="468"/>
                </a:lnTo>
                <a:lnTo>
                  <a:pt x="60" y="468"/>
                </a:lnTo>
                <a:lnTo>
                  <a:pt x="60" y="468"/>
                </a:lnTo>
                <a:lnTo>
                  <a:pt x="60" y="468"/>
                </a:lnTo>
                <a:lnTo>
                  <a:pt x="60" y="468"/>
                </a:lnTo>
                <a:lnTo>
                  <a:pt x="60" y="468"/>
                </a:lnTo>
                <a:lnTo>
                  <a:pt x="60" y="468"/>
                </a:lnTo>
                <a:lnTo>
                  <a:pt x="60" y="468"/>
                </a:lnTo>
                <a:lnTo>
                  <a:pt x="60" y="467"/>
                </a:lnTo>
                <a:lnTo>
                  <a:pt x="61" y="467"/>
                </a:lnTo>
                <a:lnTo>
                  <a:pt x="61" y="467"/>
                </a:lnTo>
                <a:lnTo>
                  <a:pt x="61" y="467"/>
                </a:lnTo>
                <a:lnTo>
                  <a:pt x="61" y="467"/>
                </a:lnTo>
                <a:lnTo>
                  <a:pt x="61" y="467"/>
                </a:lnTo>
                <a:lnTo>
                  <a:pt x="61" y="467"/>
                </a:lnTo>
                <a:lnTo>
                  <a:pt x="61" y="467"/>
                </a:lnTo>
                <a:lnTo>
                  <a:pt x="61" y="466"/>
                </a:lnTo>
                <a:lnTo>
                  <a:pt x="61" y="466"/>
                </a:lnTo>
                <a:lnTo>
                  <a:pt x="61" y="466"/>
                </a:lnTo>
                <a:lnTo>
                  <a:pt x="62" y="466"/>
                </a:lnTo>
                <a:lnTo>
                  <a:pt x="62" y="466"/>
                </a:lnTo>
                <a:lnTo>
                  <a:pt x="62" y="466"/>
                </a:lnTo>
                <a:lnTo>
                  <a:pt x="62" y="466"/>
                </a:lnTo>
                <a:lnTo>
                  <a:pt x="62" y="466"/>
                </a:lnTo>
                <a:lnTo>
                  <a:pt x="62" y="465"/>
                </a:lnTo>
                <a:lnTo>
                  <a:pt x="62" y="465"/>
                </a:lnTo>
                <a:lnTo>
                  <a:pt x="62" y="465"/>
                </a:lnTo>
                <a:lnTo>
                  <a:pt x="62" y="465"/>
                </a:lnTo>
                <a:lnTo>
                  <a:pt x="62" y="465"/>
                </a:lnTo>
                <a:lnTo>
                  <a:pt x="62" y="465"/>
                </a:lnTo>
                <a:lnTo>
                  <a:pt x="64" y="465"/>
                </a:lnTo>
                <a:lnTo>
                  <a:pt x="64" y="464"/>
                </a:lnTo>
                <a:lnTo>
                  <a:pt x="64" y="464"/>
                </a:lnTo>
                <a:lnTo>
                  <a:pt x="64" y="464"/>
                </a:lnTo>
                <a:lnTo>
                  <a:pt x="64" y="464"/>
                </a:lnTo>
                <a:lnTo>
                  <a:pt x="64" y="464"/>
                </a:lnTo>
                <a:lnTo>
                  <a:pt x="64" y="464"/>
                </a:lnTo>
                <a:lnTo>
                  <a:pt x="64" y="464"/>
                </a:lnTo>
                <a:lnTo>
                  <a:pt x="64" y="464"/>
                </a:lnTo>
                <a:lnTo>
                  <a:pt x="64" y="463"/>
                </a:lnTo>
                <a:lnTo>
                  <a:pt x="64" y="463"/>
                </a:lnTo>
                <a:lnTo>
                  <a:pt x="64" y="463"/>
                </a:lnTo>
                <a:lnTo>
                  <a:pt x="65" y="463"/>
                </a:lnTo>
                <a:lnTo>
                  <a:pt x="65" y="463"/>
                </a:lnTo>
                <a:lnTo>
                  <a:pt x="65" y="463"/>
                </a:lnTo>
                <a:lnTo>
                  <a:pt x="65" y="463"/>
                </a:lnTo>
                <a:lnTo>
                  <a:pt x="65" y="462"/>
                </a:lnTo>
                <a:lnTo>
                  <a:pt x="65" y="462"/>
                </a:lnTo>
                <a:lnTo>
                  <a:pt x="65" y="462"/>
                </a:lnTo>
                <a:lnTo>
                  <a:pt x="65" y="462"/>
                </a:lnTo>
                <a:lnTo>
                  <a:pt x="65" y="462"/>
                </a:lnTo>
                <a:lnTo>
                  <a:pt x="65" y="462"/>
                </a:lnTo>
                <a:lnTo>
                  <a:pt x="65" y="462"/>
                </a:lnTo>
                <a:lnTo>
                  <a:pt x="65" y="461"/>
                </a:lnTo>
                <a:lnTo>
                  <a:pt x="65" y="461"/>
                </a:lnTo>
                <a:lnTo>
                  <a:pt x="66" y="461"/>
                </a:lnTo>
                <a:lnTo>
                  <a:pt x="66" y="461"/>
                </a:lnTo>
                <a:lnTo>
                  <a:pt x="66" y="461"/>
                </a:lnTo>
                <a:lnTo>
                  <a:pt x="66" y="461"/>
                </a:lnTo>
                <a:lnTo>
                  <a:pt x="66" y="461"/>
                </a:lnTo>
                <a:lnTo>
                  <a:pt x="66" y="459"/>
                </a:lnTo>
                <a:lnTo>
                  <a:pt x="66" y="459"/>
                </a:lnTo>
                <a:lnTo>
                  <a:pt x="66" y="459"/>
                </a:lnTo>
                <a:lnTo>
                  <a:pt x="66" y="459"/>
                </a:lnTo>
                <a:lnTo>
                  <a:pt x="66" y="459"/>
                </a:lnTo>
                <a:lnTo>
                  <a:pt x="66" y="459"/>
                </a:lnTo>
                <a:lnTo>
                  <a:pt x="66" y="459"/>
                </a:lnTo>
                <a:lnTo>
                  <a:pt x="66" y="458"/>
                </a:lnTo>
                <a:lnTo>
                  <a:pt x="66" y="458"/>
                </a:lnTo>
                <a:lnTo>
                  <a:pt x="66" y="458"/>
                </a:lnTo>
                <a:lnTo>
                  <a:pt x="66" y="458"/>
                </a:lnTo>
                <a:lnTo>
                  <a:pt x="67" y="458"/>
                </a:lnTo>
                <a:lnTo>
                  <a:pt x="67" y="458"/>
                </a:lnTo>
                <a:lnTo>
                  <a:pt x="67" y="457"/>
                </a:lnTo>
                <a:lnTo>
                  <a:pt x="67" y="457"/>
                </a:lnTo>
                <a:lnTo>
                  <a:pt x="67" y="457"/>
                </a:lnTo>
                <a:lnTo>
                  <a:pt x="67" y="457"/>
                </a:lnTo>
                <a:lnTo>
                  <a:pt x="67" y="457"/>
                </a:lnTo>
                <a:lnTo>
                  <a:pt x="67" y="457"/>
                </a:lnTo>
                <a:lnTo>
                  <a:pt x="67" y="457"/>
                </a:lnTo>
                <a:lnTo>
                  <a:pt x="67" y="456"/>
                </a:lnTo>
                <a:lnTo>
                  <a:pt x="67" y="456"/>
                </a:lnTo>
                <a:lnTo>
                  <a:pt x="67" y="456"/>
                </a:lnTo>
                <a:lnTo>
                  <a:pt x="67" y="456"/>
                </a:lnTo>
                <a:lnTo>
                  <a:pt x="67" y="456"/>
                </a:lnTo>
                <a:lnTo>
                  <a:pt x="67" y="456"/>
                </a:lnTo>
                <a:lnTo>
                  <a:pt x="67" y="455"/>
                </a:lnTo>
                <a:lnTo>
                  <a:pt x="67" y="455"/>
                </a:lnTo>
                <a:lnTo>
                  <a:pt x="67" y="455"/>
                </a:lnTo>
                <a:lnTo>
                  <a:pt x="67" y="455"/>
                </a:lnTo>
                <a:lnTo>
                  <a:pt x="67" y="455"/>
                </a:lnTo>
                <a:lnTo>
                  <a:pt x="67" y="455"/>
                </a:lnTo>
                <a:lnTo>
                  <a:pt x="67" y="455"/>
                </a:lnTo>
                <a:lnTo>
                  <a:pt x="67" y="454"/>
                </a:lnTo>
                <a:lnTo>
                  <a:pt x="68" y="454"/>
                </a:lnTo>
                <a:lnTo>
                  <a:pt x="68" y="454"/>
                </a:lnTo>
                <a:lnTo>
                  <a:pt x="68" y="454"/>
                </a:lnTo>
                <a:lnTo>
                  <a:pt x="68" y="454"/>
                </a:lnTo>
                <a:lnTo>
                  <a:pt x="68" y="454"/>
                </a:lnTo>
                <a:lnTo>
                  <a:pt x="68" y="453"/>
                </a:lnTo>
                <a:lnTo>
                  <a:pt x="68" y="453"/>
                </a:lnTo>
                <a:lnTo>
                  <a:pt x="68" y="453"/>
                </a:lnTo>
                <a:lnTo>
                  <a:pt x="68" y="453"/>
                </a:lnTo>
                <a:lnTo>
                  <a:pt x="68" y="453"/>
                </a:lnTo>
                <a:lnTo>
                  <a:pt x="68" y="453"/>
                </a:lnTo>
                <a:lnTo>
                  <a:pt x="68" y="452"/>
                </a:lnTo>
                <a:lnTo>
                  <a:pt x="68" y="452"/>
                </a:lnTo>
                <a:lnTo>
                  <a:pt x="68" y="452"/>
                </a:lnTo>
                <a:lnTo>
                  <a:pt x="68" y="452"/>
                </a:lnTo>
                <a:lnTo>
                  <a:pt x="68" y="452"/>
                </a:lnTo>
                <a:lnTo>
                  <a:pt x="68" y="452"/>
                </a:lnTo>
                <a:lnTo>
                  <a:pt x="68" y="450"/>
                </a:lnTo>
                <a:lnTo>
                  <a:pt x="68" y="450"/>
                </a:lnTo>
                <a:lnTo>
                  <a:pt x="68" y="450"/>
                </a:lnTo>
                <a:lnTo>
                  <a:pt x="68" y="450"/>
                </a:lnTo>
                <a:lnTo>
                  <a:pt x="68" y="450"/>
                </a:lnTo>
                <a:lnTo>
                  <a:pt x="68" y="450"/>
                </a:lnTo>
                <a:lnTo>
                  <a:pt x="68" y="449"/>
                </a:lnTo>
                <a:lnTo>
                  <a:pt x="68" y="449"/>
                </a:lnTo>
                <a:lnTo>
                  <a:pt x="68" y="449"/>
                </a:lnTo>
                <a:lnTo>
                  <a:pt x="68" y="449"/>
                </a:lnTo>
                <a:lnTo>
                  <a:pt x="68" y="449"/>
                </a:lnTo>
                <a:lnTo>
                  <a:pt x="68" y="449"/>
                </a:lnTo>
                <a:lnTo>
                  <a:pt x="68" y="448"/>
                </a:lnTo>
                <a:lnTo>
                  <a:pt x="68" y="448"/>
                </a:lnTo>
                <a:lnTo>
                  <a:pt x="68" y="448"/>
                </a:lnTo>
                <a:lnTo>
                  <a:pt x="68" y="448"/>
                </a:lnTo>
                <a:lnTo>
                  <a:pt x="68" y="448"/>
                </a:lnTo>
                <a:close/>
                <a:moveTo>
                  <a:pt x="39" y="411"/>
                </a:moveTo>
                <a:lnTo>
                  <a:pt x="39" y="411"/>
                </a:lnTo>
                <a:lnTo>
                  <a:pt x="39" y="411"/>
                </a:lnTo>
                <a:lnTo>
                  <a:pt x="39" y="411"/>
                </a:lnTo>
                <a:lnTo>
                  <a:pt x="40" y="411"/>
                </a:lnTo>
                <a:lnTo>
                  <a:pt x="40" y="411"/>
                </a:lnTo>
                <a:lnTo>
                  <a:pt x="40" y="411"/>
                </a:lnTo>
                <a:lnTo>
                  <a:pt x="40" y="411"/>
                </a:lnTo>
                <a:lnTo>
                  <a:pt x="40" y="411"/>
                </a:lnTo>
                <a:lnTo>
                  <a:pt x="41" y="411"/>
                </a:lnTo>
                <a:lnTo>
                  <a:pt x="41" y="411"/>
                </a:lnTo>
                <a:lnTo>
                  <a:pt x="41" y="411"/>
                </a:lnTo>
                <a:lnTo>
                  <a:pt x="41" y="411"/>
                </a:lnTo>
                <a:lnTo>
                  <a:pt x="41" y="411"/>
                </a:lnTo>
                <a:lnTo>
                  <a:pt x="42" y="411"/>
                </a:lnTo>
                <a:lnTo>
                  <a:pt x="42" y="411"/>
                </a:lnTo>
                <a:lnTo>
                  <a:pt x="42" y="411"/>
                </a:lnTo>
                <a:lnTo>
                  <a:pt x="42" y="411"/>
                </a:lnTo>
                <a:lnTo>
                  <a:pt x="43" y="411"/>
                </a:lnTo>
                <a:lnTo>
                  <a:pt x="43" y="411"/>
                </a:lnTo>
                <a:lnTo>
                  <a:pt x="43" y="411"/>
                </a:lnTo>
                <a:lnTo>
                  <a:pt x="43" y="411"/>
                </a:lnTo>
                <a:lnTo>
                  <a:pt x="43" y="411"/>
                </a:lnTo>
                <a:lnTo>
                  <a:pt x="44" y="411"/>
                </a:lnTo>
                <a:lnTo>
                  <a:pt x="44" y="411"/>
                </a:lnTo>
                <a:lnTo>
                  <a:pt x="44" y="411"/>
                </a:lnTo>
                <a:lnTo>
                  <a:pt x="44" y="411"/>
                </a:lnTo>
                <a:lnTo>
                  <a:pt x="44" y="411"/>
                </a:lnTo>
                <a:lnTo>
                  <a:pt x="46" y="411"/>
                </a:lnTo>
                <a:lnTo>
                  <a:pt x="46" y="411"/>
                </a:lnTo>
                <a:lnTo>
                  <a:pt x="46" y="411"/>
                </a:lnTo>
                <a:lnTo>
                  <a:pt x="46" y="411"/>
                </a:lnTo>
                <a:lnTo>
                  <a:pt x="46" y="411"/>
                </a:lnTo>
                <a:lnTo>
                  <a:pt x="47" y="411"/>
                </a:lnTo>
                <a:lnTo>
                  <a:pt x="47" y="411"/>
                </a:lnTo>
                <a:lnTo>
                  <a:pt x="47" y="411"/>
                </a:lnTo>
                <a:lnTo>
                  <a:pt x="47" y="411"/>
                </a:lnTo>
                <a:lnTo>
                  <a:pt x="47" y="411"/>
                </a:lnTo>
                <a:lnTo>
                  <a:pt x="48" y="411"/>
                </a:lnTo>
                <a:lnTo>
                  <a:pt x="48" y="412"/>
                </a:lnTo>
                <a:lnTo>
                  <a:pt x="48" y="412"/>
                </a:lnTo>
                <a:lnTo>
                  <a:pt x="48" y="412"/>
                </a:lnTo>
                <a:lnTo>
                  <a:pt x="48" y="412"/>
                </a:lnTo>
                <a:lnTo>
                  <a:pt x="49" y="412"/>
                </a:lnTo>
                <a:lnTo>
                  <a:pt x="49" y="412"/>
                </a:lnTo>
                <a:lnTo>
                  <a:pt x="49" y="412"/>
                </a:lnTo>
                <a:lnTo>
                  <a:pt x="49" y="412"/>
                </a:lnTo>
                <a:lnTo>
                  <a:pt x="49" y="412"/>
                </a:lnTo>
                <a:lnTo>
                  <a:pt x="50" y="412"/>
                </a:lnTo>
                <a:lnTo>
                  <a:pt x="50" y="412"/>
                </a:lnTo>
                <a:lnTo>
                  <a:pt x="50" y="412"/>
                </a:lnTo>
                <a:lnTo>
                  <a:pt x="50" y="412"/>
                </a:lnTo>
                <a:lnTo>
                  <a:pt x="50" y="412"/>
                </a:lnTo>
                <a:lnTo>
                  <a:pt x="51" y="412"/>
                </a:lnTo>
                <a:lnTo>
                  <a:pt x="51" y="412"/>
                </a:lnTo>
                <a:lnTo>
                  <a:pt x="51" y="412"/>
                </a:lnTo>
                <a:lnTo>
                  <a:pt x="51" y="413"/>
                </a:lnTo>
                <a:lnTo>
                  <a:pt x="51" y="413"/>
                </a:lnTo>
                <a:lnTo>
                  <a:pt x="52" y="413"/>
                </a:lnTo>
                <a:lnTo>
                  <a:pt x="52" y="413"/>
                </a:lnTo>
                <a:lnTo>
                  <a:pt x="52" y="413"/>
                </a:lnTo>
                <a:lnTo>
                  <a:pt x="52" y="413"/>
                </a:lnTo>
                <a:lnTo>
                  <a:pt x="52" y="413"/>
                </a:lnTo>
                <a:lnTo>
                  <a:pt x="52" y="413"/>
                </a:lnTo>
                <a:lnTo>
                  <a:pt x="53" y="413"/>
                </a:lnTo>
                <a:lnTo>
                  <a:pt x="53" y="413"/>
                </a:lnTo>
                <a:lnTo>
                  <a:pt x="53" y="413"/>
                </a:lnTo>
                <a:lnTo>
                  <a:pt x="53" y="413"/>
                </a:lnTo>
                <a:lnTo>
                  <a:pt x="53" y="413"/>
                </a:lnTo>
                <a:lnTo>
                  <a:pt x="55" y="414"/>
                </a:lnTo>
                <a:lnTo>
                  <a:pt x="55" y="414"/>
                </a:lnTo>
                <a:lnTo>
                  <a:pt x="55" y="414"/>
                </a:lnTo>
                <a:lnTo>
                  <a:pt x="55" y="414"/>
                </a:lnTo>
                <a:lnTo>
                  <a:pt x="55" y="414"/>
                </a:lnTo>
                <a:lnTo>
                  <a:pt x="56" y="414"/>
                </a:lnTo>
                <a:lnTo>
                  <a:pt x="56" y="414"/>
                </a:lnTo>
                <a:lnTo>
                  <a:pt x="56" y="414"/>
                </a:lnTo>
                <a:lnTo>
                  <a:pt x="56" y="414"/>
                </a:lnTo>
                <a:lnTo>
                  <a:pt x="56" y="414"/>
                </a:lnTo>
                <a:lnTo>
                  <a:pt x="56" y="414"/>
                </a:lnTo>
                <a:lnTo>
                  <a:pt x="57" y="415"/>
                </a:lnTo>
                <a:lnTo>
                  <a:pt x="57" y="415"/>
                </a:lnTo>
                <a:lnTo>
                  <a:pt x="57" y="415"/>
                </a:lnTo>
                <a:lnTo>
                  <a:pt x="57" y="415"/>
                </a:lnTo>
                <a:lnTo>
                  <a:pt x="57" y="415"/>
                </a:lnTo>
                <a:lnTo>
                  <a:pt x="57" y="415"/>
                </a:lnTo>
                <a:lnTo>
                  <a:pt x="58" y="415"/>
                </a:lnTo>
                <a:lnTo>
                  <a:pt x="58" y="415"/>
                </a:lnTo>
                <a:lnTo>
                  <a:pt x="58" y="415"/>
                </a:lnTo>
                <a:lnTo>
                  <a:pt x="58" y="415"/>
                </a:lnTo>
                <a:lnTo>
                  <a:pt x="58" y="417"/>
                </a:lnTo>
                <a:lnTo>
                  <a:pt x="59" y="417"/>
                </a:lnTo>
                <a:lnTo>
                  <a:pt x="59" y="417"/>
                </a:lnTo>
                <a:lnTo>
                  <a:pt x="59" y="417"/>
                </a:lnTo>
                <a:lnTo>
                  <a:pt x="59" y="417"/>
                </a:lnTo>
                <a:lnTo>
                  <a:pt x="59" y="417"/>
                </a:lnTo>
                <a:lnTo>
                  <a:pt x="59" y="417"/>
                </a:lnTo>
                <a:lnTo>
                  <a:pt x="60" y="417"/>
                </a:lnTo>
                <a:lnTo>
                  <a:pt x="60" y="417"/>
                </a:lnTo>
                <a:lnTo>
                  <a:pt x="60" y="418"/>
                </a:lnTo>
                <a:lnTo>
                  <a:pt x="60" y="418"/>
                </a:lnTo>
                <a:lnTo>
                  <a:pt x="60" y="418"/>
                </a:lnTo>
                <a:lnTo>
                  <a:pt x="60" y="418"/>
                </a:lnTo>
                <a:lnTo>
                  <a:pt x="61" y="418"/>
                </a:lnTo>
                <a:lnTo>
                  <a:pt x="61" y="418"/>
                </a:lnTo>
                <a:lnTo>
                  <a:pt x="61" y="418"/>
                </a:lnTo>
                <a:lnTo>
                  <a:pt x="61" y="418"/>
                </a:lnTo>
                <a:lnTo>
                  <a:pt x="61" y="419"/>
                </a:lnTo>
                <a:lnTo>
                  <a:pt x="61" y="419"/>
                </a:lnTo>
                <a:lnTo>
                  <a:pt x="61" y="419"/>
                </a:lnTo>
                <a:lnTo>
                  <a:pt x="62" y="419"/>
                </a:lnTo>
                <a:lnTo>
                  <a:pt x="62" y="419"/>
                </a:lnTo>
                <a:lnTo>
                  <a:pt x="62" y="419"/>
                </a:lnTo>
                <a:lnTo>
                  <a:pt x="62" y="419"/>
                </a:lnTo>
                <a:lnTo>
                  <a:pt x="62" y="419"/>
                </a:lnTo>
                <a:lnTo>
                  <a:pt x="62" y="420"/>
                </a:lnTo>
                <a:lnTo>
                  <a:pt x="64" y="420"/>
                </a:lnTo>
                <a:lnTo>
                  <a:pt x="64" y="420"/>
                </a:lnTo>
                <a:lnTo>
                  <a:pt x="64" y="420"/>
                </a:lnTo>
                <a:lnTo>
                  <a:pt x="64" y="420"/>
                </a:lnTo>
                <a:lnTo>
                  <a:pt x="64" y="420"/>
                </a:lnTo>
                <a:lnTo>
                  <a:pt x="64" y="420"/>
                </a:lnTo>
                <a:lnTo>
                  <a:pt x="64" y="420"/>
                </a:lnTo>
                <a:lnTo>
                  <a:pt x="65" y="421"/>
                </a:lnTo>
                <a:lnTo>
                  <a:pt x="65" y="421"/>
                </a:lnTo>
                <a:lnTo>
                  <a:pt x="65" y="421"/>
                </a:lnTo>
                <a:lnTo>
                  <a:pt x="65" y="421"/>
                </a:lnTo>
                <a:lnTo>
                  <a:pt x="65" y="421"/>
                </a:lnTo>
                <a:lnTo>
                  <a:pt x="65" y="421"/>
                </a:lnTo>
                <a:lnTo>
                  <a:pt x="65" y="421"/>
                </a:lnTo>
                <a:lnTo>
                  <a:pt x="66" y="422"/>
                </a:lnTo>
                <a:lnTo>
                  <a:pt x="66" y="422"/>
                </a:lnTo>
                <a:lnTo>
                  <a:pt x="66" y="422"/>
                </a:lnTo>
                <a:lnTo>
                  <a:pt x="66" y="422"/>
                </a:lnTo>
                <a:lnTo>
                  <a:pt x="66" y="422"/>
                </a:lnTo>
                <a:lnTo>
                  <a:pt x="66" y="422"/>
                </a:lnTo>
                <a:lnTo>
                  <a:pt x="66" y="422"/>
                </a:lnTo>
                <a:lnTo>
                  <a:pt x="67" y="423"/>
                </a:lnTo>
                <a:lnTo>
                  <a:pt x="67" y="423"/>
                </a:lnTo>
                <a:lnTo>
                  <a:pt x="67" y="423"/>
                </a:lnTo>
                <a:lnTo>
                  <a:pt x="67" y="423"/>
                </a:lnTo>
                <a:lnTo>
                  <a:pt x="67" y="423"/>
                </a:lnTo>
                <a:lnTo>
                  <a:pt x="67" y="423"/>
                </a:lnTo>
                <a:lnTo>
                  <a:pt x="67" y="424"/>
                </a:lnTo>
                <a:lnTo>
                  <a:pt x="67" y="424"/>
                </a:lnTo>
                <a:lnTo>
                  <a:pt x="68" y="424"/>
                </a:lnTo>
                <a:lnTo>
                  <a:pt x="68" y="424"/>
                </a:lnTo>
                <a:lnTo>
                  <a:pt x="68" y="424"/>
                </a:lnTo>
                <a:lnTo>
                  <a:pt x="68" y="424"/>
                </a:lnTo>
                <a:lnTo>
                  <a:pt x="68" y="424"/>
                </a:lnTo>
                <a:lnTo>
                  <a:pt x="68" y="426"/>
                </a:lnTo>
                <a:lnTo>
                  <a:pt x="68" y="426"/>
                </a:lnTo>
                <a:lnTo>
                  <a:pt x="68" y="426"/>
                </a:lnTo>
                <a:lnTo>
                  <a:pt x="69" y="426"/>
                </a:lnTo>
                <a:lnTo>
                  <a:pt x="69" y="426"/>
                </a:lnTo>
                <a:lnTo>
                  <a:pt x="69" y="426"/>
                </a:lnTo>
                <a:lnTo>
                  <a:pt x="69" y="427"/>
                </a:lnTo>
                <a:lnTo>
                  <a:pt x="69" y="427"/>
                </a:lnTo>
                <a:lnTo>
                  <a:pt x="69" y="427"/>
                </a:lnTo>
                <a:lnTo>
                  <a:pt x="69" y="427"/>
                </a:lnTo>
                <a:lnTo>
                  <a:pt x="69" y="427"/>
                </a:lnTo>
                <a:lnTo>
                  <a:pt x="69" y="427"/>
                </a:lnTo>
                <a:lnTo>
                  <a:pt x="70" y="428"/>
                </a:lnTo>
                <a:lnTo>
                  <a:pt x="70" y="428"/>
                </a:lnTo>
                <a:lnTo>
                  <a:pt x="70" y="428"/>
                </a:lnTo>
                <a:lnTo>
                  <a:pt x="70" y="428"/>
                </a:lnTo>
                <a:lnTo>
                  <a:pt x="70" y="428"/>
                </a:lnTo>
                <a:lnTo>
                  <a:pt x="70" y="428"/>
                </a:lnTo>
                <a:lnTo>
                  <a:pt x="70" y="429"/>
                </a:lnTo>
                <a:lnTo>
                  <a:pt x="70" y="429"/>
                </a:lnTo>
                <a:lnTo>
                  <a:pt x="70" y="429"/>
                </a:lnTo>
                <a:lnTo>
                  <a:pt x="71" y="429"/>
                </a:lnTo>
                <a:lnTo>
                  <a:pt x="71" y="429"/>
                </a:lnTo>
                <a:lnTo>
                  <a:pt x="71" y="429"/>
                </a:lnTo>
                <a:lnTo>
                  <a:pt x="71" y="430"/>
                </a:lnTo>
                <a:lnTo>
                  <a:pt x="71" y="430"/>
                </a:lnTo>
                <a:lnTo>
                  <a:pt x="71" y="430"/>
                </a:lnTo>
                <a:lnTo>
                  <a:pt x="71" y="430"/>
                </a:lnTo>
                <a:lnTo>
                  <a:pt x="71" y="430"/>
                </a:lnTo>
                <a:lnTo>
                  <a:pt x="71" y="431"/>
                </a:lnTo>
                <a:lnTo>
                  <a:pt x="71" y="431"/>
                </a:lnTo>
                <a:lnTo>
                  <a:pt x="73" y="431"/>
                </a:lnTo>
                <a:lnTo>
                  <a:pt x="73" y="431"/>
                </a:lnTo>
                <a:lnTo>
                  <a:pt x="73" y="431"/>
                </a:lnTo>
                <a:lnTo>
                  <a:pt x="73" y="431"/>
                </a:lnTo>
                <a:lnTo>
                  <a:pt x="73" y="432"/>
                </a:lnTo>
                <a:lnTo>
                  <a:pt x="73" y="432"/>
                </a:lnTo>
                <a:lnTo>
                  <a:pt x="73" y="432"/>
                </a:lnTo>
                <a:lnTo>
                  <a:pt x="73" y="432"/>
                </a:lnTo>
                <a:lnTo>
                  <a:pt x="73" y="432"/>
                </a:lnTo>
                <a:lnTo>
                  <a:pt x="73" y="433"/>
                </a:lnTo>
                <a:lnTo>
                  <a:pt x="73" y="433"/>
                </a:lnTo>
                <a:lnTo>
                  <a:pt x="73" y="433"/>
                </a:lnTo>
                <a:lnTo>
                  <a:pt x="74" y="433"/>
                </a:lnTo>
                <a:lnTo>
                  <a:pt x="74" y="433"/>
                </a:lnTo>
                <a:lnTo>
                  <a:pt x="74" y="433"/>
                </a:lnTo>
                <a:lnTo>
                  <a:pt x="74" y="435"/>
                </a:lnTo>
                <a:lnTo>
                  <a:pt x="74" y="435"/>
                </a:lnTo>
                <a:lnTo>
                  <a:pt x="74" y="435"/>
                </a:lnTo>
                <a:lnTo>
                  <a:pt x="74" y="435"/>
                </a:lnTo>
                <a:lnTo>
                  <a:pt x="74" y="435"/>
                </a:lnTo>
                <a:lnTo>
                  <a:pt x="74" y="436"/>
                </a:lnTo>
                <a:lnTo>
                  <a:pt x="74" y="436"/>
                </a:lnTo>
                <a:lnTo>
                  <a:pt x="74" y="436"/>
                </a:lnTo>
                <a:lnTo>
                  <a:pt x="74" y="436"/>
                </a:lnTo>
                <a:lnTo>
                  <a:pt x="74" y="436"/>
                </a:lnTo>
                <a:lnTo>
                  <a:pt x="74" y="437"/>
                </a:lnTo>
                <a:lnTo>
                  <a:pt x="75" y="437"/>
                </a:lnTo>
                <a:lnTo>
                  <a:pt x="75" y="437"/>
                </a:lnTo>
                <a:lnTo>
                  <a:pt x="75" y="437"/>
                </a:lnTo>
                <a:lnTo>
                  <a:pt x="75" y="437"/>
                </a:lnTo>
                <a:lnTo>
                  <a:pt x="75" y="438"/>
                </a:lnTo>
                <a:lnTo>
                  <a:pt x="75" y="438"/>
                </a:lnTo>
                <a:lnTo>
                  <a:pt x="75" y="438"/>
                </a:lnTo>
                <a:lnTo>
                  <a:pt x="75" y="438"/>
                </a:lnTo>
                <a:lnTo>
                  <a:pt x="75" y="438"/>
                </a:lnTo>
                <a:lnTo>
                  <a:pt x="75" y="439"/>
                </a:lnTo>
                <a:lnTo>
                  <a:pt x="75" y="439"/>
                </a:lnTo>
                <a:lnTo>
                  <a:pt x="75" y="439"/>
                </a:lnTo>
                <a:lnTo>
                  <a:pt x="75" y="439"/>
                </a:lnTo>
                <a:lnTo>
                  <a:pt x="75" y="439"/>
                </a:lnTo>
                <a:lnTo>
                  <a:pt x="75" y="440"/>
                </a:lnTo>
                <a:lnTo>
                  <a:pt x="75" y="440"/>
                </a:lnTo>
                <a:lnTo>
                  <a:pt x="75" y="440"/>
                </a:lnTo>
                <a:lnTo>
                  <a:pt x="75" y="440"/>
                </a:lnTo>
                <a:lnTo>
                  <a:pt x="75" y="440"/>
                </a:lnTo>
                <a:lnTo>
                  <a:pt x="75" y="441"/>
                </a:lnTo>
                <a:lnTo>
                  <a:pt x="76" y="441"/>
                </a:lnTo>
                <a:lnTo>
                  <a:pt x="76" y="441"/>
                </a:lnTo>
                <a:lnTo>
                  <a:pt x="76" y="441"/>
                </a:lnTo>
                <a:lnTo>
                  <a:pt x="76" y="441"/>
                </a:lnTo>
                <a:lnTo>
                  <a:pt x="76" y="442"/>
                </a:lnTo>
                <a:lnTo>
                  <a:pt x="76" y="442"/>
                </a:lnTo>
                <a:lnTo>
                  <a:pt x="76" y="442"/>
                </a:lnTo>
                <a:lnTo>
                  <a:pt x="76" y="442"/>
                </a:lnTo>
                <a:lnTo>
                  <a:pt x="76" y="442"/>
                </a:lnTo>
                <a:lnTo>
                  <a:pt x="76" y="444"/>
                </a:lnTo>
                <a:lnTo>
                  <a:pt x="76" y="444"/>
                </a:lnTo>
                <a:lnTo>
                  <a:pt x="76" y="444"/>
                </a:lnTo>
                <a:lnTo>
                  <a:pt x="76" y="444"/>
                </a:lnTo>
                <a:lnTo>
                  <a:pt x="76" y="445"/>
                </a:lnTo>
                <a:lnTo>
                  <a:pt x="76" y="445"/>
                </a:lnTo>
                <a:lnTo>
                  <a:pt x="76" y="445"/>
                </a:lnTo>
                <a:lnTo>
                  <a:pt x="76" y="445"/>
                </a:lnTo>
                <a:lnTo>
                  <a:pt x="76" y="445"/>
                </a:lnTo>
                <a:lnTo>
                  <a:pt x="76" y="446"/>
                </a:lnTo>
                <a:lnTo>
                  <a:pt x="76" y="446"/>
                </a:lnTo>
                <a:lnTo>
                  <a:pt x="76" y="446"/>
                </a:lnTo>
                <a:lnTo>
                  <a:pt x="76" y="446"/>
                </a:lnTo>
                <a:lnTo>
                  <a:pt x="76" y="446"/>
                </a:lnTo>
                <a:lnTo>
                  <a:pt x="76" y="447"/>
                </a:lnTo>
                <a:lnTo>
                  <a:pt x="76" y="447"/>
                </a:lnTo>
                <a:lnTo>
                  <a:pt x="76" y="447"/>
                </a:lnTo>
                <a:lnTo>
                  <a:pt x="76" y="447"/>
                </a:lnTo>
                <a:lnTo>
                  <a:pt x="76" y="447"/>
                </a:lnTo>
                <a:lnTo>
                  <a:pt x="76" y="448"/>
                </a:lnTo>
                <a:lnTo>
                  <a:pt x="76" y="448"/>
                </a:lnTo>
                <a:lnTo>
                  <a:pt x="76" y="448"/>
                </a:lnTo>
                <a:lnTo>
                  <a:pt x="76" y="448"/>
                </a:lnTo>
                <a:lnTo>
                  <a:pt x="76" y="449"/>
                </a:lnTo>
                <a:lnTo>
                  <a:pt x="76" y="449"/>
                </a:lnTo>
                <a:lnTo>
                  <a:pt x="76" y="449"/>
                </a:lnTo>
                <a:lnTo>
                  <a:pt x="76" y="449"/>
                </a:lnTo>
                <a:lnTo>
                  <a:pt x="76" y="449"/>
                </a:lnTo>
                <a:lnTo>
                  <a:pt x="76" y="450"/>
                </a:lnTo>
                <a:lnTo>
                  <a:pt x="76" y="450"/>
                </a:lnTo>
                <a:lnTo>
                  <a:pt x="76" y="450"/>
                </a:lnTo>
                <a:lnTo>
                  <a:pt x="76" y="450"/>
                </a:lnTo>
                <a:lnTo>
                  <a:pt x="76" y="450"/>
                </a:lnTo>
                <a:lnTo>
                  <a:pt x="76" y="452"/>
                </a:lnTo>
                <a:lnTo>
                  <a:pt x="76" y="452"/>
                </a:lnTo>
                <a:lnTo>
                  <a:pt x="76" y="452"/>
                </a:lnTo>
                <a:lnTo>
                  <a:pt x="76" y="452"/>
                </a:lnTo>
                <a:lnTo>
                  <a:pt x="76" y="453"/>
                </a:lnTo>
                <a:lnTo>
                  <a:pt x="76" y="453"/>
                </a:lnTo>
                <a:lnTo>
                  <a:pt x="76" y="453"/>
                </a:lnTo>
                <a:lnTo>
                  <a:pt x="76" y="453"/>
                </a:lnTo>
                <a:lnTo>
                  <a:pt x="76" y="453"/>
                </a:lnTo>
                <a:lnTo>
                  <a:pt x="76" y="454"/>
                </a:lnTo>
                <a:lnTo>
                  <a:pt x="76" y="454"/>
                </a:lnTo>
                <a:lnTo>
                  <a:pt x="76" y="454"/>
                </a:lnTo>
                <a:lnTo>
                  <a:pt x="76" y="454"/>
                </a:lnTo>
                <a:lnTo>
                  <a:pt x="76" y="454"/>
                </a:lnTo>
                <a:lnTo>
                  <a:pt x="76" y="455"/>
                </a:lnTo>
                <a:lnTo>
                  <a:pt x="76" y="455"/>
                </a:lnTo>
                <a:lnTo>
                  <a:pt x="76" y="455"/>
                </a:lnTo>
                <a:lnTo>
                  <a:pt x="75" y="455"/>
                </a:lnTo>
                <a:lnTo>
                  <a:pt x="75" y="455"/>
                </a:lnTo>
                <a:lnTo>
                  <a:pt x="75" y="456"/>
                </a:lnTo>
                <a:lnTo>
                  <a:pt x="75" y="456"/>
                </a:lnTo>
                <a:lnTo>
                  <a:pt x="75" y="456"/>
                </a:lnTo>
                <a:lnTo>
                  <a:pt x="75" y="456"/>
                </a:lnTo>
                <a:lnTo>
                  <a:pt x="75" y="456"/>
                </a:lnTo>
                <a:lnTo>
                  <a:pt x="75" y="457"/>
                </a:lnTo>
                <a:lnTo>
                  <a:pt x="75" y="457"/>
                </a:lnTo>
                <a:lnTo>
                  <a:pt x="75" y="457"/>
                </a:lnTo>
                <a:lnTo>
                  <a:pt x="75" y="457"/>
                </a:lnTo>
                <a:lnTo>
                  <a:pt x="75" y="457"/>
                </a:lnTo>
                <a:lnTo>
                  <a:pt x="75" y="458"/>
                </a:lnTo>
                <a:lnTo>
                  <a:pt x="75" y="458"/>
                </a:lnTo>
                <a:lnTo>
                  <a:pt x="75" y="458"/>
                </a:lnTo>
                <a:lnTo>
                  <a:pt x="75" y="458"/>
                </a:lnTo>
                <a:lnTo>
                  <a:pt x="75" y="458"/>
                </a:lnTo>
                <a:lnTo>
                  <a:pt x="75" y="459"/>
                </a:lnTo>
                <a:lnTo>
                  <a:pt x="75" y="459"/>
                </a:lnTo>
                <a:lnTo>
                  <a:pt x="75" y="459"/>
                </a:lnTo>
                <a:lnTo>
                  <a:pt x="74" y="459"/>
                </a:lnTo>
                <a:lnTo>
                  <a:pt x="74" y="459"/>
                </a:lnTo>
                <a:lnTo>
                  <a:pt x="74" y="461"/>
                </a:lnTo>
                <a:lnTo>
                  <a:pt x="74" y="461"/>
                </a:lnTo>
                <a:lnTo>
                  <a:pt x="74" y="461"/>
                </a:lnTo>
                <a:lnTo>
                  <a:pt x="74" y="461"/>
                </a:lnTo>
                <a:lnTo>
                  <a:pt x="74" y="461"/>
                </a:lnTo>
                <a:lnTo>
                  <a:pt x="74" y="462"/>
                </a:lnTo>
                <a:lnTo>
                  <a:pt x="74" y="462"/>
                </a:lnTo>
                <a:lnTo>
                  <a:pt x="74" y="462"/>
                </a:lnTo>
                <a:lnTo>
                  <a:pt x="74" y="462"/>
                </a:lnTo>
                <a:lnTo>
                  <a:pt x="74" y="462"/>
                </a:lnTo>
                <a:lnTo>
                  <a:pt x="74" y="463"/>
                </a:lnTo>
                <a:lnTo>
                  <a:pt x="74" y="463"/>
                </a:lnTo>
                <a:lnTo>
                  <a:pt x="73" y="463"/>
                </a:lnTo>
                <a:lnTo>
                  <a:pt x="73" y="463"/>
                </a:lnTo>
                <a:lnTo>
                  <a:pt x="73" y="463"/>
                </a:lnTo>
                <a:lnTo>
                  <a:pt x="73" y="463"/>
                </a:lnTo>
                <a:lnTo>
                  <a:pt x="73" y="464"/>
                </a:lnTo>
                <a:lnTo>
                  <a:pt x="73" y="464"/>
                </a:lnTo>
                <a:lnTo>
                  <a:pt x="73" y="464"/>
                </a:lnTo>
                <a:lnTo>
                  <a:pt x="73" y="464"/>
                </a:lnTo>
                <a:lnTo>
                  <a:pt x="73" y="464"/>
                </a:lnTo>
                <a:lnTo>
                  <a:pt x="73" y="465"/>
                </a:lnTo>
                <a:lnTo>
                  <a:pt x="73" y="465"/>
                </a:lnTo>
                <a:lnTo>
                  <a:pt x="73" y="465"/>
                </a:lnTo>
                <a:lnTo>
                  <a:pt x="71" y="465"/>
                </a:lnTo>
                <a:lnTo>
                  <a:pt x="71" y="465"/>
                </a:lnTo>
                <a:lnTo>
                  <a:pt x="71" y="465"/>
                </a:lnTo>
                <a:lnTo>
                  <a:pt x="71" y="466"/>
                </a:lnTo>
                <a:lnTo>
                  <a:pt x="71" y="466"/>
                </a:lnTo>
                <a:lnTo>
                  <a:pt x="71" y="466"/>
                </a:lnTo>
                <a:lnTo>
                  <a:pt x="71" y="466"/>
                </a:lnTo>
                <a:lnTo>
                  <a:pt x="71" y="466"/>
                </a:lnTo>
                <a:lnTo>
                  <a:pt x="71" y="467"/>
                </a:lnTo>
                <a:lnTo>
                  <a:pt x="71" y="467"/>
                </a:lnTo>
                <a:lnTo>
                  <a:pt x="70" y="467"/>
                </a:lnTo>
                <a:lnTo>
                  <a:pt x="70" y="467"/>
                </a:lnTo>
                <a:lnTo>
                  <a:pt x="70" y="467"/>
                </a:lnTo>
                <a:lnTo>
                  <a:pt x="70" y="467"/>
                </a:lnTo>
                <a:lnTo>
                  <a:pt x="70" y="468"/>
                </a:lnTo>
                <a:lnTo>
                  <a:pt x="70" y="468"/>
                </a:lnTo>
                <a:lnTo>
                  <a:pt x="70" y="468"/>
                </a:lnTo>
                <a:lnTo>
                  <a:pt x="70" y="468"/>
                </a:lnTo>
                <a:lnTo>
                  <a:pt x="70" y="468"/>
                </a:lnTo>
                <a:lnTo>
                  <a:pt x="69" y="468"/>
                </a:lnTo>
                <a:lnTo>
                  <a:pt x="69" y="470"/>
                </a:lnTo>
                <a:lnTo>
                  <a:pt x="69" y="470"/>
                </a:lnTo>
                <a:lnTo>
                  <a:pt x="69" y="470"/>
                </a:lnTo>
                <a:lnTo>
                  <a:pt x="69" y="470"/>
                </a:lnTo>
                <a:lnTo>
                  <a:pt x="69" y="470"/>
                </a:lnTo>
                <a:lnTo>
                  <a:pt x="69" y="470"/>
                </a:lnTo>
                <a:lnTo>
                  <a:pt x="69" y="471"/>
                </a:lnTo>
                <a:lnTo>
                  <a:pt x="69" y="471"/>
                </a:lnTo>
                <a:lnTo>
                  <a:pt x="68" y="471"/>
                </a:lnTo>
                <a:lnTo>
                  <a:pt x="68" y="471"/>
                </a:lnTo>
                <a:lnTo>
                  <a:pt x="68" y="471"/>
                </a:lnTo>
                <a:lnTo>
                  <a:pt x="68" y="471"/>
                </a:lnTo>
                <a:lnTo>
                  <a:pt x="68" y="472"/>
                </a:lnTo>
                <a:lnTo>
                  <a:pt x="68" y="472"/>
                </a:lnTo>
                <a:lnTo>
                  <a:pt x="68" y="472"/>
                </a:lnTo>
                <a:lnTo>
                  <a:pt x="68" y="472"/>
                </a:lnTo>
                <a:lnTo>
                  <a:pt x="67" y="472"/>
                </a:lnTo>
                <a:lnTo>
                  <a:pt x="67" y="472"/>
                </a:lnTo>
                <a:lnTo>
                  <a:pt x="67" y="472"/>
                </a:lnTo>
                <a:lnTo>
                  <a:pt x="67" y="473"/>
                </a:lnTo>
                <a:lnTo>
                  <a:pt x="67" y="473"/>
                </a:lnTo>
                <a:lnTo>
                  <a:pt x="67" y="473"/>
                </a:lnTo>
                <a:lnTo>
                  <a:pt x="67" y="473"/>
                </a:lnTo>
                <a:lnTo>
                  <a:pt x="67" y="473"/>
                </a:lnTo>
                <a:lnTo>
                  <a:pt x="66" y="473"/>
                </a:lnTo>
                <a:lnTo>
                  <a:pt x="66" y="473"/>
                </a:lnTo>
                <a:lnTo>
                  <a:pt x="66" y="474"/>
                </a:lnTo>
                <a:lnTo>
                  <a:pt x="66" y="474"/>
                </a:lnTo>
                <a:lnTo>
                  <a:pt x="66" y="474"/>
                </a:lnTo>
                <a:lnTo>
                  <a:pt x="66" y="474"/>
                </a:lnTo>
                <a:lnTo>
                  <a:pt x="66" y="474"/>
                </a:lnTo>
                <a:lnTo>
                  <a:pt x="65" y="474"/>
                </a:lnTo>
                <a:lnTo>
                  <a:pt x="65" y="475"/>
                </a:lnTo>
                <a:lnTo>
                  <a:pt x="65" y="475"/>
                </a:lnTo>
                <a:lnTo>
                  <a:pt x="65" y="475"/>
                </a:lnTo>
                <a:lnTo>
                  <a:pt x="65" y="475"/>
                </a:lnTo>
                <a:lnTo>
                  <a:pt x="65" y="475"/>
                </a:lnTo>
                <a:lnTo>
                  <a:pt x="65" y="475"/>
                </a:lnTo>
                <a:lnTo>
                  <a:pt x="64" y="475"/>
                </a:lnTo>
                <a:lnTo>
                  <a:pt x="64" y="475"/>
                </a:lnTo>
                <a:lnTo>
                  <a:pt x="64" y="476"/>
                </a:lnTo>
                <a:lnTo>
                  <a:pt x="64" y="476"/>
                </a:lnTo>
                <a:lnTo>
                  <a:pt x="64" y="476"/>
                </a:lnTo>
                <a:lnTo>
                  <a:pt x="64" y="476"/>
                </a:lnTo>
                <a:lnTo>
                  <a:pt x="64" y="476"/>
                </a:lnTo>
                <a:lnTo>
                  <a:pt x="62" y="476"/>
                </a:lnTo>
                <a:lnTo>
                  <a:pt x="62" y="476"/>
                </a:lnTo>
                <a:lnTo>
                  <a:pt x="62" y="477"/>
                </a:lnTo>
                <a:lnTo>
                  <a:pt x="62" y="477"/>
                </a:lnTo>
                <a:lnTo>
                  <a:pt x="62" y="477"/>
                </a:lnTo>
                <a:lnTo>
                  <a:pt x="62" y="477"/>
                </a:lnTo>
                <a:lnTo>
                  <a:pt x="61" y="477"/>
                </a:lnTo>
                <a:lnTo>
                  <a:pt x="61" y="477"/>
                </a:lnTo>
                <a:lnTo>
                  <a:pt x="61" y="477"/>
                </a:lnTo>
                <a:lnTo>
                  <a:pt x="61" y="477"/>
                </a:lnTo>
                <a:lnTo>
                  <a:pt x="61" y="479"/>
                </a:lnTo>
                <a:lnTo>
                  <a:pt x="61" y="479"/>
                </a:lnTo>
                <a:lnTo>
                  <a:pt x="61" y="479"/>
                </a:lnTo>
                <a:lnTo>
                  <a:pt x="60" y="479"/>
                </a:lnTo>
                <a:lnTo>
                  <a:pt x="60" y="479"/>
                </a:lnTo>
                <a:lnTo>
                  <a:pt x="60" y="479"/>
                </a:lnTo>
                <a:lnTo>
                  <a:pt x="60" y="479"/>
                </a:lnTo>
                <a:lnTo>
                  <a:pt x="60" y="479"/>
                </a:lnTo>
                <a:lnTo>
                  <a:pt x="60" y="479"/>
                </a:lnTo>
                <a:lnTo>
                  <a:pt x="59" y="480"/>
                </a:lnTo>
                <a:lnTo>
                  <a:pt x="59" y="480"/>
                </a:lnTo>
                <a:lnTo>
                  <a:pt x="59" y="480"/>
                </a:lnTo>
                <a:lnTo>
                  <a:pt x="59" y="480"/>
                </a:lnTo>
                <a:lnTo>
                  <a:pt x="59" y="480"/>
                </a:lnTo>
                <a:lnTo>
                  <a:pt x="59" y="480"/>
                </a:lnTo>
                <a:lnTo>
                  <a:pt x="58" y="480"/>
                </a:lnTo>
                <a:lnTo>
                  <a:pt x="58" y="480"/>
                </a:lnTo>
                <a:lnTo>
                  <a:pt x="58" y="480"/>
                </a:lnTo>
                <a:lnTo>
                  <a:pt x="58" y="481"/>
                </a:lnTo>
                <a:lnTo>
                  <a:pt x="58" y="481"/>
                </a:lnTo>
                <a:lnTo>
                  <a:pt x="57" y="481"/>
                </a:lnTo>
                <a:lnTo>
                  <a:pt x="57" y="481"/>
                </a:lnTo>
                <a:lnTo>
                  <a:pt x="57" y="481"/>
                </a:lnTo>
                <a:lnTo>
                  <a:pt x="57" y="481"/>
                </a:lnTo>
                <a:lnTo>
                  <a:pt x="57" y="481"/>
                </a:lnTo>
                <a:lnTo>
                  <a:pt x="57" y="481"/>
                </a:lnTo>
                <a:lnTo>
                  <a:pt x="56" y="481"/>
                </a:lnTo>
                <a:lnTo>
                  <a:pt x="56" y="481"/>
                </a:lnTo>
                <a:lnTo>
                  <a:pt x="56" y="482"/>
                </a:lnTo>
                <a:lnTo>
                  <a:pt x="56" y="482"/>
                </a:lnTo>
                <a:lnTo>
                  <a:pt x="56" y="482"/>
                </a:lnTo>
                <a:lnTo>
                  <a:pt x="56" y="482"/>
                </a:lnTo>
                <a:lnTo>
                  <a:pt x="55" y="482"/>
                </a:lnTo>
                <a:lnTo>
                  <a:pt x="55" y="482"/>
                </a:lnTo>
                <a:lnTo>
                  <a:pt x="55" y="482"/>
                </a:lnTo>
                <a:lnTo>
                  <a:pt x="55" y="482"/>
                </a:lnTo>
                <a:lnTo>
                  <a:pt x="55" y="482"/>
                </a:lnTo>
                <a:lnTo>
                  <a:pt x="53" y="482"/>
                </a:lnTo>
                <a:lnTo>
                  <a:pt x="53" y="482"/>
                </a:lnTo>
                <a:lnTo>
                  <a:pt x="53" y="483"/>
                </a:lnTo>
                <a:lnTo>
                  <a:pt x="53" y="483"/>
                </a:lnTo>
                <a:lnTo>
                  <a:pt x="53" y="483"/>
                </a:lnTo>
                <a:lnTo>
                  <a:pt x="52" y="483"/>
                </a:lnTo>
                <a:lnTo>
                  <a:pt x="52" y="483"/>
                </a:lnTo>
                <a:lnTo>
                  <a:pt x="52" y="483"/>
                </a:lnTo>
                <a:lnTo>
                  <a:pt x="52" y="483"/>
                </a:lnTo>
                <a:lnTo>
                  <a:pt x="52" y="483"/>
                </a:lnTo>
                <a:lnTo>
                  <a:pt x="52" y="483"/>
                </a:lnTo>
                <a:lnTo>
                  <a:pt x="51" y="483"/>
                </a:lnTo>
                <a:lnTo>
                  <a:pt x="51" y="483"/>
                </a:lnTo>
                <a:lnTo>
                  <a:pt x="51" y="483"/>
                </a:lnTo>
                <a:lnTo>
                  <a:pt x="51" y="483"/>
                </a:lnTo>
                <a:lnTo>
                  <a:pt x="51" y="483"/>
                </a:lnTo>
                <a:lnTo>
                  <a:pt x="50" y="484"/>
                </a:lnTo>
                <a:lnTo>
                  <a:pt x="50" y="484"/>
                </a:lnTo>
                <a:lnTo>
                  <a:pt x="50" y="484"/>
                </a:lnTo>
                <a:lnTo>
                  <a:pt x="50" y="484"/>
                </a:lnTo>
                <a:lnTo>
                  <a:pt x="50" y="484"/>
                </a:lnTo>
                <a:lnTo>
                  <a:pt x="49" y="484"/>
                </a:lnTo>
                <a:lnTo>
                  <a:pt x="49" y="484"/>
                </a:lnTo>
                <a:lnTo>
                  <a:pt x="49" y="484"/>
                </a:lnTo>
                <a:lnTo>
                  <a:pt x="49" y="484"/>
                </a:lnTo>
                <a:lnTo>
                  <a:pt x="49" y="484"/>
                </a:lnTo>
                <a:lnTo>
                  <a:pt x="48" y="484"/>
                </a:lnTo>
                <a:lnTo>
                  <a:pt x="48" y="484"/>
                </a:lnTo>
                <a:lnTo>
                  <a:pt x="48" y="484"/>
                </a:lnTo>
                <a:lnTo>
                  <a:pt x="48" y="484"/>
                </a:lnTo>
                <a:lnTo>
                  <a:pt x="48" y="484"/>
                </a:lnTo>
                <a:lnTo>
                  <a:pt x="47" y="484"/>
                </a:lnTo>
                <a:lnTo>
                  <a:pt x="47" y="484"/>
                </a:lnTo>
                <a:lnTo>
                  <a:pt x="47" y="485"/>
                </a:lnTo>
                <a:lnTo>
                  <a:pt x="47" y="485"/>
                </a:lnTo>
                <a:lnTo>
                  <a:pt x="47" y="485"/>
                </a:lnTo>
                <a:lnTo>
                  <a:pt x="46" y="485"/>
                </a:lnTo>
                <a:lnTo>
                  <a:pt x="46" y="485"/>
                </a:lnTo>
                <a:lnTo>
                  <a:pt x="46" y="485"/>
                </a:lnTo>
                <a:lnTo>
                  <a:pt x="46" y="485"/>
                </a:lnTo>
                <a:lnTo>
                  <a:pt x="46" y="485"/>
                </a:lnTo>
                <a:lnTo>
                  <a:pt x="44" y="485"/>
                </a:lnTo>
                <a:lnTo>
                  <a:pt x="44" y="485"/>
                </a:lnTo>
                <a:lnTo>
                  <a:pt x="44" y="485"/>
                </a:lnTo>
                <a:lnTo>
                  <a:pt x="44" y="485"/>
                </a:lnTo>
                <a:lnTo>
                  <a:pt x="44" y="485"/>
                </a:lnTo>
                <a:lnTo>
                  <a:pt x="43" y="485"/>
                </a:lnTo>
                <a:lnTo>
                  <a:pt x="43" y="485"/>
                </a:lnTo>
                <a:lnTo>
                  <a:pt x="43" y="485"/>
                </a:lnTo>
                <a:lnTo>
                  <a:pt x="43" y="485"/>
                </a:lnTo>
                <a:lnTo>
                  <a:pt x="43" y="485"/>
                </a:lnTo>
                <a:lnTo>
                  <a:pt x="42" y="485"/>
                </a:lnTo>
                <a:lnTo>
                  <a:pt x="42" y="485"/>
                </a:lnTo>
                <a:lnTo>
                  <a:pt x="42" y="485"/>
                </a:lnTo>
                <a:lnTo>
                  <a:pt x="42" y="485"/>
                </a:lnTo>
                <a:lnTo>
                  <a:pt x="41" y="485"/>
                </a:lnTo>
                <a:lnTo>
                  <a:pt x="41" y="485"/>
                </a:lnTo>
                <a:lnTo>
                  <a:pt x="41" y="485"/>
                </a:lnTo>
                <a:lnTo>
                  <a:pt x="41" y="485"/>
                </a:lnTo>
                <a:lnTo>
                  <a:pt x="41" y="485"/>
                </a:lnTo>
                <a:lnTo>
                  <a:pt x="40" y="485"/>
                </a:lnTo>
                <a:lnTo>
                  <a:pt x="40" y="485"/>
                </a:lnTo>
                <a:lnTo>
                  <a:pt x="40" y="485"/>
                </a:lnTo>
                <a:lnTo>
                  <a:pt x="40" y="485"/>
                </a:lnTo>
                <a:lnTo>
                  <a:pt x="40" y="485"/>
                </a:lnTo>
                <a:lnTo>
                  <a:pt x="39" y="485"/>
                </a:lnTo>
                <a:lnTo>
                  <a:pt x="39" y="485"/>
                </a:lnTo>
                <a:lnTo>
                  <a:pt x="39" y="485"/>
                </a:lnTo>
                <a:lnTo>
                  <a:pt x="39" y="485"/>
                </a:lnTo>
                <a:lnTo>
                  <a:pt x="38" y="485"/>
                </a:lnTo>
                <a:lnTo>
                  <a:pt x="38" y="485"/>
                </a:lnTo>
                <a:lnTo>
                  <a:pt x="38" y="485"/>
                </a:lnTo>
                <a:lnTo>
                  <a:pt x="38" y="485"/>
                </a:lnTo>
                <a:lnTo>
                  <a:pt x="38" y="485"/>
                </a:lnTo>
                <a:lnTo>
                  <a:pt x="36" y="485"/>
                </a:lnTo>
                <a:lnTo>
                  <a:pt x="36" y="485"/>
                </a:lnTo>
                <a:lnTo>
                  <a:pt x="36" y="485"/>
                </a:lnTo>
                <a:lnTo>
                  <a:pt x="36" y="485"/>
                </a:lnTo>
                <a:lnTo>
                  <a:pt x="36" y="485"/>
                </a:lnTo>
                <a:lnTo>
                  <a:pt x="35" y="485"/>
                </a:lnTo>
                <a:lnTo>
                  <a:pt x="35" y="485"/>
                </a:lnTo>
                <a:lnTo>
                  <a:pt x="35" y="485"/>
                </a:lnTo>
                <a:lnTo>
                  <a:pt x="35" y="485"/>
                </a:lnTo>
                <a:lnTo>
                  <a:pt x="34" y="485"/>
                </a:lnTo>
                <a:lnTo>
                  <a:pt x="34" y="485"/>
                </a:lnTo>
                <a:lnTo>
                  <a:pt x="34" y="485"/>
                </a:lnTo>
                <a:lnTo>
                  <a:pt x="34" y="485"/>
                </a:lnTo>
                <a:lnTo>
                  <a:pt x="34" y="485"/>
                </a:lnTo>
                <a:lnTo>
                  <a:pt x="33" y="485"/>
                </a:lnTo>
                <a:lnTo>
                  <a:pt x="33" y="485"/>
                </a:lnTo>
                <a:lnTo>
                  <a:pt x="33" y="485"/>
                </a:lnTo>
                <a:lnTo>
                  <a:pt x="33" y="485"/>
                </a:lnTo>
                <a:lnTo>
                  <a:pt x="33" y="485"/>
                </a:lnTo>
                <a:lnTo>
                  <a:pt x="32" y="485"/>
                </a:lnTo>
                <a:lnTo>
                  <a:pt x="32" y="485"/>
                </a:lnTo>
                <a:lnTo>
                  <a:pt x="32" y="485"/>
                </a:lnTo>
                <a:lnTo>
                  <a:pt x="32" y="485"/>
                </a:lnTo>
                <a:lnTo>
                  <a:pt x="32" y="485"/>
                </a:lnTo>
                <a:lnTo>
                  <a:pt x="31" y="485"/>
                </a:lnTo>
                <a:lnTo>
                  <a:pt x="31" y="485"/>
                </a:lnTo>
                <a:lnTo>
                  <a:pt x="31" y="485"/>
                </a:lnTo>
                <a:lnTo>
                  <a:pt x="31" y="485"/>
                </a:lnTo>
                <a:lnTo>
                  <a:pt x="31" y="485"/>
                </a:lnTo>
                <a:lnTo>
                  <a:pt x="30" y="485"/>
                </a:lnTo>
                <a:lnTo>
                  <a:pt x="30" y="484"/>
                </a:lnTo>
                <a:lnTo>
                  <a:pt x="30" y="484"/>
                </a:lnTo>
                <a:lnTo>
                  <a:pt x="30" y="484"/>
                </a:lnTo>
                <a:lnTo>
                  <a:pt x="30" y="484"/>
                </a:lnTo>
                <a:lnTo>
                  <a:pt x="29" y="484"/>
                </a:lnTo>
                <a:lnTo>
                  <a:pt x="29" y="484"/>
                </a:lnTo>
                <a:lnTo>
                  <a:pt x="29" y="484"/>
                </a:lnTo>
                <a:lnTo>
                  <a:pt x="29" y="484"/>
                </a:lnTo>
                <a:lnTo>
                  <a:pt x="29" y="484"/>
                </a:lnTo>
                <a:lnTo>
                  <a:pt x="27" y="484"/>
                </a:lnTo>
                <a:lnTo>
                  <a:pt x="27" y="484"/>
                </a:lnTo>
                <a:lnTo>
                  <a:pt x="27" y="484"/>
                </a:lnTo>
                <a:lnTo>
                  <a:pt x="27" y="484"/>
                </a:lnTo>
                <a:lnTo>
                  <a:pt x="27" y="484"/>
                </a:lnTo>
                <a:lnTo>
                  <a:pt x="26" y="484"/>
                </a:lnTo>
                <a:lnTo>
                  <a:pt x="26" y="484"/>
                </a:lnTo>
                <a:lnTo>
                  <a:pt x="26" y="484"/>
                </a:lnTo>
                <a:lnTo>
                  <a:pt x="26" y="483"/>
                </a:lnTo>
                <a:lnTo>
                  <a:pt x="26" y="483"/>
                </a:lnTo>
                <a:lnTo>
                  <a:pt x="25" y="483"/>
                </a:lnTo>
                <a:lnTo>
                  <a:pt x="25" y="483"/>
                </a:lnTo>
                <a:lnTo>
                  <a:pt x="25" y="483"/>
                </a:lnTo>
                <a:lnTo>
                  <a:pt x="25" y="483"/>
                </a:lnTo>
                <a:lnTo>
                  <a:pt x="25" y="483"/>
                </a:lnTo>
                <a:lnTo>
                  <a:pt x="24" y="483"/>
                </a:lnTo>
                <a:lnTo>
                  <a:pt x="24" y="483"/>
                </a:lnTo>
                <a:lnTo>
                  <a:pt x="24" y="483"/>
                </a:lnTo>
                <a:lnTo>
                  <a:pt x="24" y="483"/>
                </a:lnTo>
                <a:lnTo>
                  <a:pt x="24" y="483"/>
                </a:lnTo>
                <a:lnTo>
                  <a:pt x="24" y="483"/>
                </a:lnTo>
                <a:lnTo>
                  <a:pt x="23" y="483"/>
                </a:lnTo>
                <a:lnTo>
                  <a:pt x="23" y="482"/>
                </a:lnTo>
                <a:lnTo>
                  <a:pt x="23" y="482"/>
                </a:lnTo>
                <a:lnTo>
                  <a:pt x="23" y="482"/>
                </a:lnTo>
                <a:lnTo>
                  <a:pt x="23" y="482"/>
                </a:lnTo>
                <a:lnTo>
                  <a:pt x="22" y="482"/>
                </a:lnTo>
                <a:lnTo>
                  <a:pt x="22" y="482"/>
                </a:lnTo>
                <a:lnTo>
                  <a:pt x="22" y="482"/>
                </a:lnTo>
                <a:lnTo>
                  <a:pt x="22" y="482"/>
                </a:lnTo>
                <a:lnTo>
                  <a:pt x="22" y="482"/>
                </a:lnTo>
                <a:lnTo>
                  <a:pt x="21" y="482"/>
                </a:lnTo>
                <a:lnTo>
                  <a:pt x="21" y="482"/>
                </a:lnTo>
                <a:lnTo>
                  <a:pt x="21" y="481"/>
                </a:lnTo>
                <a:lnTo>
                  <a:pt x="21" y="481"/>
                </a:lnTo>
                <a:lnTo>
                  <a:pt x="21" y="481"/>
                </a:lnTo>
                <a:lnTo>
                  <a:pt x="21" y="481"/>
                </a:lnTo>
                <a:lnTo>
                  <a:pt x="20" y="481"/>
                </a:lnTo>
                <a:lnTo>
                  <a:pt x="20" y="481"/>
                </a:lnTo>
                <a:lnTo>
                  <a:pt x="20" y="481"/>
                </a:lnTo>
                <a:lnTo>
                  <a:pt x="20" y="481"/>
                </a:lnTo>
                <a:lnTo>
                  <a:pt x="20" y="481"/>
                </a:lnTo>
                <a:lnTo>
                  <a:pt x="20" y="481"/>
                </a:lnTo>
                <a:lnTo>
                  <a:pt x="18" y="480"/>
                </a:lnTo>
                <a:lnTo>
                  <a:pt x="18" y="480"/>
                </a:lnTo>
                <a:lnTo>
                  <a:pt x="18" y="480"/>
                </a:lnTo>
                <a:lnTo>
                  <a:pt x="18" y="480"/>
                </a:lnTo>
                <a:lnTo>
                  <a:pt x="18" y="480"/>
                </a:lnTo>
                <a:lnTo>
                  <a:pt x="18" y="480"/>
                </a:lnTo>
                <a:lnTo>
                  <a:pt x="17" y="480"/>
                </a:lnTo>
                <a:lnTo>
                  <a:pt x="17" y="480"/>
                </a:lnTo>
                <a:lnTo>
                  <a:pt x="17" y="480"/>
                </a:lnTo>
                <a:lnTo>
                  <a:pt x="17" y="479"/>
                </a:lnTo>
                <a:lnTo>
                  <a:pt x="17" y="479"/>
                </a:lnTo>
                <a:lnTo>
                  <a:pt x="17" y="479"/>
                </a:lnTo>
                <a:lnTo>
                  <a:pt x="16" y="479"/>
                </a:lnTo>
                <a:lnTo>
                  <a:pt x="16" y="479"/>
                </a:lnTo>
                <a:lnTo>
                  <a:pt x="16" y="479"/>
                </a:lnTo>
                <a:lnTo>
                  <a:pt x="16" y="479"/>
                </a:lnTo>
                <a:lnTo>
                  <a:pt x="16" y="479"/>
                </a:lnTo>
                <a:lnTo>
                  <a:pt x="16" y="479"/>
                </a:lnTo>
                <a:lnTo>
                  <a:pt x="15" y="477"/>
                </a:lnTo>
                <a:lnTo>
                  <a:pt x="15" y="477"/>
                </a:lnTo>
                <a:lnTo>
                  <a:pt x="15" y="477"/>
                </a:lnTo>
                <a:lnTo>
                  <a:pt x="15" y="477"/>
                </a:lnTo>
                <a:lnTo>
                  <a:pt x="15" y="477"/>
                </a:lnTo>
                <a:lnTo>
                  <a:pt x="15" y="477"/>
                </a:lnTo>
                <a:lnTo>
                  <a:pt x="14" y="477"/>
                </a:lnTo>
                <a:lnTo>
                  <a:pt x="14" y="477"/>
                </a:lnTo>
                <a:lnTo>
                  <a:pt x="14" y="476"/>
                </a:lnTo>
                <a:lnTo>
                  <a:pt x="14" y="476"/>
                </a:lnTo>
                <a:lnTo>
                  <a:pt x="14" y="476"/>
                </a:lnTo>
                <a:lnTo>
                  <a:pt x="14" y="476"/>
                </a:lnTo>
                <a:lnTo>
                  <a:pt x="14" y="476"/>
                </a:lnTo>
                <a:lnTo>
                  <a:pt x="13" y="476"/>
                </a:lnTo>
                <a:lnTo>
                  <a:pt x="13" y="476"/>
                </a:lnTo>
                <a:lnTo>
                  <a:pt x="13" y="475"/>
                </a:lnTo>
                <a:lnTo>
                  <a:pt x="13" y="475"/>
                </a:lnTo>
                <a:lnTo>
                  <a:pt x="13" y="475"/>
                </a:lnTo>
                <a:lnTo>
                  <a:pt x="13" y="475"/>
                </a:lnTo>
                <a:lnTo>
                  <a:pt x="13" y="475"/>
                </a:lnTo>
                <a:lnTo>
                  <a:pt x="12" y="475"/>
                </a:lnTo>
                <a:lnTo>
                  <a:pt x="12" y="475"/>
                </a:lnTo>
                <a:lnTo>
                  <a:pt x="12" y="475"/>
                </a:lnTo>
                <a:lnTo>
                  <a:pt x="12" y="474"/>
                </a:lnTo>
                <a:lnTo>
                  <a:pt x="12" y="474"/>
                </a:lnTo>
                <a:lnTo>
                  <a:pt x="12" y="474"/>
                </a:lnTo>
                <a:lnTo>
                  <a:pt x="12" y="474"/>
                </a:lnTo>
                <a:lnTo>
                  <a:pt x="11" y="474"/>
                </a:lnTo>
                <a:lnTo>
                  <a:pt x="11" y="474"/>
                </a:lnTo>
                <a:lnTo>
                  <a:pt x="11" y="473"/>
                </a:lnTo>
                <a:lnTo>
                  <a:pt x="11" y="473"/>
                </a:lnTo>
                <a:lnTo>
                  <a:pt x="11" y="473"/>
                </a:lnTo>
                <a:lnTo>
                  <a:pt x="11" y="473"/>
                </a:lnTo>
                <a:lnTo>
                  <a:pt x="11" y="473"/>
                </a:lnTo>
                <a:lnTo>
                  <a:pt x="9" y="473"/>
                </a:lnTo>
                <a:lnTo>
                  <a:pt x="9" y="473"/>
                </a:lnTo>
                <a:lnTo>
                  <a:pt x="9" y="472"/>
                </a:lnTo>
                <a:lnTo>
                  <a:pt x="9" y="472"/>
                </a:lnTo>
                <a:lnTo>
                  <a:pt x="9" y="472"/>
                </a:lnTo>
                <a:lnTo>
                  <a:pt x="9" y="472"/>
                </a:lnTo>
                <a:lnTo>
                  <a:pt x="9" y="472"/>
                </a:lnTo>
                <a:lnTo>
                  <a:pt x="9" y="472"/>
                </a:lnTo>
                <a:lnTo>
                  <a:pt x="8" y="472"/>
                </a:lnTo>
                <a:lnTo>
                  <a:pt x="8" y="471"/>
                </a:lnTo>
                <a:lnTo>
                  <a:pt x="8" y="471"/>
                </a:lnTo>
                <a:lnTo>
                  <a:pt x="8" y="471"/>
                </a:lnTo>
                <a:lnTo>
                  <a:pt x="8" y="471"/>
                </a:lnTo>
                <a:lnTo>
                  <a:pt x="8" y="471"/>
                </a:lnTo>
                <a:lnTo>
                  <a:pt x="8" y="471"/>
                </a:lnTo>
                <a:lnTo>
                  <a:pt x="8" y="470"/>
                </a:lnTo>
                <a:lnTo>
                  <a:pt x="7" y="470"/>
                </a:lnTo>
                <a:lnTo>
                  <a:pt x="7" y="470"/>
                </a:lnTo>
                <a:lnTo>
                  <a:pt x="7" y="470"/>
                </a:lnTo>
                <a:lnTo>
                  <a:pt x="7" y="470"/>
                </a:lnTo>
                <a:lnTo>
                  <a:pt x="7" y="470"/>
                </a:lnTo>
                <a:lnTo>
                  <a:pt x="7" y="468"/>
                </a:lnTo>
                <a:lnTo>
                  <a:pt x="7" y="468"/>
                </a:lnTo>
                <a:lnTo>
                  <a:pt x="7" y="468"/>
                </a:lnTo>
                <a:lnTo>
                  <a:pt x="7" y="468"/>
                </a:lnTo>
                <a:lnTo>
                  <a:pt x="6" y="468"/>
                </a:lnTo>
                <a:lnTo>
                  <a:pt x="6" y="468"/>
                </a:lnTo>
                <a:lnTo>
                  <a:pt x="6" y="467"/>
                </a:lnTo>
                <a:lnTo>
                  <a:pt x="6" y="467"/>
                </a:lnTo>
                <a:lnTo>
                  <a:pt x="6" y="467"/>
                </a:lnTo>
                <a:lnTo>
                  <a:pt x="6" y="467"/>
                </a:lnTo>
                <a:lnTo>
                  <a:pt x="6" y="467"/>
                </a:lnTo>
                <a:lnTo>
                  <a:pt x="6" y="467"/>
                </a:lnTo>
                <a:lnTo>
                  <a:pt x="6" y="466"/>
                </a:lnTo>
                <a:lnTo>
                  <a:pt x="6" y="466"/>
                </a:lnTo>
                <a:lnTo>
                  <a:pt x="5" y="466"/>
                </a:lnTo>
                <a:lnTo>
                  <a:pt x="5" y="466"/>
                </a:lnTo>
                <a:lnTo>
                  <a:pt x="5" y="466"/>
                </a:lnTo>
                <a:lnTo>
                  <a:pt x="5" y="465"/>
                </a:lnTo>
                <a:lnTo>
                  <a:pt x="5" y="465"/>
                </a:lnTo>
                <a:lnTo>
                  <a:pt x="5" y="465"/>
                </a:lnTo>
                <a:lnTo>
                  <a:pt x="5" y="465"/>
                </a:lnTo>
                <a:lnTo>
                  <a:pt x="5" y="465"/>
                </a:lnTo>
                <a:lnTo>
                  <a:pt x="5" y="465"/>
                </a:lnTo>
                <a:lnTo>
                  <a:pt x="5" y="464"/>
                </a:lnTo>
                <a:lnTo>
                  <a:pt x="5" y="464"/>
                </a:lnTo>
                <a:lnTo>
                  <a:pt x="4" y="464"/>
                </a:lnTo>
                <a:lnTo>
                  <a:pt x="4" y="464"/>
                </a:lnTo>
                <a:lnTo>
                  <a:pt x="4" y="464"/>
                </a:lnTo>
                <a:lnTo>
                  <a:pt x="4" y="463"/>
                </a:lnTo>
                <a:lnTo>
                  <a:pt x="4" y="463"/>
                </a:lnTo>
                <a:lnTo>
                  <a:pt x="4" y="463"/>
                </a:lnTo>
                <a:lnTo>
                  <a:pt x="4" y="463"/>
                </a:lnTo>
                <a:lnTo>
                  <a:pt x="4" y="463"/>
                </a:lnTo>
                <a:lnTo>
                  <a:pt x="4" y="463"/>
                </a:lnTo>
                <a:lnTo>
                  <a:pt x="4" y="462"/>
                </a:lnTo>
                <a:lnTo>
                  <a:pt x="4" y="462"/>
                </a:lnTo>
                <a:lnTo>
                  <a:pt x="4" y="462"/>
                </a:lnTo>
                <a:lnTo>
                  <a:pt x="3" y="462"/>
                </a:lnTo>
                <a:lnTo>
                  <a:pt x="3" y="462"/>
                </a:lnTo>
                <a:lnTo>
                  <a:pt x="3" y="461"/>
                </a:lnTo>
                <a:lnTo>
                  <a:pt x="3" y="461"/>
                </a:lnTo>
                <a:lnTo>
                  <a:pt x="3" y="461"/>
                </a:lnTo>
                <a:lnTo>
                  <a:pt x="3" y="461"/>
                </a:lnTo>
                <a:lnTo>
                  <a:pt x="3" y="461"/>
                </a:lnTo>
                <a:lnTo>
                  <a:pt x="3" y="459"/>
                </a:lnTo>
                <a:lnTo>
                  <a:pt x="3" y="459"/>
                </a:lnTo>
                <a:lnTo>
                  <a:pt x="3" y="459"/>
                </a:lnTo>
                <a:lnTo>
                  <a:pt x="3" y="459"/>
                </a:lnTo>
                <a:lnTo>
                  <a:pt x="3" y="459"/>
                </a:lnTo>
                <a:lnTo>
                  <a:pt x="3" y="458"/>
                </a:lnTo>
                <a:lnTo>
                  <a:pt x="3" y="458"/>
                </a:lnTo>
                <a:lnTo>
                  <a:pt x="3" y="458"/>
                </a:lnTo>
                <a:lnTo>
                  <a:pt x="2" y="458"/>
                </a:lnTo>
                <a:lnTo>
                  <a:pt x="2" y="458"/>
                </a:lnTo>
                <a:lnTo>
                  <a:pt x="2" y="457"/>
                </a:lnTo>
                <a:lnTo>
                  <a:pt x="2" y="457"/>
                </a:lnTo>
                <a:lnTo>
                  <a:pt x="2" y="457"/>
                </a:lnTo>
                <a:lnTo>
                  <a:pt x="2" y="457"/>
                </a:lnTo>
                <a:lnTo>
                  <a:pt x="2" y="457"/>
                </a:lnTo>
                <a:lnTo>
                  <a:pt x="2" y="456"/>
                </a:lnTo>
                <a:lnTo>
                  <a:pt x="2" y="456"/>
                </a:lnTo>
                <a:lnTo>
                  <a:pt x="2" y="456"/>
                </a:lnTo>
                <a:lnTo>
                  <a:pt x="2" y="456"/>
                </a:lnTo>
                <a:lnTo>
                  <a:pt x="2" y="456"/>
                </a:lnTo>
                <a:lnTo>
                  <a:pt x="2" y="455"/>
                </a:lnTo>
                <a:lnTo>
                  <a:pt x="2" y="455"/>
                </a:lnTo>
                <a:lnTo>
                  <a:pt x="2" y="455"/>
                </a:lnTo>
                <a:lnTo>
                  <a:pt x="2" y="455"/>
                </a:lnTo>
                <a:lnTo>
                  <a:pt x="2" y="455"/>
                </a:lnTo>
                <a:lnTo>
                  <a:pt x="2" y="454"/>
                </a:lnTo>
                <a:lnTo>
                  <a:pt x="2" y="454"/>
                </a:lnTo>
                <a:lnTo>
                  <a:pt x="2" y="454"/>
                </a:lnTo>
                <a:lnTo>
                  <a:pt x="2" y="454"/>
                </a:lnTo>
                <a:lnTo>
                  <a:pt x="2" y="454"/>
                </a:lnTo>
                <a:lnTo>
                  <a:pt x="2" y="453"/>
                </a:lnTo>
                <a:lnTo>
                  <a:pt x="2" y="453"/>
                </a:lnTo>
                <a:lnTo>
                  <a:pt x="2" y="453"/>
                </a:lnTo>
                <a:lnTo>
                  <a:pt x="2" y="453"/>
                </a:lnTo>
                <a:lnTo>
                  <a:pt x="0" y="453"/>
                </a:lnTo>
                <a:lnTo>
                  <a:pt x="0" y="452"/>
                </a:lnTo>
                <a:lnTo>
                  <a:pt x="0" y="452"/>
                </a:lnTo>
                <a:lnTo>
                  <a:pt x="0" y="452"/>
                </a:lnTo>
                <a:lnTo>
                  <a:pt x="0" y="452"/>
                </a:lnTo>
                <a:lnTo>
                  <a:pt x="0" y="450"/>
                </a:lnTo>
                <a:lnTo>
                  <a:pt x="0" y="450"/>
                </a:lnTo>
                <a:lnTo>
                  <a:pt x="0" y="450"/>
                </a:lnTo>
                <a:lnTo>
                  <a:pt x="0" y="450"/>
                </a:lnTo>
                <a:lnTo>
                  <a:pt x="0" y="450"/>
                </a:lnTo>
                <a:lnTo>
                  <a:pt x="0" y="449"/>
                </a:lnTo>
                <a:lnTo>
                  <a:pt x="0" y="449"/>
                </a:lnTo>
                <a:lnTo>
                  <a:pt x="0" y="449"/>
                </a:lnTo>
                <a:lnTo>
                  <a:pt x="0" y="449"/>
                </a:lnTo>
                <a:lnTo>
                  <a:pt x="0" y="449"/>
                </a:lnTo>
                <a:lnTo>
                  <a:pt x="0" y="448"/>
                </a:lnTo>
                <a:lnTo>
                  <a:pt x="0" y="448"/>
                </a:lnTo>
                <a:lnTo>
                  <a:pt x="0" y="448"/>
                </a:lnTo>
                <a:lnTo>
                  <a:pt x="0" y="448"/>
                </a:lnTo>
                <a:lnTo>
                  <a:pt x="0" y="447"/>
                </a:lnTo>
                <a:lnTo>
                  <a:pt x="0" y="447"/>
                </a:lnTo>
                <a:lnTo>
                  <a:pt x="0" y="447"/>
                </a:lnTo>
                <a:lnTo>
                  <a:pt x="0" y="447"/>
                </a:lnTo>
                <a:lnTo>
                  <a:pt x="0" y="447"/>
                </a:lnTo>
                <a:lnTo>
                  <a:pt x="0" y="446"/>
                </a:lnTo>
                <a:lnTo>
                  <a:pt x="0" y="446"/>
                </a:lnTo>
                <a:lnTo>
                  <a:pt x="0" y="446"/>
                </a:lnTo>
                <a:lnTo>
                  <a:pt x="0" y="446"/>
                </a:lnTo>
                <a:lnTo>
                  <a:pt x="0" y="446"/>
                </a:lnTo>
                <a:lnTo>
                  <a:pt x="0" y="445"/>
                </a:lnTo>
                <a:lnTo>
                  <a:pt x="0" y="445"/>
                </a:lnTo>
                <a:lnTo>
                  <a:pt x="0" y="445"/>
                </a:lnTo>
                <a:lnTo>
                  <a:pt x="0" y="445"/>
                </a:lnTo>
                <a:lnTo>
                  <a:pt x="0" y="445"/>
                </a:lnTo>
                <a:lnTo>
                  <a:pt x="0" y="444"/>
                </a:lnTo>
                <a:lnTo>
                  <a:pt x="2" y="444"/>
                </a:lnTo>
                <a:lnTo>
                  <a:pt x="2" y="444"/>
                </a:lnTo>
                <a:lnTo>
                  <a:pt x="2" y="444"/>
                </a:lnTo>
                <a:lnTo>
                  <a:pt x="2" y="442"/>
                </a:lnTo>
                <a:lnTo>
                  <a:pt x="2" y="442"/>
                </a:lnTo>
                <a:lnTo>
                  <a:pt x="2" y="442"/>
                </a:lnTo>
                <a:lnTo>
                  <a:pt x="2" y="442"/>
                </a:lnTo>
                <a:lnTo>
                  <a:pt x="2" y="442"/>
                </a:lnTo>
                <a:lnTo>
                  <a:pt x="2" y="441"/>
                </a:lnTo>
                <a:lnTo>
                  <a:pt x="2" y="441"/>
                </a:lnTo>
                <a:lnTo>
                  <a:pt x="2" y="441"/>
                </a:lnTo>
                <a:lnTo>
                  <a:pt x="2" y="441"/>
                </a:lnTo>
                <a:lnTo>
                  <a:pt x="2" y="441"/>
                </a:lnTo>
                <a:lnTo>
                  <a:pt x="2" y="440"/>
                </a:lnTo>
                <a:lnTo>
                  <a:pt x="2" y="440"/>
                </a:lnTo>
                <a:lnTo>
                  <a:pt x="2" y="440"/>
                </a:lnTo>
                <a:lnTo>
                  <a:pt x="2" y="440"/>
                </a:lnTo>
                <a:lnTo>
                  <a:pt x="2" y="440"/>
                </a:lnTo>
                <a:lnTo>
                  <a:pt x="2" y="439"/>
                </a:lnTo>
                <a:lnTo>
                  <a:pt x="2" y="439"/>
                </a:lnTo>
                <a:lnTo>
                  <a:pt x="2" y="439"/>
                </a:lnTo>
                <a:lnTo>
                  <a:pt x="2" y="439"/>
                </a:lnTo>
                <a:lnTo>
                  <a:pt x="2" y="439"/>
                </a:lnTo>
                <a:lnTo>
                  <a:pt x="2" y="438"/>
                </a:lnTo>
                <a:lnTo>
                  <a:pt x="2" y="438"/>
                </a:lnTo>
                <a:lnTo>
                  <a:pt x="2" y="438"/>
                </a:lnTo>
                <a:lnTo>
                  <a:pt x="3" y="438"/>
                </a:lnTo>
                <a:lnTo>
                  <a:pt x="3" y="438"/>
                </a:lnTo>
                <a:lnTo>
                  <a:pt x="3" y="437"/>
                </a:lnTo>
                <a:lnTo>
                  <a:pt x="3" y="437"/>
                </a:lnTo>
                <a:lnTo>
                  <a:pt x="3" y="437"/>
                </a:lnTo>
                <a:lnTo>
                  <a:pt x="3" y="437"/>
                </a:lnTo>
                <a:lnTo>
                  <a:pt x="3" y="437"/>
                </a:lnTo>
                <a:lnTo>
                  <a:pt x="3" y="436"/>
                </a:lnTo>
                <a:lnTo>
                  <a:pt x="3" y="436"/>
                </a:lnTo>
                <a:lnTo>
                  <a:pt x="3" y="436"/>
                </a:lnTo>
                <a:lnTo>
                  <a:pt x="3" y="436"/>
                </a:lnTo>
                <a:lnTo>
                  <a:pt x="3" y="436"/>
                </a:lnTo>
                <a:lnTo>
                  <a:pt x="3" y="435"/>
                </a:lnTo>
                <a:lnTo>
                  <a:pt x="3" y="435"/>
                </a:lnTo>
                <a:lnTo>
                  <a:pt x="3" y="435"/>
                </a:lnTo>
                <a:lnTo>
                  <a:pt x="4" y="435"/>
                </a:lnTo>
                <a:lnTo>
                  <a:pt x="4" y="435"/>
                </a:lnTo>
                <a:lnTo>
                  <a:pt x="4" y="433"/>
                </a:lnTo>
                <a:lnTo>
                  <a:pt x="4" y="433"/>
                </a:lnTo>
                <a:lnTo>
                  <a:pt x="4" y="433"/>
                </a:lnTo>
                <a:lnTo>
                  <a:pt x="4" y="433"/>
                </a:lnTo>
                <a:lnTo>
                  <a:pt x="4" y="433"/>
                </a:lnTo>
                <a:lnTo>
                  <a:pt x="4" y="433"/>
                </a:lnTo>
                <a:lnTo>
                  <a:pt x="4" y="432"/>
                </a:lnTo>
                <a:lnTo>
                  <a:pt x="4" y="432"/>
                </a:lnTo>
                <a:lnTo>
                  <a:pt x="4" y="432"/>
                </a:lnTo>
                <a:lnTo>
                  <a:pt x="4" y="432"/>
                </a:lnTo>
                <a:lnTo>
                  <a:pt x="5" y="432"/>
                </a:lnTo>
                <a:lnTo>
                  <a:pt x="5" y="431"/>
                </a:lnTo>
                <a:lnTo>
                  <a:pt x="5" y="431"/>
                </a:lnTo>
                <a:lnTo>
                  <a:pt x="5" y="431"/>
                </a:lnTo>
                <a:lnTo>
                  <a:pt x="5" y="431"/>
                </a:lnTo>
                <a:lnTo>
                  <a:pt x="5" y="431"/>
                </a:lnTo>
                <a:lnTo>
                  <a:pt x="5" y="431"/>
                </a:lnTo>
                <a:lnTo>
                  <a:pt x="5" y="430"/>
                </a:lnTo>
                <a:lnTo>
                  <a:pt x="5" y="430"/>
                </a:lnTo>
                <a:lnTo>
                  <a:pt x="5" y="430"/>
                </a:lnTo>
                <a:lnTo>
                  <a:pt x="5" y="430"/>
                </a:lnTo>
                <a:lnTo>
                  <a:pt x="6" y="430"/>
                </a:lnTo>
                <a:lnTo>
                  <a:pt x="6" y="429"/>
                </a:lnTo>
                <a:lnTo>
                  <a:pt x="6" y="429"/>
                </a:lnTo>
                <a:lnTo>
                  <a:pt x="6" y="429"/>
                </a:lnTo>
                <a:lnTo>
                  <a:pt x="6" y="429"/>
                </a:lnTo>
                <a:lnTo>
                  <a:pt x="6" y="429"/>
                </a:lnTo>
                <a:lnTo>
                  <a:pt x="6" y="429"/>
                </a:lnTo>
                <a:lnTo>
                  <a:pt x="6" y="428"/>
                </a:lnTo>
                <a:lnTo>
                  <a:pt x="6" y="428"/>
                </a:lnTo>
                <a:lnTo>
                  <a:pt x="6" y="428"/>
                </a:lnTo>
                <a:lnTo>
                  <a:pt x="7" y="428"/>
                </a:lnTo>
                <a:lnTo>
                  <a:pt x="7" y="428"/>
                </a:lnTo>
                <a:lnTo>
                  <a:pt x="7" y="428"/>
                </a:lnTo>
                <a:lnTo>
                  <a:pt x="7" y="427"/>
                </a:lnTo>
                <a:lnTo>
                  <a:pt x="7" y="427"/>
                </a:lnTo>
                <a:lnTo>
                  <a:pt x="7" y="427"/>
                </a:lnTo>
                <a:lnTo>
                  <a:pt x="7" y="427"/>
                </a:lnTo>
                <a:lnTo>
                  <a:pt x="7" y="427"/>
                </a:lnTo>
                <a:lnTo>
                  <a:pt x="7" y="427"/>
                </a:lnTo>
                <a:lnTo>
                  <a:pt x="8" y="426"/>
                </a:lnTo>
                <a:lnTo>
                  <a:pt x="8" y="426"/>
                </a:lnTo>
                <a:lnTo>
                  <a:pt x="8" y="426"/>
                </a:lnTo>
                <a:lnTo>
                  <a:pt x="8" y="426"/>
                </a:lnTo>
                <a:lnTo>
                  <a:pt x="8" y="426"/>
                </a:lnTo>
                <a:lnTo>
                  <a:pt x="8" y="426"/>
                </a:lnTo>
                <a:lnTo>
                  <a:pt x="8" y="424"/>
                </a:lnTo>
                <a:lnTo>
                  <a:pt x="8" y="424"/>
                </a:lnTo>
                <a:lnTo>
                  <a:pt x="9" y="424"/>
                </a:lnTo>
                <a:lnTo>
                  <a:pt x="9" y="424"/>
                </a:lnTo>
                <a:lnTo>
                  <a:pt x="9" y="424"/>
                </a:lnTo>
                <a:lnTo>
                  <a:pt x="9" y="424"/>
                </a:lnTo>
                <a:lnTo>
                  <a:pt x="9" y="424"/>
                </a:lnTo>
                <a:lnTo>
                  <a:pt x="9" y="423"/>
                </a:lnTo>
                <a:lnTo>
                  <a:pt x="9" y="423"/>
                </a:lnTo>
                <a:lnTo>
                  <a:pt x="9" y="423"/>
                </a:lnTo>
                <a:lnTo>
                  <a:pt x="11" y="423"/>
                </a:lnTo>
                <a:lnTo>
                  <a:pt x="11" y="423"/>
                </a:lnTo>
                <a:lnTo>
                  <a:pt x="11" y="423"/>
                </a:lnTo>
                <a:lnTo>
                  <a:pt x="11" y="422"/>
                </a:lnTo>
                <a:lnTo>
                  <a:pt x="11" y="422"/>
                </a:lnTo>
                <a:lnTo>
                  <a:pt x="11" y="422"/>
                </a:lnTo>
                <a:lnTo>
                  <a:pt x="11" y="422"/>
                </a:lnTo>
                <a:lnTo>
                  <a:pt x="12" y="422"/>
                </a:lnTo>
                <a:lnTo>
                  <a:pt x="12" y="422"/>
                </a:lnTo>
                <a:lnTo>
                  <a:pt x="12" y="422"/>
                </a:lnTo>
                <a:lnTo>
                  <a:pt x="12" y="421"/>
                </a:lnTo>
                <a:lnTo>
                  <a:pt x="12" y="421"/>
                </a:lnTo>
                <a:lnTo>
                  <a:pt x="12" y="421"/>
                </a:lnTo>
                <a:lnTo>
                  <a:pt x="12" y="421"/>
                </a:lnTo>
                <a:lnTo>
                  <a:pt x="13" y="421"/>
                </a:lnTo>
                <a:lnTo>
                  <a:pt x="13" y="421"/>
                </a:lnTo>
                <a:lnTo>
                  <a:pt x="13" y="421"/>
                </a:lnTo>
                <a:lnTo>
                  <a:pt x="13" y="420"/>
                </a:lnTo>
                <a:lnTo>
                  <a:pt x="13" y="420"/>
                </a:lnTo>
                <a:lnTo>
                  <a:pt x="13" y="420"/>
                </a:lnTo>
                <a:lnTo>
                  <a:pt x="13" y="420"/>
                </a:lnTo>
                <a:lnTo>
                  <a:pt x="14" y="420"/>
                </a:lnTo>
                <a:lnTo>
                  <a:pt x="14" y="420"/>
                </a:lnTo>
                <a:lnTo>
                  <a:pt x="14" y="420"/>
                </a:lnTo>
                <a:lnTo>
                  <a:pt x="14" y="420"/>
                </a:lnTo>
                <a:lnTo>
                  <a:pt x="14" y="419"/>
                </a:lnTo>
                <a:lnTo>
                  <a:pt x="14" y="419"/>
                </a:lnTo>
                <a:lnTo>
                  <a:pt x="14" y="419"/>
                </a:lnTo>
                <a:lnTo>
                  <a:pt x="15" y="419"/>
                </a:lnTo>
                <a:lnTo>
                  <a:pt x="15" y="419"/>
                </a:lnTo>
                <a:lnTo>
                  <a:pt x="15" y="419"/>
                </a:lnTo>
                <a:lnTo>
                  <a:pt x="15" y="419"/>
                </a:lnTo>
                <a:lnTo>
                  <a:pt x="15" y="419"/>
                </a:lnTo>
                <a:lnTo>
                  <a:pt x="15" y="418"/>
                </a:lnTo>
                <a:lnTo>
                  <a:pt x="16" y="418"/>
                </a:lnTo>
                <a:lnTo>
                  <a:pt x="16" y="418"/>
                </a:lnTo>
                <a:lnTo>
                  <a:pt x="16" y="418"/>
                </a:lnTo>
                <a:lnTo>
                  <a:pt x="16" y="418"/>
                </a:lnTo>
                <a:lnTo>
                  <a:pt x="16" y="418"/>
                </a:lnTo>
                <a:lnTo>
                  <a:pt x="16" y="418"/>
                </a:lnTo>
                <a:lnTo>
                  <a:pt x="17" y="418"/>
                </a:lnTo>
                <a:lnTo>
                  <a:pt x="17" y="417"/>
                </a:lnTo>
                <a:lnTo>
                  <a:pt x="17" y="417"/>
                </a:lnTo>
                <a:lnTo>
                  <a:pt x="17" y="417"/>
                </a:lnTo>
                <a:lnTo>
                  <a:pt x="17" y="417"/>
                </a:lnTo>
                <a:lnTo>
                  <a:pt x="17" y="417"/>
                </a:lnTo>
                <a:lnTo>
                  <a:pt x="18" y="417"/>
                </a:lnTo>
                <a:lnTo>
                  <a:pt x="18" y="417"/>
                </a:lnTo>
                <a:lnTo>
                  <a:pt x="18" y="417"/>
                </a:lnTo>
                <a:lnTo>
                  <a:pt x="18" y="417"/>
                </a:lnTo>
                <a:lnTo>
                  <a:pt x="18" y="415"/>
                </a:lnTo>
                <a:lnTo>
                  <a:pt x="18" y="415"/>
                </a:lnTo>
                <a:lnTo>
                  <a:pt x="20" y="415"/>
                </a:lnTo>
                <a:lnTo>
                  <a:pt x="20" y="415"/>
                </a:lnTo>
                <a:lnTo>
                  <a:pt x="20" y="415"/>
                </a:lnTo>
                <a:lnTo>
                  <a:pt x="20" y="415"/>
                </a:lnTo>
                <a:lnTo>
                  <a:pt x="20" y="415"/>
                </a:lnTo>
                <a:lnTo>
                  <a:pt x="20" y="415"/>
                </a:lnTo>
                <a:lnTo>
                  <a:pt x="21" y="415"/>
                </a:lnTo>
                <a:lnTo>
                  <a:pt x="21" y="415"/>
                </a:lnTo>
                <a:lnTo>
                  <a:pt x="21" y="414"/>
                </a:lnTo>
                <a:lnTo>
                  <a:pt x="21" y="414"/>
                </a:lnTo>
                <a:lnTo>
                  <a:pt x="21" y="414"/>
                </a:lnTo>
                <a:lnTo>
                  <a:pt x="21" y="414"/>
                </a:lnTo>
                <a:lnTo>
                  <a:pt x="22" y="414"/>
                </a:lnTo>
                <a:lnTo>
                  <a:pt x="22" y="414"/>
                </a:lnTo>
                <a:lnTo>
                  <a:pt x="22" y="414"/>
                </a:lnTo>
                <a:lnTo>
                  <a:pt x="22" y="414"/>
                </a:lnTo>
                <a:lnTo>
                  <a:pt x="22" y="414"/>
                </a:lnTo>
                <a:lnTo>
                  <a:pt x="23" y="414"/>
                </a:lnTo>
                <a:lnTo>
                  <a:pt x="23" y="414"/>
                </a:lnTo>
                <a:lnTo>
                  <a:pt x="23" y="413"/>
                </a:lnTo>
                <a:lnTo>
                  <a:pt x="23" y="413"/>
                </a:lnTo>
                <a:lnTo>
                  <a:pt x="23" y="413"/>
                </a:lnTo>
                <a:lnTo>
                  <a:pt x="24" y="413"/>
                </a:lnTo>
                <a:lnTo>
                  <a:pt x="24" y="413"/>
                </a:lnTo>
                <a:lnTo>
                  <a:pt x="24" y="413"/>
                </a:lnTo>
                <a:lnTo>
                  <a:pt x="24" y="413"/>
                </a:lnTo>
                <a:lnTo>
                  <a:pt x="24" y="413"/>
                </a:lnTo>
                <a:lnTo>
                  <a:pt x="24" y="413"/>
                </a:lnTo>
                <a:lnTo>
                  <a:pt x="25" y="413"/>
                </a:lnTo>
                <a:lnTo>
                  <a:pt x="25" y="413"/>
                </a:lnTo>
                <a:lnTo>
                  <a:pt x="25" y="413"/>
                </a:lnTo>
                <a:lnTo>
                  <a:pt x="25" y="413"/>
                </a:lnTo>
                <a:lnTo>
                  <a:pt x="25" y="412"/>
                </a:lnTo>
                <a:lnTo>
                  <a:pt x="26" y="412"/>
                </a:lnTo>
                <a:lnTo>
                  <a:pt x="26" y="412"/>
                </a:lnTo>
                <a:lnTo>
                  <a:pt x="26" y="412"/>
                </a:lnTo>
                <a:lnTo>
                  <a:pt x="26" y="412"/>
                </a:lnTo>
                <a:lnTo>
                  <a:pt x="26" y="412"/>
                </a:lnTo>
                <a:lnTo>
                  <a:pt x="27" y="412"/>
                </a:lnTo>
                <a:lnTo>
                  <a:pt x="27" y="412"/>
                </a:lnTo>
                <a:lnTo>
                  <a:pt x="27" y="412"/>
                </a:lnTo>
                <a:lnTo>
                  <a:pt x="27" y="412"/>
                </a:lnTo>
                <a:lnTo>
                  <a:pt x="27" y="412"/>
                </a:lnTo>
                <a:lnTo>
                  <a:pt x="29" y="412"/>
                </a:lnTo>
                <a:lnTo>
                  <a:pt x="29" y="412"/>
                </a:lnTo>
                <a:lnTo>
                  <a:pt x="29" y="412"/>
                </a:lnTo>
                <a:lnTo>
                  <a:pt x="29" y="412"/>
                </a:lnTo>
                <a:lnTo>
                  <a:pt x="29" y="412"/>
                </a:lnTo>
                <a:lnTo>
                  <a:pt x="30" y="412"/>
                </a:lnTo>
                <a:lnTo>
                  <a:pt x="30" y="411"/>
                </a:lnTo>
                <a:lnTo>
                  <a:pt x="30" y="411"/>
                </a:lnTo>
                <a:lnTo>
                  <a:pt x="30" y="411"/>
                </a:lnTo>
                <a:lnTo>
                  <a:pt x="30" y="411"/>
                </a:lnTo>
                <a:lnTo>
                  <a:pt x="31" y="411"/>
                </a:lnTo>
                <a:lnTo>
                  <a:pt x="31" y="411"/>
                </a:lnTo>
                <a:lnTo>
                  <a:pt x="31" y="411"/>
                </a:lnTo>
                <a:lnTo>
                  <a:pt x="31" y="411"/>
                </a:lnTo>
                <a:lnTo>
                  <a:pt x="31" y="411"/>
                </a:lnTo>
                <a:lnTo>
                  <a:pt x="32" y="411"/>
                </a:lnTo>
                <a:lnTo>
                  <a:pt x="32" y="411"/>
                </a:lnTo>
                <a:lnTo>
                  <a:pt x="32" y="411"/>
                </a:lnTo>
                <a:lnTo>
                  <a:pt x="32" y="411"/>
                </a:lnTo>
                <a:lnTo>
                  <a:pt x="32" y="411"/>
                </a:lnTo>
                <a:lnTo>
                  <a:pt x="33" y="411"/>
                </a:lnTo>
                <a:lnTo>
                  <a:pt x="33" y="411"/>
                </a:lnTo>
                <a:lnTo>
                  <a:pt x="33" y="411"/>
                </a:lnTo>
                <a:lnTo>
                  <a:pt x="33" y="411"/>
                </a:lnTo>
                <a:lnTo>
                  <a:pt x="33" y="411"/>
                </a:lnTo>
                <a:lnTo>
                  <a:pt x="34" y="411"/>
                </a:lnTo>
                <a:lnTo>
                  <a:pt x="34" y="411"/>
                </a:lnTo>
                <a:lnTo>
                  <a:pt x="34" y="411"/>
                </a:lnTo>
                <a:lnTo>
                  <a:pt x="34" y="411"/>
                </a:lnTo>
                <a:lnTo>
                  <a:pt x="34" y="411"/>
                </a:lnTo>
                <a:lnTo>
                  <a:pt x="35" y="411"/>
                </a:lnTo>
                <a:lnTo>
                  <a:pt x="35" y="411"/>
                </a:lnTo>
                <a:lnTo>
                  <a:pt x="35" y="411"/>
                </a:lnTo>
                <a:lnTo>
                  <a:pt x="35" y="411"/>
                </a:lnTo>
                <a:lnTo>
                  <a:pt x="36" y="411"/>
                </a:lnTo>
                <a:lnTo>
                  <a:pt x="36" y="411"/>
                </a:lnTo>
                <a:lnTo>
                  <a:pt x="36" y="411"/>
                </a:lnTo>
                <a:lnTo>
                  <a:pt x="36" y="411"/>
                </a:lnTo>
                <a:lnTo>
                  <a:pt x="36" y="411"/>
                </a:lnTo>
                <a:lnTo>
                  <a:pt x="38" y="411"/>
                </a:lnTo>
                <a:lnTo>
                  <a:pt x="38" y="411"/>
                </a:lnTo>
                <a:lnTo>
                  <a:pt x="38" y="411"/>
                </a:lnTo>
                <a:lnTo>
                  <a:pt x="38" y="411"/>
                </a:lnTo>
                <a:lnTo>
                  <a:pt x="38" y="411"/>
                </a:lnTo>
                <a:lnTo>
                  <a:pt x="39" y="411"/>
                </a:lnTo>
                <a:lnTo>
                  <a:pt x="39" y="411"/>
                </a:lnTo>
                <a:close/>
                <a:moveTo>
                  <a:pt x="42" y="404"/>
                </a:moveTo>
                <a:lnTo>
                  <a:pt x="34" y="404"/>
                </a:lnTo>
                <a:lnTo>
                  <a:pt x="34" y="388"/>
                </a:lnTo>
                <a:lnTo>
                  <a:pt x="42" y="388"/>
                </a:lnTo>
                <a:lnTo>
                  <a:pt x="42" y="404"/>
                </a:lnTo>
                <a:lnTo>
                  <a:pt x="42" y="404"/>
                </a:lnTo>
                <a:close/>
                <a:moveTo>
                  <a:pt x="42" y="357"/>
                </a:moveTo>
                <a:lnTo>
                  <a:pt x="34" y="357"/>
                </a:lnTo>
                <a:lnTo>
                  <a:pt x="34" y="341"/>
                </a:lnTo>
                <a:lnTo>
                  <a:pt x="42" y="341"/>
                </a:lnTo>
                <a:lnTo>
                  <a:pt x="42" y="357"/>
                </a:lnTo>
                <a:lnTo>
                  <a:pt x="42" y="357"/>
                </a:lnTo>
                <a:close/>
                <a:moveTo>
                  <a:pt x="42" y="310"/>
                </a:moveTo>
                <a:lnTo>
                  <a:pt x="34" y="310"/>
                </a:lnTo>
                <a:lnTo>
                  <a:pt x="34" y="294"/>
                </a:lnTo>
                <a:lnTo>
                  <a:pt x="42" y="294"/>
                </a:lnTo>
                <a:lnTo>
                  <a:pt x="42" y="310"/>
                </a:lnTo>
                <a:lnTo>
                  <a:pt x="42" y="310"/>
                </a:lnTo>
                <a:close/>
                <a:moveTo>
                  <a:pt x="39" y="267"/>
                </a:moveTo>
                <a:lnTo>
                  <a:pt x="39" y="259"/>
                </a:lnTo>
                <a:lnTo>
                  <a:pt x="55" y="259"/>
                </a:lnTo>
                <a:lnTo>
                  <a:pt x="55" y="267"/>
                </a:lnTo>
                <a:lnTo>
                  <a:pt x="39" y="267"/>
                </a:lnTo>
                <a:lnTo>
                  <a:pt x="39" y="267"/>
                </a:lnTo>
                <a:close/>
                <a:moveTo>
                  <a:pt x="86" y="267"/>
                </a:moveTo>
                <a:lnTo>
                  <a:pt x="86" y="259"/>
                </a:lnTo>
                <a:lnTo>
                  <a:pt x="102" y="259"/>
                </a:lnTo>
                <a:lnTo>
                  <a:pt x="102" y="267"/>
                </a:lnTo>
                <a:lnTo>
                  <a:pt x="86" y="267"/>
                </a:lnTo>
                <a:lnTo>
                  <a:pt x="86" y="267"/>
                </a:lnTo>
                <a:close/>
                <a:moveTo>
                  <a:pt x="133" y="267"/>
                </a:moveTo>
                <a:lnTo>
                  <a:pt x="133" y="259"/>
                </a:lnTo>
                <a:lnTo>
                  <a:pt x="148" y="259"/>
                </a:lnTo>
                <a:lnTo>
                  <a:pt x="148" y="267"/>
                </a:lnTo>
                <a:lnTo>
                  <a:pt x="133" y="267"/>
                </a:lnTo>
                <a:lnTo>
                  <a:pt x="133" y="267"/>
                </a:lnTo>
                <a:close/>
                <a:moveTo>
                  <a:pt x="179" y="267"/>
                </a:moveTo>
                <a:lnTo>
                  <a:pt x="179" y="259"/>
                </a:lnTo>
                <a:lnTo>
                  <a:pt x="195" y="259"/>
                </a:lnTo>
                <a:lnTo>
                  <a:pt x="195" y="267"/>
                </a:lnTo>
                <a:lnTo>
                  <a:pt x="179" y="267"/>
                </a:lnTo>
                <a:lnTo>
                  <a:pt x="179" y="267"/>
                </a:lnTo>
                <a:close/>
                <a:moveTo>
                  <a:pt x="227" y="267"/>
                </a:moveTo>
                <a:lnTo>
                  <a:pt x="227" y="259"/>
                </a:lnTo>
                <a:lnTo>
                  <a:pt x="243" y="259"/>
                </a:lnTo>
                <a:lnTo>
                  <a:pt x="243" y="267"/>
                </a:lnTo>
                <a:lnTo>
                  <a:pt x="227" y="267"/>
                </a:lnTo>
                <a:lnTo>
                  <a:pt x="227" y="267"/>
                </a:lnTo>
                <a:close/>
                <a:moveTo>
                  <a:pt x="274" y="267"/>
                </a:moveTo>
                <a:lnTo>
                  <a:pt x="274" y="259"/>
                </a:lnTo>
                <a:lnTo>
                  <a:pt x="290" y="259"/>
                </a:lnTo>
                <a:lnTo>
                  <a:pt x="290" y="267"/>
                </a:lnTo>
                <a:lnTo>
                  <a:pt x="274" y="267"/>
                </a:lnTo>
                <a:lnTo>
                  <a:pt x="274" y="267"/>
                </a:lnTo>
                <a:close/>
                <a:moveTo>
                  <a:pt x="321" y="267"/>
                </a:moveTo>
                <a:lnTo>
                  <a:pt x="321" y="259"/>
                </a:lnTo>
                <a:lnTo>
                  <a:pt x="337" y="259"/>
                </a:lnTo>
                <a:lnTo>
                  <a:pt x="337" y="267"/>
                </a:lnTo>
                <a:lnTo>
                  <a:pt x="321" y="267"/>
                </a:lnTo>
                <a:lnTo>
                  <a:pt x="321" y="267"/>
                </a:lnTo>
                <a:close/>
                <a:moveTo>
                  <a:pt x="369" y="267"/>
                </a:moveTo>
                <a:lnTo>
                  <a:pt x="369" y="259"/>
                </a:lnTo>
                <a:lnTo>
                  <a:pt x="384" y="259"/>
                </a:lnTo>
                <a:lnTo>
                  <a:pt x="384" y="267"/>
                </a:lnTo>
                <a:lnTo>
                  <a:pt x="369" y="267"/>
                </a:lnTo>
                <a:lnTo>
                  <a:pt x="369" y="267"/>
                </a:lnTo>
                <a:close/>
                <a:moveTo>
                  <a:pt x="416" y="267"/>
                </a:moveTo>
                <a:lnTo>
                  <a:pt x="416" y="259"/>
                </a:lnTo>
                <a:lnTo>
                  <a:pt x="432" y="259"/>
                </a:lnTo>
                <a:lnTo>
                  <a:pt x="432" y="267"/>
                </a:lnTo>
                <a:lnTo>
                  <a:pt x="416" y="267"/>
                </a:lnTo>
                <a:lnTo>
                  <a:pt x="416" y="267"/>
                </a:lnTo>
                <a:close/>
                <a:moveTo>
                  <a:pt x="454" y="251"/>
                </a:moveTo>
                <a:lnTo>
                  <a:pt x="447" y="251"/>
                </a:lnTo>
                <a:lnTo>
                  <a:pt x="447" y="235"/>
                </a:lnTo>
                <a:lnTo>
                  <a:pt x="454" y="235"/>
                </a:lnTo>
                <a:lnTo>
                  <a:pt x="454" y="251"/>
                </a:lnTo>
                <a:lnTo>
                  <a:pt x="454" y="251"/>
                </a:lnTo>
                <a:close/>
                <a:moveTo>
                  <a:pt x="454" y="204"/>
                </a:moveTo>
                <a:lnTo>
                  <a:pt x="447" y="204"/>
                </a:lnTo>
                <a:lnTo>
                  <a:pt x="447" y="188"/>
                </a:lnTo>
                <a:lnTo>
                  <a:pt x="454" y="188"/>
                </a:lnTo>
                <a:lnTo>
                  <a:pt x="454" y="204"/>
                </a:lnTo>
                <a:lnTo>
                  <a:pt x="454" y="204"/>
                </a:lnTo>
                <a:close/>
                <a:moveTo>
                  <a:pt x="454" y="156"/>
                </a:moveTo>
                <a:lnTo>
                  <a:pt x="447" y="156"/>
                </a:lnTo>
                <a:lnTo>
                  <a:pt x="447" y="141"/>
                </a:lnTo>
                <a:lnTo>
                  <a:pt x="454" y="141"/>
                </a:lnTo>
                <a:lnTo>
                  <a:pt x="454" y="156"/>
                </a:lnTo>
                <a:lnTo>
                  <a:pt x="454" y="156"/>
                </a:lnTo>
                <a:close/>
                <a:moveTo>
                  <a:pt x="454" y="109"/>
                </a:moveTo>
                <a:lnTo>
                  <a:pt x="447" y="109"/>
                </a:lnTo>
                <a:lnTo>
                  <a:pt x="447" y="93"/>
                </a:lnTo>
                <a:lnTo>
                  <a:pt x="454" y="93"/>
                </a:lnTo>
                <a:lnTo>
                  <a:pt x="454" y="109"/>
                </a:lnTo>
                <a:lnTo>
                  <a:pt x="454" y="109"/>
                </a:lnTo>
                <a:close/>
                <a:moveTo>
                  <a:pt x="454" y="62"/>
                </a:moveTo>
                <a:lnTo>
                  <a:pt x="447" y="62"/>
                </a:lnTo>
                <a:lnTo>
                  <a:pt x="447" y="47"/>
                </a:lnTo>
                <a:lnTo>
                  <a:pt x="454" y="47"/>
                </a:lnTo>
                <a:lnTo>
                  <a:pt x="454" y="62"/>
                </a:lnTo>
                <a:close/>
              </a:path>
            </a:pathLst>
          </a:custGeom>
          <a:solidFill>
            <a:srgbClr val="8497b0"/>
          </a:solidFill>
          <a:ln>
            <a:solidFill>
              <a:schemeClr val="accent1">
                <a:lumMod val="75000"/>
              </a:schemeClr>
            </a:solidFill>
          </a:ln>
        </p:spPr>
        <p:style>
          <a:lnRef idx="0"/>
          <a:fillRef idx="0"/>
          <a:effectRef idx="0"/>
          <a:fontRef idx="minor"/>
        </p:style>
      </p:sp>
      <p:sp>
        <p:nvSpPr>
          <p:cNvPr id="417" name="CustomShape 49"/>
          <p:cNvSpPr/>
          <p:nvPr/>
        </p:nvSpPr>
        <p:spPr>
          <a:xfrm>
            <a:off x="3400920" y="3141720"/>
            <a:ext cx="894960" cy="352080"/>
          </a:xfrm>
          <a:custGeom>
            <a:avLst/>
            <a:gdLst/>
            <a:ahLst/>
            <a:rect l="l" t="t" r="r" b="b"/>
            <a:pathLst>
              <a:path w="564" h="222">
                <a:moveTo>
                  <a:pt x="7" y="16"/>
                </a:moveTo>
                <a:lnTo>
                  <a:pt x="0" y="16"/>
                </a:lnTo>
                <a:lnTo>
                  <a:pt x="0" y="0"/>
                </a:lnTo>
                <a:lnTo>
                  <a:pt x="7" y="0"/>
                </a:lnTo>
                <a:lnTo>
                  <a:pt x="7" y="16"/>
                </a:lnTo>
                <a:lnTo>
                  <a:pt x="7" y="16"/>
                </a:lnTo>
                <a:close/>
                <a:moveTo>
                  <a:pt x="526" y="156"/>
                </a:moveTo>
                <a:lnTo>
                  <a:pt x="526" y="156"/>
                </a:lnTo>
                <a:lnTo>
                  <a:pt x="525" y="156"/>
                </a:lnTo>
                <a:lnTo>
                  <a:pt x="525" y="156"/>
                </a:lnTo>
                <a:lnTo>
                  <a:pt x="525" y="156"/>
                </a:lnTo>
                <a:lnTo>
                  <a:pt x="525" y="156"/>
                </a:lnTo>
                <a:lnTo>
                  <a:pt x="525" y="156"/>
                </a:lnTo>
                <a:lnTo>
                  <a:pt x="525" y="156"/>
                </a:lnTo>
                <a:lnTo>
                  <a:pt x="524" y="156"/>
                </a:lnTo>
                <a:lnTo>
                  <a:pt x="524" y="156"/>
                </a:lnTo>
                <a:lnTo>
                  <a:pt x="524" y="156"/>
                </a:lnTo>
                <a:lnTo>
                  <a:pt x="524" y="156"/>
                </a:lnTo>
                <a:lnTo>
                  <a:pt x="524" y="156"/>
                </a:lnTo>
                <a:lnTo>
                  <a:pt x="524" y="156"/>
                </a:lnTo>
                <a:lnTo>
                  <a:pt x="523" y="156"/>
                </a:lnTo>
                <a:lnTo>
                  <a:pt x="523" y="156"/>
                </a:lnTo>
                <a:lnTo>
                  <a:pt x="523" y="156"/>
                </a:lnTo>
                <a:lnTo>
                  <a:pt x="523" y="156"/>
                </a:lnTo>
                <a:lnTo>
                  <a:pt x="523" y="156"/>
                </a:lnTo>
                <a:lnTo>
                  <a:pt x="523" y="156"/>
                </a:lnTo>
                <a:lnTo>
                  <a:pt x="522" y="156"/>
                </a:lnTo>
                <a:lnTo>
                  <a:pt x="522" y="156"/>
                </a:lnTo>
                <a:lnTo>
                  <a:pt x="522" y="156"/>
                </a:lnTo>
                <a:lnTo>
                  <a:pt x="522" y="156"/>
                </a:lnTo>
                <a:lnTo>
                  <a:pt x="522" y="156"/>
                </a:lnTo>
                <a:lnTo>
                  <a:pt x="522" y="156"/>
                </a:lnTo>
                <a:lnTo>
                  <a:pt x="521" y="156"/>
                </a:lnTo>
                <a:lnTo>
                  <a:pt x="521" y="156"/>
                </a:lnTo>
                <a:lnTo>
                  <a:pt x="521" y="156"/>
                </a:lnTo>
                <a:lnTo>
                  <a:pt x="521" y="156"/>
                </a:lnTo>
                <a:lnTo>
                  <a:pt x="521" y="156"/>
                </a:lnTo>
                <a:lnTo>
                  <a:pt x="521" y="156"/>
                </a:lnTo>
                <a:lnTo>
                  <a:pt x="520" y="156"/>
                </a:lnTo>
                <a:lnTo>
                  <a:pt x="520" y="156"/>
                </a:lnTo>
                <a:lnTo>
                  <a:pt x="520" y="156"/>
                </a:lnTo>
                <a:lnTo>
                  <a:pt x="520" y="156"/>
                </a:lnTo>
                <a:lnTo>
                  <a:pt x="520" y="156"/>
                </a:lnTo>
                <a:lnTo>
                  <a:pt x="520" y="156"/>
                </a:lnTo>
                <a:lnTo>
                  <a:pt x="520" y="156"/>
                </a:lnTo>
                <a:lnTo>
                  <a:pt x="519" y="156"/>
                </a:lnTo>
                <a:lnTo>
                  <a:pt x="519" y="156"/>
                </a:lnTo>
                <a:lnTo>
                  <a:pt x="519" y="157"/>
                </a:lnTo>
                <a:lnTo>
                  <a:pt x="519" y="157"/>
                </a:lnTo>
                <a:lnTo>
                  <a:pt x="519" y="157"/>
                </a:lnTo>
                <a:lnTo>
                  <a:pt x="519" y="157"/>
                </a:lnTo>
                <a:lnTo>
                  <a:pt x="517" y="157"/>
                </a:lnTo>
                <a:lnTo>
                  <a:pt x="517" y="157"/>
                </a:lnTo>
                <a:lnTo>
                  <a:pt x="517" y="157"/>
                </a:lnTo>
                <a:lnTo>
                  <a:pt x="517" y="157"/>
                </a:lnTo>
                <a:lnTo>
                  <a:pt x="517" y="157"/>
                </a:lnTo>
                <a:lnTo>
                  <a:pt x="517" y="157"/>
                </a:lnTo>
                <a:lnTo>
                  <a:pt x="517" y="157"/>
                </a:lnTo>
                <a:lnTo>
                  <a:pt x="516" y="157"/>
                </a:lnTo>
                <a:lnTo>
                  <a:pt x="516" y="157"/>
                </a:lnTo>
                <a:lnTo>
                  <a:pt x="516" y="157"/>
                </a:lnTo>
                <a:lnTo>
                  <a:pt x="516" y="157"/>
                </a:lnTo>
                <a:lnTo>
                  <a:pt x="516" y="157"/>
                </a:lnTo>
                <a:lnTo>
                  <a:pt x="516" y="157"/>
                </a:lnTo>
                <a:lnTo>
                  <a:pt x="515" y="157"/>
                </a:lnTo>
                <a:lnTo>
                  <a:pt x="515" y="157"/>
                </a:lnTo>
                <a:lnTo>
                  <a:pt x="515" y="157"/>
                </a:lnTo>
                <a:lnTo>
                  <a:pt x="515" y="158"/>
                </a:lnTo>
                <a:lnTo>
                  <a:pt x="515" y="158"/>
                </a:lnTo>
                <a:lnTo>
                  <a:pt x="515" y="158"/>
                </a:lnTo>
                <a:lnTo>
                  <a:pt x="515" y="158"/>
                </a:lnTo>
                <a:lnTo>
                  <a:pt x="514" y="158"/>
                </a:lnTo>
                <a:lnTo>
                  <a:pt x="514" y="158"/>
                </a:lnTo>
                <a:lnTo>
                  <a:pt x="514" y="158"/>
                </a:lnTo>
                <a:lnTo>
                  <a:pt x="514" y="158"/>
                </a:lnTo>
                <a:lnTo>
                  <a:pt x="514" y="158"/>
                </a:lnTo>
                <a:lnTo>
                  <a:pt x="514" y="158"/>
                </a:lnTo>
                <a:lnTo>
                  <a:pt x="514" y="158"/>
                </a:lnTo>
                <a:lnTo>
                  <a:pt x="513" y="158"/>
                </a:lnTo>
                <a:lnTo>
                  <a:pt x="513" y="158"/>
                </a:lnTo>
                <a:lnTo>
                  <a:pt x="513" y="158"/>
                </a:lnTo>
                <a:lnTo>
                  <a:pt x="513" y="158"/>
                </a:lnTo>
                <a:lnTo>
                  <a:pt x="513" y="159"/>
                </a:lnTo>
                <a:lnTo>
                  <a:pt x="513" y="159"/>
                </a:lnTo>
                <a:lnTo>
                  <a:pt x="513" y="159"/>
                </a:lnTo>
                <a:lnTo>
                  <a:pt x="512" y="159"/>
                </a:lnTo>
                <a:lnTo>
                  <a:pt x="512" y="159"/>
                </a:lnTo>
                <a:lnTo>
                  <a:pt x="512" y="159"/>
                </a:lnTo>
                <a:lnTo>
                  <a:pt x="512" y="159"/>
                </a:lnTo>
                <a:lnTo>
                  <a:pt x="512" y="159"/>
                </a:lnTo>
                <a:lnTo>
                  <a:pt x="512" y="159"/>
                </a:lnTo>
                <a:lnTo>
                  <a:pt x="512" y="159"/>
                </a:lnTo>
                <a:lnTo>
                  <a:pt x="511" y="159"/>
                </a:lnTo>
                <a:lnTo>
                  <a:pt x="511" y="159"/>
                </a:lnTo>
                <a:lnTo>
                  <a:pt x="511" y="159"/>
                </a:lnTo>
                <a:lnTo>
                  <a:pt x="511" y="160"/>
                </a:lnTo>
                <a:lnTo>
                  <a:pt x="511" y="160"/>
                </a:lnTo>
                <a:lnTo>
                  <a:pt x="511" y="160"/>
                </a:lnTo>
                <a:lnTo>
                  <a:pt x="511" y="160"/>
                </a:lnTo>
                <a:lnTo>
                  <a:pt x="509" y="160"/>
                </a:lnTo>
                <a:lnTo>
                  <a:pt x="509" y="160"/>
                </a:lnTo>
                <a:lnTo>
                  <a:pt x="509" y="160"/>
                </a:lnTo>
                <a:lnTo>
                  <a:pt x="509" y="160"/>
                </a:lnTo>
                <a:lnTo>
                  <a:pt x="509" y="160"/>
                </a:lnTo>
                <a:lnTo>
                  <a:pt x="509" y="160"/>
                </a:lnTo>
                <a:lnTo>
                  <a:pt x="509" y="160"/>
                </a:lnTo>
                <a:lnTo>
                  <a:pt x="509" y="161"/>
                </a:lnTo>
                <a:lnTo>
                  <a:pt x="508" y="161"/>
                </a:lnTo>
                <a:lnTo>
                  <a:pt x="508" y="161"/>
                </a:lnTo>
                <a:lnTo>
                  <a:pt x="508" y="161"/>
                </a:lnTo>
                <a:lnTo>
                  <a:pt x="508" y="161"/>
                </a:lnTo>
                <a:lnTo>
                  <a:pt x="508" y="161"/>
                </a:lnTo>
                <a:lnTo>
                  <a:pt x="508" y="161"/>
                </a:lnTo>
                <a:lnTo>
                  <a:pt x="508" y="161"/>
                </a:lnTo>
                <a:lnTo>
                  <a:pt x="508" y="161"/>
                </a:lnTo>
                <a:lnTo>
                  <a:pt x="507" y="161"/>
                </a:lnTo>
                <a:lnTo>
                  <a:pt x="507" y="161"/>
                </a:lnTo>
                <a:lnTo>
                  <a:pt x="507" y="162"/>
                </a:lnTo>
                <a:lnTo>
                  <a:pt x="507" y="162"/>
                </a:lnTo>
                <a:lnTo>
                  <a:pt x="507" y="162"/>
                </a:lnTo>
                <a:lnTo>
                  <a:pt x="507" y="162"/>
                </a:lnTo>
                <a:lnTo>
                  <a:pt x="507" y="162"/>
                </a:lnTo>
                <a:lnTo>
                  <a:pt x="507" y="162"/>
                </a:lnTo>
                <a:lnTo>
                  <a:pt x="506" y="162"/>
                </a:lnTo>
                <a:lnTo>
                  <a:pt x="506" y="162"/>
                </a:lnTo>
                <a:lnTo>
                  <a:pt x="506" y="162"/>
                </a:lnTo>
                <a:lnTo>
                  <a:pt x="506" y="162"/>
                </a:lnTo>
                <a:lnTo>
                  <a:pt x="506" y="163"/>
                </a:lnTo>
                <a:lnTo>
                  <a:pt x="506" y="163"/>
                </a:lnTo>
                <a:lnTo>
                  <a:pt x="506" y="163"/>
                </a:lnTo>
                <a:lnTo>
                  <a:pt x="506" y="163"/>
                </a:lnTo>
                <a:lnTo>
                  <a:pt x="506" y="163"/>
                </a:lnTo>
                <a:lnTo>
                  <a:pt x="505" y="163"/>
                </a:lnTo>
                <a:lnTo>
                  <a:pt x="505" y="163"/>
                </a:lnTo>
                <a:lnTo>
                  <a:pt x="505" y="163"/>
                </a:lnTo>
                <a:lnTo>
                  <a:pt x="505" y="163"/>
                </a:lnTo>
                <a:lnTo>
                  <a:pt x="505" y="165"/>
                </a:lnTo>
                <a:lnTo>
                  <a:pt x="505" y="165"/>
                </a:lnTo>
                <a:lnTo>
                  <a:pt x="505" y="165"/>
                </a:lnTo>
                <a:lnTo>
                  <a:pt x="505" y="165"/>
                </a:lnTo>
                <a:lnTo>
                  <a:pt x="505" y="165"/>
                </a:lnTo>
                <a:lnTo>
                  <a:pt x="504" y="165"/>
                </a:lnTo>
                <a:lnTo>
                  <a:pt x="504" y="165"/>
                </a:lnTo>
                <a:lnTo>
                  <a:pt x="504" y="165"/>
                </a:lnTo>
                <a:lnTo>
                  <a:pt x="504" y="166"/>
                </a:lnTo>
                <a:lnTo>
                  <a:pt x="504" y="166"/>
                </a:lnTo>
                <a:lnTo>
                  <a:pt x="504" y="166"/>
                </a:lnTo>
                <a:lnTo>
                  <a:pt x="504" y="166"/>
                </a:lnTo>
                <a:lnTo>
                  <a:pt x="504" y="166"/>
                </a:lnTo>
                <a:lnTo>
                  <a:pt x="504" y="166"/>
                </a:lnTo>
                <a:lnTo>
                  <a:pt x="503" y="166"/>
                </a:lnTo>
                <a:lnTo>
                  <a:pt x="503" y="166"/>
                </a:lnTo>
                <a:lnTo>
                  <a:pt x="503" y="166"/>
                </a:lnTo>
                <a:lnTo>
                  <a:pt x="503" y="167"/>
                </a:lnTo>
                <a:lnTo>
                  <a:pt x="503" y="167"/>
                </a:lnTo>
                <a:lnTo>
                  <a:pt x="503" y="167"/>
                </a:lnTo>
                <a:lnTo>
                  <a:pt x="503" y="167"/>
                </a:lnTo>
                <a:lnTo>
                  <a:pt x="503" y="167"/>
                </a:lnTo>
                <a:lnTo>
                  <a:pt x="503" y="167"/>
                </a:lnTo>
                <a:lnTo>
                  <a:pt x="503" y="167"/>
                </a:lnTo>
                <a:lnTo>
                  <a:pt x="502" y="167"/>
                </a:lnTo>
                <a:lnTo>
                  <a:pt x="502" y="168"/>
                </a:lnTo>
                <a:lnTo>
                  <a:pt x="502" y="168"/>
                </a:lnTo>
                <a:lnTo>
                  <a:pt x="502" y="168"/>
                </a:lnTo>
                <a:lnTo>
                  <a:pt x="502" y="168"/>
                </a:lnTo>
                <a:lnTo>
                  <a:pt x="502" y="168"/>
                </a:lnTo>
                <a:lnTo>
                  <a:pt x="502" y="168"/>
                </a:lnTo>
                <a:lnTo>
                  <a:pt x="502" y="168"/>
                </a:lnTo>
                <a:lnTo>
                  <a:pt x="502" y="169"/>
                </a:lnTo>
                <a:lnTo>
                  <a:pt x="502" y="169"/>
                </a:lnTo>
                <a:lnTo>
                  <a:pt x="502" y="169"/>
                </a:lnTo>
                <a:lnTo>
                  <a:pt x="502" y="169"/>
                </a:lnTo>
                <a:lnTo>
                  <a:pt x="500" y="169"/>
                </a:lnTo>
                <a:lnTo>
                  <a:pt x="500" y="169"/>
                </a:lnTo>
                <a:lnTo>
                  <a:pt x="500" y="169"/>
                </a:lnTo>
                <a:lnTo>
                  <a:pt x="500" y="169"/>
                </a:lnTo>
                <a:lnTo>
                  <a:pt x="500" y="170"/>
                </a:lnTo>
                <a:lnTo>
                  <a:pt x="500" y="170"/>
                </a:lnTo>
                <a:lnTo>
                  <a:pt x="500" y="170"/>
                </a:lnTo>
                <a:lnTo>
                  <a:pt x="500" y="170"/>
                </a:lnTo>
                <a:lnTo>
                  <a:pt x="500" y="170"/>
                </a:lnTo>
                <a:lnTo>
                  <a:pt x="500" y="170"/>
                </a:lnTo>
                <a:lnTo>
                  <a:pt x="500" y="170"/>
                </a:lnTo>
                <a:lnTo>
                  <a:pt x="500" y="171"/>
                </a:lnTo>
                <a:lnTo>
                  <a:pt x="499" y="171"/>
                </a:lnTo>
                <a:lnTo>
                  <a:pt x="499" y="171"/>
                </a:lnTo>
                <a:lnTo>
                  <a:pt x="499" y="171"/>
                </a:lnTo>
                <a:lnTo>
                  <a:pt x="499" y="171"/>
                </a:lnTo>
                <a:lnTo>
                  <a:pt x="499" y="171"/>
                </a:lnTo>
                <a:lnTo>
                  <a:pt x="499" y="171"/>
                </a:lnTo>
                <a:lnTo>
                  <a:pt x="499" y="173"/>
                </a:lnTo>
                <a:lnTo>
                  <a:pt x="499" y="173"/>
                </a:lnTo>
                <a:lnTo>
                  <a:pt x="499" y="173"/>
                </a:lnTo>
                <a:lnTo>
                  <a:pt x="499" y="173"/>
                </a:lnTo>
                <a:lnTo>
                  <a:pt x="499" y="173"/>
                </a:lnTo>
                <a:lnTo>
                  <a:pt x="499" y="173"/>
                </a:lnTo>
                <a:lnTo>
                  <a:pt x="499" y="173"/>
                </a:lnTo>
                <a:lnTo>
                  <a:pt x="499" y="174"/>
                </a:lnTo>
                <a:lnTo>
                  <a:pt x="499" y="174"/>
                </a:lnTo>
                <a:lnTo>
                  <a:pt x="498" y="174"/>
                </a:lnTo>
                <a:lnTo>
                  <a:pt x="498" y="174"/>
                </a:lnTo>
                <a:lnTo>
                  <a:pt x="498" y="174"/>
                </a:lnTo>
                <a:lnTo>
                  <a:pt x="498" y="174"/>
                </a:lnTo>
                <a:lnTo>
                  <a:pt x="498" y="174"/>
                </a:lnTo>
                <a:lnTo>
                  <a:pt x="498" y="175"/>
                </a:lnTo>
                <a:lnTo>
                  <a:pt x="498" y="175"/>
                </a:lnTo>
                <a:lnTo>
                  <a:pt x="498" y="175"/>
                </a:lnTo>
                <a:lnTo>
                  <a:pt x="498" y="175"/>
                </a:lnTo>
                <a:lnTo>
                  <a:pt x="498" y="175"/>
                </a:lnTo>
                <a:lnTo>
                  <a:pt x="498" y="175"/>
                </a:lnTo>
                <a:lnTo>
                  <a:pt x="498" y="176"/>
                </a:lnTo>
                <a:lnTo>
                  <a:pt x="498" y="176"/>
                </a:lnTo>
                <a:lnTo>
                  <a:pt x="498" y="176"/>
                </a:lnTo>
                <a:lnTo>
                  <a:pt x="498" y="176"/>
                </a:lnTo>
                <a:lnTo>
                  <a:pt x="498" y="176"/>
                </a:lnTo>
                <a:lnTo>
                  <a:pt x="498" y="176"/>
                </a:lnTo>
                <a:lnTo>
                  <a:pt x="498" y="176"/>
                </a:lnTo>
                <a:lnTo>
                  <a:pt x="497" y="177"/>
                </a:lnTo>
                <a:lnTo>
                  <a:pt x="497" y="177"/>
                </a:lnTo>
                <a:lnTo>
                  <a:pt x="497" y="177"/>
                </a:lnTo>
                <a:lnTo>
                  <a:pt x="497" y="177"/>
                </a:lnTo>
                <a:lnTo>
                  <a:pt x="497" y="177"/>
                </a:lnTo>
                <a:lnTo>
                  <a:pt x="497" y="177"/>
                </a:lnTo>
                <a:lnTo>
                  <a:pt x="497" y="178"/>
                </a:lnTo>
                <a:lnTo>
                  <a:pt x="497" y="178"/>
                </a:lnTo>
                <a:lnTo>
                  <a:pt x="497" y="178"/>
                </a:lnTo>
                <a:lnTo>
                  <a:pt x="497" y="178"/>
                </a:lnTo>
                <a:lnTo>
                  <a:pt x="497" y="178"/>
                </a:lnTo>
                <a:lnTo>
                  <a:pt x="497" y="178"/>
                </a:lnTo>
                <a:lnTo>
                  <a:pt x="497" y="179"/>
                </a:lnTo>
                <a:lnTo>
                  <a:pt x="497" y="179"/>
                </a:lnTo>
                <a:lnTo>
                  <a:pt x="497" y="179"/>
                </a:lnTo>
                <a:lnTo>
                  <a:pt x="497" y="179"/>
                </a:lnTo>
                <a:lnTo>
                  <a:pt x="497" y="179"/>
                </a:lnTo>
                <a:lnTo>
                  <a:pt x="497" y="179"/>
                </a:lnTo>
                <a:lnTo>
                  <a:pt x="497" y="180"/>
                </a:lnTo>
                <a:lnTo>
                  <a:pt x="497" y="180"/>
                </a:lnTo>
                <a:lnTo>
                  <a:pt x="497" y="180"/>
                </a:lnTo>
                <a:lnTo>
                  <a:pt x="497" y="180"/>
                </a:lnTo>
                <a:lnTo>
                  <a:pt x="497" y="180"/>
                </a:lnTo>
                <a:lnTo>
                  <a:pt x="497" y="180"/>
                </a:lnTo>
                <a:lnTo>
                  <a:pt x="497" y="180"/>
                </a:lnTo>
                <a:lnTo>
                  <a:pt x="497" y="182"/>
                </a:lnTo>
                <a:lnTo>
                  <a:pt x="497" y="182"/>
                </a:lnTo>
                <a:lnTo>
                  <a:pt x="497" y="182"/>
                </a:lnTo>
                <a:lnTo>
                  <a:pt x="497" y="182"/>
                </a:lnTo>
                <a:lnTo>
                  <a:pt x="497" y="182"/>
                </a:lnTo>
                <a:lnTo>
                  <a:pt x="497" y="182"/>
                </a:lnTo>
                <a:lnTo>
                  <a:pt x="497" y="183"/>
                </a:lnTo>
                <a:lnTo>
                  <a:pt x="497" y="183"/>
                </a:lnTo>
                <a:lnTo>
                  <a:pt x="497" y="183"/>
                </a:lnTo>
                <a:lnTo>
                  <a:pt x="496" y="183"/>
                </a:lnTo>
                <a:lnTo>
                  <a:pt x="496" y="183"/>
                </a:lnTo>
                <a:lnTo>
                  <a:pt x="496" y="183"/>
                </a:lnTo>
                <a:lnTo>
                  <a:pt x="496" y="184"/>
                </a:lnTo>
                <a:lnTo>
                  <a:pt x="496" y="184"/>
                </a:lnTo>
                <a:lnTo>
                  <a:pt x="496" y="184"/>
                </a:lnTo>
                <a:lnTo>
                  <a:pt x="496" y="184"/>
                </a:lnTo>
                <a:lnTo>
                  <a:pt x="496" y="184"/>
                </a:lnTo>
                <a:lnTo>
                  <a:pt x="496" y="184"/>
                </a:lnTo>
                <a:lnTo>
                  <a:pt x="496" y="185"/>
                </a:lnTo>
                <a:lnTo>
                  <a:pt x="496" y="185"/>
                </a:lnTo>
                <a:lnTo>
                  <a:pt x="496" y="185"/>
                </a:lnTo>
                <a:lnTo>
                  <a:pt x="496" y="185"/>
                </a:lnTo>
                <a:lnTo>
                  <a:pt x="496" y="185"/>
                </a:lnTo>
                <a:lnTo>
                  <a:pt x="496" y="186"/>
                </a:lnTo>
                <a:lnTo>
                  <a:pt x="496" y="186"/>
                </a:lnTo>
                <a:lnTo>
                  <a:pt x="496" y="186"/>
                </a:lnTo>
                <a:lnTo>
                  <a:pt x="496" y="186"/>
                </a:lnTo>
                <a:lnTo>
                  <a:pt x="496" y="186"/>
                </a:lnTo>
                <a:lnTo>
                  <a:pt x="496" y="186"/>
                </a:lnTo>
                <a:lnTo>
                  <a:pt x="496" y="187"/>
                </a:lnTo>
                <a:lnTo>
                  <a:pt x="496" y="187"/>
                </a:lnTo>
                <a:lnTo>
                  <a:pt x="496" y="187"/>
                </a:lnTo>
                <a:lnTo>
                  <a:pt x="497" y="187"/>
                </a:lnTo>
                <a:lnTo>
                  <a:pt x="497" y="187"/>
                </a:lnTo>
                <a:lnTo>
                  <a:pt x="497" y="187"/>
                </a:lnTo>
                <a:lnTo>
                  <a:pt x="497" y="188"/>
                </a:lnTo>
                <a:lnTo>
                  <a:pt x="497" y="188"/>
                </a:lnTo>
                <a:lnTo>
                  <a:pt x="497" y="188"/>
                </a:lnTo>
                <a:lnTo>
                  <a:pt x="497" y="188"/>
                </a:lnTo>
                <a:lnTo>
                  <a:pt x="497" y="188"/>
                </a:lnTo>
                <a:lnTo>
                  <a:pt x="497" y="188"/>
                </a:lnTo>
                <a:lnTo>
                  <a:pt x="497" y="189"/>
                </a:lnTo>
                <a:lnTo>
                  <a:pt x="497" y="189"/>
                </a:lnTo>
                <a:lnTo>
                  <a:pt x="497" y="189"/>
                </a:lnTo>
                <a:lnTo>
                  <a:pt x="497" y="189"/>
                </a:lnTo>
                <a:lnTo>
                  <a:pt x="497" y="189"/>
                </a:lnTo>
                <a:lnTo>
                  <a:pt x="497" y="189"/>
                </a:lnTo>
                <a:lnTo>
                  <a:pt x="497" y="191"/>
                </a:lnTo>
                <a:lnTo>
                  <a:pt x="497" y="191"/>
                </a:lnTo>
                <a:lnTo>
                  <a:pt x="497" y="191"/>
                </a:lnTo>
                <a:lnTo>
                  <a:pt x="497" y="191"/>
                </a:lnTo>
                <a:lnTo>
                  <a:pt x="497" y="191"/>
                </a:lnTo>
                <a:lnTo>
                  <a:pt x="497" y="191"/>
                </a:lnTo>
                <a:lnTo>
                  <a:pt x="497" y="191"/>
                </a:lnTo>
                <a:lnTo>
                  <a:pt x="497" y="192"/>
                </a:lnTo>
                <a:lnTo>
                  <a:pt x="497" y="192"/>
                </a:lnTo>
                <a:lnTo>
                  <a:pt x="497" y="192"/>
                </a:lnTo>
                <a:lnTo>
                  <a:pt x="497" y="192"/>
                </a:lnTo>
                <a:lnTo>
                  <a:pt x="497" y="192"/>
                </a:lnTo>
                <a:lnTo>
                  <a:pt x="497" y="192"/>
                </a:lnTo>
                <a:lnTo>
                  <a:pt x="497" y="193"/>
                </a:lnTo>
                <a:lnTo>
                  <a:pt x="497" y="193"/>
                </a:lnTo>
                <a:lnTo>
                  <a:pt x="497" y="193"/>
                </a:lnTo>
                <a:lnTo>
                  <a:pt x="497" y="193"/>
                </a:lnTo>
                <a:lnTo>
                  <a:pt x="497" y="193"/>
                </a:lnTo>
                <a:lnTo>
                  <a:pt x="497" y="193"/>
                </a:lnTo>
                <a:lnTo>
                  <a:pt x="498" y="194"/>
                </a:lnTo>
                <a:lnTo>
                  <a:pt x="498" y="194"/>
                </a:lnTo>
                <a:lnTo>
                  <a:pt x="498" y="194"/>
                </a:lnTo>
                <a:lnTo>
                  <a:pt x="498" y="194"/>
                </a:lnTo>
                <a:lnTo>
                  <a:pt x="498" y="194"/>
                </a:lnTo>
                <a:lnTo>
                  <a:pt x="498" y="194"/>
                </a:lnTo>
                <a:lnTo>
                  <a:pt x="498" y="194"/>
                </a:lnTo>
                <a:lnTo>
                  <a:pt x="498" y="195"/>
                </a:lnTo>
                <a:lnTo>
                  <a:pt x="498" y="195"/>
                </a:lnTo>
                <a:lnTo>
                  <a:pt x="498" y="195"/>
                </a:lnTo>
                <a:lnTo>
                  <a:pt x="498" y="195"/>
                </a:lnTo>
                <a:lnTo>
                  <a:pt x="498" y="195"/>
                </a:lnTo>
                <a:lnTo>
                  <a:pt x="498" y="195"/>
                </a:lnTo>
                <a:lnTo>
                  <a:pt x="498" y="196"/>
                </a:lnTo>
                <a:lnTo>
                  <a:pt x="498" y="196"/>
                </a:lnTo>
                <a:lnTo>
                  <a:pt x="498" y="196"/>
                </a:lnTo>
                <a:lnTo>
                  <a:pt x="498" y="196"/>
                </a:lnTo>
                <a:lnTo>
                  <a:pt x="498" y="196"/>
                </a:lnTo>
                <a:lnTo>
                  <a:pt x="499" y="196"/>
                </a:lnTo>
                <a:lnTo>
                  <a:pt x="499" y="196"/>
                </a:lnTo>
                <a:lnTo>
                  <a:pt x="499" y="197"/>
                </a:lnTo>
                <a:lnTo>
                  <a:pt x="499" y="197"/>
                </a:lnTo>
                <a:lnTo>
                  <a:pt x="499" y="197"/>
                </a:lnTo>
                <a:lnTo>
                  <a:pt x="499" y="197"/>
                </a:lnTo>
                <a:lnTo>
                  <a:pt x="499" y="197"/>
                </a:lnTo>
                <a:lnTo>
                  <a:pt x="499" y="197"/>
                </a:lnTo>
                <a:lnTo>
                  <a:pt x="499" y="197"/>
                </a:lnTo>
                <a:lnTo>
                  <a:pt x="499" y="198"/>
                </a:lnTo>
                <a:lnTo>
                  <a:pt x="499" y="198"/>
                </a:lnTo>
                <a:lnTo>
                  <a:pt x="499" y="198"/>
                </a:lnTo>
                <a:lnTo>
                  <a:pt x="499" y="198"/>
                </a:lnTo>
                <a:lnTo>
                  <a:pt x="499" y="198"/>
                </a:lnTo>
                <a:lnTo>
                  <a:pt x="499" y="198"/>
                </a:lnTo>
                <a:lnTo>
                  <a:pt x="500" y="198"/>
                </a:lnTo>
                <a:lnTo>
                  <a:pt x="500" y="200"/>
                </a:lnTo>
                <a:lnTo>
                  <a:pt x="500" y="200"/>
                </a:lnTo>
                <a:lnTo>
                  <a:pt x="500" y="200"/>
                </a:lnTo>
                <a:lnTo>
                  <a:pt x="500" y="200"/>
                </a:lnTo>
                <a:lnTo>
                  <a:pt x="500" y="200"/>
                </a:lnTo>
                <a:lnTo>
                  <a:pt x="500" y="200"/>
                </a:lnTo>
                <a:lnTo>
                  <a:pt x="500" y="200"/>
                </a:lnTo>
                <a:lnTo>
                  <a:pt x="500" y="201"/>
                </a:lnTo>
                <a:lnTo>
                  <a:pt x="500" y="201"/>
                </a:lnTo>
                <a:lnTo>
                  <a:pt x="500" y="201"/>
                </a:lnTo>
                <a:lnTo>
                  <a:pt x="500" y="201"/>
                </a:lnTo>
                <a:lnTo>
                  <a:pt x="502" y="201"/>
                </a:lnTo>
                <a:lnTo>
                  <a:pt x="502" y="201"/>
                </a:lnTo>
                <a:lnTo>
                  <a:pt x="502" y="201"/>
                </a:lnTo>
                <a:lnTo>
                  <a:pt x="502" y="201"/>
                </a:lnTo>
                <a:lnTo>
                  <a:pt x="502" y="202"/>
                </a:lnTo>
                <a:lnTo>
                  <a:pt x="502" y="202"/>
                </a:lnTo>
                <a:lnTo>
                  <a:pt x="502" y="202"/>
                </a:lnTo>
                <a:lnTo>
                  <a:pt x="502" y="202"/>
                </a:lnTo>
                <a:lnTo>
                  <a:pt x="502" y="202"/>
                </a:lnTo>
                <a:lnTo>
                  <a:pt x="502" y="202"/>
                </a:lnTo>
                <a:lnTo>
                  <a:pt x="502" y="202"/>
                </a:lnTo>
                <a:lnTo>
                  <a:pt x="502" y="203"/>
                </a:lnTo>
                <a:lnTo>
                  <a:pt x="503" y="203"/>
                </a:lnTo>
                <a:lnTo>
                  <a:pt x="503" y="203"/>
                </a:lnTo>
                <a:lnTo>
                  <a:pt x="503" y="203"/>
                </a:lnTo>
                <a:lnTo>
                  <a:pt x="503" y="203"/>
                </a:lnTo>
                <a:lnTo>
                  <a:pt x="503" y="203"/>
                </a:lnTo>
                <a:lnTo>
                  <a:pt x="503" y="203"/>
                </a:lnTo>
                <a:lnTo>
                  <a:pt x="503" y="203"/>
                </a:lnTo>
                <a:lnTo>
                  <a:pt x="503" y="204"/>
                </a:lnTo>
                <a:lnTo>
                  <a:pt x="503" y="204"/>
                </a:lnTo>
                <a:lnTo>
                  <a:pt x="503" y="204"/>
                </a:lnTo>
                <a:lnTo>
                  <a:pt x="504" y="204"/>
                </a:lnTo>
                <a:lnTo>
                  <a:pt x="504" y="204"/>
                </a:lnTo>
                <a:lnTo>
                  <a:pt x="504" y="204"/>
                </a:lnTo>
                <a:lnTo>
                  <a:pt x="504" y="204"/>
                </a:lnTo>
                <a:lnTo>
                  <a:pt x="504" y="204"/>
                </a:lnTo>
                <a:lnTo>
                  <a:pt x="504" y="204"/>
                </a:lnTo>
                <a:lnTo>
                  <a:pt x="504" y="205"/>
                </a:lnTo>
                <a:lnTo>
                  <a:pt x="504" y="205"/>
                </a:lnTo>
                <a:lnTo>
                  <a:pt x="504" y="205"/>
                </a:lnTo>
                <a:lnTo>
                  <a:pt x="505" y="205"/>
                </a:lnTo>
                <a:lnTo>
                  <a:pt x="505" y="205"/>
                </a:lnTo>
                <a:lnTo>
                  <a:pt x="505" y="205"/>
                </a:lnTo>
                <a:lnTo>
                  <a:pt x="505" y="205"/>
                </a:lnTo>
                <a:lnTo>
                  <a:pt x="505" y="205"/>
                </a:lnTo>
                <a:lnTo>
                  <a:pt x="505" y="206"/>
                </a:lnTo>
                <a:lnTo>
                  <a:pt x="505" y="206"/>
                </a:lnTo>
                <a:lnTo>
                  <a:pt x="505" y="206"/>
                </a:lnTo>
                <a:lnTo>
                  <a:pt x="505" y="206"/>
                </a:lnTo>
                <a:lnTo>
                  <a:pt x="506" y="206"/>
                </a:lnTo>
                <a:lnTo>
                  <a:pt x="506" y="206"/>
                </a:lnTo>
                <a:lnTo>
                  <a:pt x="506" y="206"/>
                </a:lnTo>
                <a:lnTo>
                  <a:pt x="506" y="206"/>
                </a:lnTo>
                <a:lnTo>
                  <a:pt x="506" y="206"/>
                </a:lnTo>
                <a:lnTo>
                  <a:pt x="506" y="207"/>
                </a:lnTo>
                <a:lnTo>
                  <a:pt x="506" y="207"/>
                </a:lnTo>
                <a:lnTo>
                  <a:pt x="506" y="207"/>
                </a:lnTo>
                <a:lnTo>
                  <a:pt x="506" y="207"/>
                </a:lnTo>
                <a:lnTo>
                  <a:pt x="507" y="207"/>
                </a:lnTo>
                <a:lnTo>
                  <a:pt x="507" y="207"/>
                </a:lnTo>
                <a:lnTo>
                  <a:pt x="507" y="207"/>
                </a:lnTo>
                <a:lnTo>
                  <a:pt x="507" y="207"/>
                </a:lnTo>
                <a:lnTo>
                  <a:pt x="507" y="207"/>
                </a:lnTo>
                <a:lnTo>
                  <a:pt x="507" y="207"/>
                </a:lnTo>
                <a:lnTo>
                  <a:pt x="507" y="209"/>
                </a:lnTo>
                <a:lnTo>
                  <a:pt x="507" y="209"/>
                </a:lnTo>
                <a:lnTo>
                  <a:pt x="508" y="209"/>
                </a:lnTo>
                <a:lnTo>
                  <a:pt x="508" y="209"/>
                </a:lnTo>
                <a:lnTo>
                  <a:pt x="508" y="209"/>
                </a:lnTo>
                <a:lnTo>
                  <a:pt x="508" y="209"/>
                </a:lnTo>
                <a:lnTo>
                  <a:pt x="508" y="209"/>
                </a:lnTo>
                <a:lnTo>
                  <a:pt x="508" y="209"/>
                </a:lnTo>
                <a:lnTo>
                  <a:pt x="508" y="209"/>
                </a:lnTo>
                <a:lnTo>
                  <a:pt x="508" y="209"/>
                </a:lnTo>
                <a:lnTo>
                  <a:pt x="509" y="209"/>
                </a:lnTo>
                <a:lnTo>
                  <a:pt x="509" y="210"/>
                </a:lnTo>
                <a:lnTo>
                  <a:pt x="509" y="210"/>
                </a:lnTo>
                <a:lnTo>
                  <a:pt x="509" y="210"/>
                </a:lnTo>
                <a:lnTo>
                  <a:pt x="509" y="210"/>
                </a:lnTo>
                <a:lnTo>
                  <a:pt x="509" y="210"/>
                </a:lnTo>
                <a:lnTo>
                  <a:pt x="509" y="210"/>
                </a:lnTo>
                <a:lnTo>
                  <a:pt x="509" y="210"/>
                </a:lnTo>
                <a:lnTo>
                  <a:pt x="511" y="210"/>
                </a:lnTo>
                <a:lnTo>
                  <a:pt x="511" y="210"/>
                </a:lnTo>
                <a:lnTo>
                  <a:pt x="511" y="210"/>
                </a:lnTo>
                <a:lnTo>
                  <a:pt x="511" y="210"/>
                </a:lnTo>
                <a:lnTo>
                  <a:pt x="511" y="211"/>
                </a:lnTo>
                <a:lnTo>
                  <a:pt x="511" y="211"/>
                </a:lnTo>
                <a:lnTo>
                  <a:pt x="511" y="211"/>
                </a:lnTo>
                <a:lnTo>
                  <a:pt x="512" y="211"/>
                </a:lnTo>
                <a:lnTo>
                  <a:pt x="512" y="211"/>
                </a:lnTo>
                <a:lnTo>
                  <a:pt x="512" y="211"/>
                </a:lnTo>
                <a:lnTo>
                  <a:pt x="512" y="211"/>
                </a:lnTo>
                <a:lnTo>
                  <a:pt x="512" y="211"/>
                </a:lnTo>
                <a:lnTo>
                  <a:pt x="512" y="211"/>
                </a:lnTo>
                <a:lnTo>
                  <a:pt x="512" y="211"/>
                </a:lnTo>
                <a:lnTo>
                  <a:pt x="513" y="211"/>
                </a:lnTo>
                <a:lnTo>
                  <a:pt x="513" y="211"/>
                </a:lnTo>
                <a:lnTo>
                  <a:pt x="513" y="211"/>
                </a:lnTo>
                <a:lnTo>
                  <a:pt x="513" y="212"/>
                </a:lnTo>
                <a:lnTo>
                  <a:pt x="513" y="212"/>
                </a:lnTo>
                <a:lnTo>
                  <a:pt x="513" y="212"/>
                </a:lnTo>
                <a:lnTo>
                  <a:pt x="513" y="212"/>
                </a:lnTo>
                <a:lnTo>
                  <a:pt x="514" y="212"/>
                </a:lnTo>
                <a:lnTo>
                  <a:pt x="514" y="212"/>
                </a:lnTo>
                <a:lnTo>
                  <a:pt x="514" y="212"/>
                </a:lnTo>
                <a:lnTo>
                  <a:pt x="514" y="212"/>
                </a:lnTo>
                <a:lnTo>
                  <a:pt x="514" y="212"/>
                </a:lnTo>
                <a:lnTo>
                  <a:pt x="514" y="212"/>
                </a:lnTo>
                <a:lnTo>
                  <a:pt x="514" y="212"/>
                </a:lnTo>
                <a:lnTo>
                  <a:pt x="515" y="212"/>
                </a:lnTo>
                <a:lnTo>
                  <a:pt x="515" y="212"/>
                </a:lnTo>
                <a:lnTo>
                  <a:pt x="515" y="212"/>
                </a:lnTo>
                <a:lnTo>
                  <a:pt x="515" y="212"/>
                </a:lnTo>
                <a:lnTo>
                  <a:pt x="515" y="213"/>
                </a:lnTo>
                <a:lnTo>
                  <a:pt x="515" y="213"/>
                </a:lnTo>
                <a:lnTo>
                  <a:pt x="515" y="213"/>
                </a:lnTo>
                <a:lnTo>
                  <a:pt x="516" y="213"/>
                </a:lnTo>
                <a:lnTo>
                  <a:pt x="516" y="213"/>
                </a:lnTo>
                <a:lnTo>
                  <a:pt x="516" y="213"/>
                </a:lnTo>
                <a:lnTo>
                  <a:pt x="516" y="213"/>
                </a:lnTo>
                <a:lnTo>
                  <a:pt x="516" y="213"/>
                </a:lnTo>
                <a:lnTo>
                  <a:pt x="516" y="213"/>
                </a:lnTo>
                <a:lnTo>
                  <a:pt x="517" y="213"/>
                </a:lnTo>
                <a:lnTo>
                  <a:pt x="517" y="213"/>
                </a:lnTo>
                <a:lnTo>
                  <a:pt x="517" y="213"/>
                </a:lnTo>
                <a:lnTo>
                  <a:pt x="517" y="213"/>
                </a:lnTo>
                <a:lnTo>
                  <a:pt x="517" y="213"/>
                </a:lnTo>
                <a:lnTo>
                  <a:pt x="517" y="213"/>
                </a:lnTo>
                <a:lnTo>
                  <a:pt x="517" y="213"/>
                </a:lnTo>
                <a:lnTo>
                  <a:pt x="519" y="213"/>
                </a:lnTo>
                <a:lnTo>
                  <a:pt x="519" y="213"/>
                </a:lnTo>
                <a:lnTo>
                  <a:pt x="519" y="213"/>
                </a:lnTo>
                <a:lnTo>
                  <a:pt x="519" y="213"/>
                </a:lnTo>
                <a:lnTo>
                  <a:pt x="519" y="214"/>
                </a:lnTo>
                <a:lnTo>
                  <a:pt x="519" y="214"/>
                </a:lnTo>
                <a:lnTo>
                  <a:pt x="520" y="214"/>
                </a:lnTo>
                <a:lnTo>
                  <a:pt x="520" y="214"/>
                </a:lnTo>
                <a:lnTo>
                  <a:pt x="520" y="214"/>
                </a:lnTo>
                <a:lnTo>
                  <a:pt x="520" y="214"/>
                </a:lnTo>
                <a:lnTo>
                  <a:pt x="520" y="214"/>
                </a:lnTo>
                <a:lnTo>
                  <a:pt x="520" y="214"/>
                </a:lnTo>
                <a:lnTo>
                  <a:pt x="520" y="214"/>
                </a:lnTo>
                <a:lnTo>
                  <a:pt x="521" y="214"/>
                </a:lnTo>
                <a:lnTo>
                  <a:pt x="521" y="214"/>
                </a:lnTo>
                <a:lnTo>
                  <a:pt x="521" y="214"/>
                </a:lnTo>
                <a:lnTo>
                  <a:pt x="521" y="214"/>
                </a:lnTo>
                <a:lnTo>
                  <a:pt x="521" y="214"/>
                </a:lnTo>
                <a:lnTo>
                  <a:pt x="521" y="214"/>
                </a:lnTo>
                <a:lnTo>
                  <a:pt x="522" y="214"/>
                </a:lnTo>
                <a:lnTo>
                  <a:pt x="522" y="214"/>
                </a:lnTo>
                <a:lnTo>
                  <a:pt x="522" y="214"/>
                </a:lnTo>
                <a:lnTo>
                  <a:pt x="522" y="214"/>
                </a:lnTo>
                <a:lnTo>
                  <a:pt x="522" y="214"/>
                </a:lnTo>
                <a:lnTo>
                  <a:pt x="522" y="214"/>
                </a:lnTo>
                <a:lnTo>
                  <a:pt x="523" y="214"/>
                </a:lnTo>
                <a:lnTo>
                  <a:pt x="523" y="214"/>
                </a:lnTo>
                <a:lnTo>
                  <a:pt x="523" y="214"/>
                </a:lnTo>
                <a:lnTo>
                  <a:pt x="523" y="214"/>
                </a:lnTo>
                <a:lnTo>
                  <a:pt x="523" y="214"/>
                </a:lnTo>
                <a:lnTo>
                  <a:pt x="523" y="214"/>
                </a:lnTo>
                <a:lnTo>
                  <a:pt x="524" y="214"/>
                </a:lnTo>
                <a:lnTo>
                  <a:pt x="524" y="214"/>
                </a:lnTo>
                <a:lnTo>
                  <a:pt x="524" y="214"/>
                </a:lnTo>
                <a:lnTo>
                  <a:pt x="524" y="214"/>
                </a:lnTo>
                <a:lnTo>
                  <a:pt x="524" y="214"/>
                </a:lnTo>
                <a:lnTo>
                  <a:pt x="524" y="214"/>
                </a:lnTo>
                <a:lnTo>
                  <a:pt x="525" y="214"/>
                </a:lnTo>
                <a:lnTo>
                  <a:pt x="525" y="214"/>
                </a:lnTo>
                <a:lnTo>
                  <a:pt x="525" y="214"/>
                </a:lnTo>
                <a:lnTo>
                  <a:pt x="525" y="214"/>
                </a:lnTo>
                <a:lnTo>
                  <a:pt x="525" y="214"/>
                </a:lnTo>
                <a:lnTo>
                  <a:pt x="525" y="214"/>
                </a:lnTo>
                <a:lnTo>
                  <a:pt x="526" y="214"/>
                </a:lnTo>
                <a:lnTo>
                  <a:pt x="526" y="214"/>
                </a:lnTo>
                <a:lnTo>
                  <a:pt x="526" y="214"/>
                </a:lnTo>
                <a:lnTo>
                  <a:pt x="526" y="214"/>
                </a:lnTo>
                <a:lnTo>
                  <a:pt x="526" y="214"/>
                </a:lnTo>
                <a:lnTo>
                  <a:pt x="526" y="214"/>
                </a:lnTo>
                <a:lnTo>
                  <a:pt x="528" y="214"/>
                </a:lnTo>
                <a:lnTo>
                  <a:pt x="528" y="214"/>
                </a:lnTo>
                <a:lnTo>
                  <a:pt x="528" y="214"/>
                </a:lnTo>
                <a:lnTo>
                  <a:pt x="528" y="214"/>
                </a:lnTo>
                <a:lnTo>
                  <a:pt x="528" y="214"/>
                </a:lnTo>
                <a:lnTo>
                  <a:pt x="528" y="214"/>
                </a:lnTo>
                <a:lnTo>
                  <a:pt x="529" y="214"/>
                </a:lnTo>
                <a:lnTo>
                  <a:pt x="529" y="214"/>
                </a:lnTo>
                <a:lnTo>
                  <a:pt x="529" y="214"/>
                </a:lnTo>
                <a:lnTo>
                  <a:pt x="529" y="214"/>
                </a:lnTo>
                <a:lnTo>
                  <a:pt x="529" y="214"/>
                </a:lnTo>
                <a:lnTo>
                  <a:pt x="529" y="214"/>
                </a:lnTo>
                <a:lnTo>
                  <a:pt x="530" y="214"/>
                </a:lnTo>
                <a:lnTo>
                  <a:pt x="530" y="214"/>
                </a:lnTo>
                <a:lnTo>
                  <a:pt x="530" y="214"/>
                </a:lnTo>
                <a:lnTo>
                  <a:pt x="530" y="214"/>
                </a:lnTo>
                <a:lnTo>
                  <a:pt x="530" y="214"/>
                </a:lnTo>
                <a:lnTo>
                  <a:pt x="530" y="214"/>
                </a:lnTo>
                <a:lnTo>
                  <a:pt x="531" y="214"/>
                </a:lnTo>
                <a:lnTo>
                  <a:pt x="531" y="214"/>
                </a:lnTo>
                <a:lnTo>
                  <a:pt x="531" y="214"/>
                </a:lnTo>
                <a:lnTo>
                  <a:pt x="531" y="214"/>
                </a:lnTo>
                <a:lnTo>
                  <a:pt x="531" y="214"/>
                </a:lnTo>
                <a:lnTo>
                  <a:pt x="531" y="214"/>
                </a:lnTo>
                <a:lnTo>
                  <a:pt x="532" y="214"/>
                </a:lnTo>
                <a:lnTo>
                  <a:pt x="532" y="214"/>
                </a:lnTo>
                <a:lnTo>
                  <a:pt x="532" y="214"/>
                </a:lnTo>
                <a:lnTo>
                  <a:pt x="532" y="214"/>
                </a:lnTo>
                <a:lnTo>
                  <a:pt x="532" y="214"/>
                </a:lnTo>
                <a:lnTo>
                  <a:pt x="532" y="214"/>
                </a:lnTo>
                <a:lnTo>
                  <a:pt x="533" y="214"/>
                </a:lnTo>
                <a:lnTo>
                  <a:pt x="533" y="214"/>
                </a:lnTo>
                <a:lnTo>
                  <a:pt x="533" y="214"/>
                </a:lnTo>
                <a:lnTo>
                  <a:pt x="533" y="214"/>
                </a:lnTo>
                <a:lnTo>
                  <a:pt x="533" y="214"/>
                </a:lnTo>
                <a:lnTo>
                  <a:pt x="533" y="214"/>
                </a:lnTo>
                <a:lnTo>
                  <a:pt x="534" y="213"/>
                </a:lnTo>
                <a:lnTo>
                  <a:pt x="534" y="213"/>
                </a:lnTo>
                <a:lnTo>
                  <a:pt x="534" y="213"/>
                </a:lnTo>
                <a:lnTo>
                  <a:pt x="534" y="213"/>
                </a:lnTo>
                <a:lnTo>
                  <a:pt x="534" y="213"/>
                </a:lnTo>
                <a:lnTo>
                  <a:pt x="534" y="213"/>
                </a:lnTo>
                <a:lnTo>
                  <a:pt x="534" y="213"/>
                </a:lnTo>
                <a:lnTo>
                  <a:pt x="535" y="213"/>
                </a:lnTo>
                <a:lnTo>
                  <a:pt x="535" y="213"/>
                </a:lnTo>
                <a:lnTo>
                  <a:pt x="535" y="213"/>
                </a:lnTo>
                <a:lnTo>
                  <a:pt x="535" y="213"/>
                </a:lnTo>
                <a:lnTo>
                  <a:pt x="535" y="213"/>
                </a:lnTo>
                <a:lnTo>
                  <a:pt x="535" y="213"/>
                </a:lnTo>
                <a:lnTo>
                  <a:pt x="537" y="213"/>
                </a:lnTo>
                <a:lnTo>
                  <a:pt x="537" y="213"/>
                </a:lnTo>
                <a:lnTo>
                  <a:pt x="537" y="213"/>
                </a:lnTo>
                <a:lnTo>
                  <a:pt x="537" y="213"/>
                </a:lnTo>
                <a:lnTo>
                  <a:pt x="537" y="213"/>
                </a:lnTo>
                <a:lnTo>
                  <a:pt x="537" y="213"/>
                </a:lnTo>
                <a:lnTo>
                  <a:pt x="537" y="213"/>
                </a:lnTo>
                <a:lnTo>
                  <a:pt x="538" y="212"/>
                </a:lnTo>
                <a:lnTo>
                  <a:pt x="538" y="212"/>
                </a:lnTo>
                <a:lnTo>
                  <a:pt x="538" y="212"/>
                </a:lnTo>
                <a:lnTo>
                  <a:pt x="538" y="212"/>
                </a:lnTo>
                <a:lnTo>
                  <a:pt x="538" y="212"/>
                </a:lnTo>
                <a:lnTo>
                  <a:pt x="538" y="212"/>
                </a:lnTo>
                <a:lnTo>
                  <a:pt x="538" y="212"/>
                </a:lnTo>
                <a:lnTo>
                  <a:pt x="539" y="212"/>
                </a:lnTo>
                <a:lnTo>
                  <a:pt x="539" y="212"/>
                </a:lnTo>
                <a:lnTo>
                  <a:pt x="539" y="212"/>
                </a:lnTo>
                <a:lnTo>
                  <a:pt x="539" y="212"/>
                </a:lnTo>
                <a:lnTo>
                  <a:pt x="539" y="212"/>
                </a:lnTo>
                <a:lnTo>
                  <a:pt x="539" y="212"/>
                </a:lnTo>
                <a:lnTo>
                  <a:pt x="539" y="212"/>
                </a:lnTo>
                <a:lnTo>
                  <a:pt x="540" y="212"/>
                </a:lnTo>
                <a:lnTo>
                  <a:pt x="540" y="211"/>
                </a:lnTo>
                <a:lnTo>
                  <a:pt x="540" y="211"/>
                </a:lnTo>
                <a:lnTo>
                  <a:pt x="540" y="211"/>
                </a:lnTo>
                <a:lnTo>
                  <a:pt x="540" y="211"/>
                </a:lnTo>
                <a:lnTo>
                  <a:pt x="540" y="211"/>
                </a:lnTo>
                <a:lnTo>
                  <a:pt x="540" y="211"/>
                </a:lnTo>
                <a:lnTo>
                  <a:pt x="541" y="211"/>
                </a:lnTo>
                <a:lnTo>
                  <a:pt x="541" y="211"/>
                </a:lnTo>
                <a:lnTo>
                  <a:pt x="541" y="211"/>
                </a:lnTo>
                <a:lnTo>
                  <a:pt x="541" y="211"/>
                </a:lnTo>
                <a:lnTo>
                  <a:pt x="541" y="211"/>
                </a:lnTo>
                <a:lnTo>
                  <a:pt x="541" y="211"/>
                </a:lnTo>
                <a:lnTo>
                  <a:pt x="541" y="211"/>
                </a:lnTo>
                <a:lnTo>
                  <a:pt x="542" y="210"/>
                </a:lnTo>
                <a:lnTo>
                  <a:pt x="542" y="210"/>
                </a:lnTo>
                <a:lnTo>
                  <a:pt x="542" y="210"/>
                </a:lnTo>
                <a:lnTo>
                  <a:pt x="542" y="210"/>
                </a:lnTo>
                <a:lnTo>
                  <a:pt x="542" y="210"/>
                </a:lnTo>
                <a:lnTo>
                  <a:pt x="542" y="210"/>
                </a:lnTo>
                <a:lnTo>
                  <a:pt x="542" y="210"/>
                </a:lnTo>
                <a:lnTo>
                  <a:pt x="543" y="210"/>
                </a:lnTo>
                <a:lnTo>
                  <a:pt x="543" y="210"/>
                </a:lnTo>
                <a:lnTo>
                  <a:pt x="543" y="210"/>
                </a:lnTo>
                <a:lnTo>
                  <a:pt x="543" y="210"/>
                </a:lnTo>
                <a:lnTo>
                  <a:pt x="543" y="209"/>
                </a:lnTo>
                <a:lnTo>
                  <a:pt x="543" y="209"/>
                </a:lnTo>
                <a:lnTo>
                  <a:pt x="543" y="209"/>
                </a:lnTo>
                <a:lnTo>
                  <a:pt x="543" y="209"/>
                </a:lnTo>
                <a:lnTo>
                  <a:pt x="544" y="209"/>
                </a:lnTo>
                <a:lnTo>
                  <a:pt x="544" y="209"/>
                </a:lnTo>
                <a:lnTo>
                  <a:pt x="544" y="209"/>
                </a:lnTo>
                <a:lnTo>
                  <a:pt x="544" y="209"/>
                </a:lnTo>
                <a:lnTo>
                  <a:pt x="544" y="209"/>
                </a:lnTo>
                <a:lnTo>
                  <a:pt x="544" y="209"/>
                </a:lnTo>
                <a:lnTo>
                  <a:pt x="544" y="209"/>
                </a:lnTo>
                <a:lnTo>
                  <a:pt x="544" y="207"/>
                </a:lnTo>
                <a:lnTo>
                  <a:pt x="546" y="207"/>
                </a:lnTo>
                <a:lnTo>
                  <a:pt x="546" y="207"/>
                </a:lnTo>
                <a:lnTo>
                  <a:pt x="546" y="207"/>
                </a:lnTo>
                <a:lnTo>
                  <a:pt x="546" y="207"/>
                </a:lnTo>
                <a:lnTo>
                  <a:pt x="546" y="207"/>
                </a:lnTo>
                <a:lnTo>
                  <a:pt x="546" y="207"/>
                </a:lnTo>
                <a:lnTo>
                  <a:pt x="546" y="207"/>
                </a:lnTo>
                <a:lnTo>
                  <a:pt x="546" y="207"/>
                </a:lnTo>
                <a:lnTo>
                  <a:pt x="547" y="207"/>
                </a:lnTo>
                <a:lnTo>
                  <a:pt x="547" y="206"/>
                </a:lnTo>
                <a:lnTo>
                  <a:pt x="547" y="206"/>
                </a:lnTo>
                <a:lnTo>
                  <a:pt x="547" y="206"/>
                </a:lnTo>
                <a:lnTo>
                  <a:pt x="547" y="206"/>
                </a:lnTo>
                <a:lnTo>
                  <a:pt x="547" y="206"/>
                </a:lnTo>
                <a:lnTo>
                  <a:pt x="547" y="206"/>
                </a:lnTo>
                <a:lnTo>
                  <a:pt x="547" y="206"/>
                </a:lnTo>
                <a:lnTo>
                  <a:pt x="547" y="206"/>
                </a:lnTo>
                <a:lnTo>
                  <a:pt x="548" y="206"/>
                </a:lnTo>
                <a:lnTo>
                  <a:pt x="548" y="205"/>
                </a:lnTo>
                <a:lnTo>
                  <a:pt x="548" y="205"/>
                </a:lnTo>
                <a:lnTo>
                  <a:pt x="548" y="205"/>
                </a:lnTo>
                <a:lnTo>
                  <a:pt x="548" y="205"/>
                </a:lnTo>
                <a:lnTo>
                  <a:pt x="548" y="205"/>
                </a:lnTo>
                <a:lnTo>
                  <a:pt x="548" y="205"/>
                </a:lnTo>
                <a:lnTo>
                  <a:pt x="548" y="205"/>
                </a:lnTo>
                <a:lnTo>
                  <a:pt x="548" y="205"/>
                </a:lnTo>
                <a:lnTo>
                  <a:pt x="549" y="204"/>
                </a:lnTo>
                <a:lnTo>
                  <a:pt x="549" y="204"/>
                </a:lnTo>
                <a:lnTo>
                  <a:pt x="549" y="204"/>
                </a:lnTo>
                <a:lnTo>
                  <a:pt x="549" y="204"/>
                </a:lnTo>
                <a:lnTo>
                  <a:pt x="549" y="204"/>
                </a:lnTo>
                <a:lnTo>
                  <a:pt x="549" y="204"/>
                </a:lnTo>
                <a:lnTo>
                  <a:pt x="549" y="204"/>
                </a:lnTo>
                <a:lnTo>
                  <a:pt x="549" y="204"/>
                </a:lnTo>
                <a:lnTo>
                  <a:pt x="549" y="204"/>
                </a:lnTo>
                <a:lnTo>
                  <a:pt x="549" y="203"/>
                </a:lnTo>
                <a:lnTo>
                  <a:pt x="550" y="203"/>
                </a:lnTo>
                <a:lnTo>
                  <a:pt x="550" y="203"/>
                </a:lnTo>
                <a:lnTo>
                  <a:pt x="550" y="203"/>
                </a:lnTo>
                <a:lnTo>
                  <a:pt x="550" y="203"/>
                </a:lnTo>
                <a:lnTo>
                  <a:pt x="550" y="203"/>
                </a:lnTo>
                <a:lnTo>
                  <a:pt x="550" y="203"/>
                </a:lnTo>
                <a:lnTo>
                  <a:pt x="550" y="203"/>
                </a:lnTo>
                <a:lnTo>
                  <a:pt x="550" y="202"/>
                </a:lnTo>
                <a:lnTo>
                  <a:pt x="550" y="202"/>
                </a:lnTo>
                <a:lnTo>
                  <a:pt x="550" y="202"/>
                </a:lnTo>
                <a:lnTo>
                  <a:pt x="550" y="202"/>
                </a:lnTo>
                <a:lnTo>
                  <a:pt x="551" y="202"/>
                </a:lnTo>
                <a:lnTo>
                  <a:pt x="551" y="202"/>
                </a:lnTo>
                <a:lnTo>
                  <a:pt x="551" y="202"/>
                </a:lnTo>
                <a:lnTo>
                  <a:pt x="551" y="201"/>
                </a:lnTo>
                <a:lnTo>
                  <a:pt x="551" y="201"/>
                </a:lnTo>
                <a:lnTo>
                  <a:pt x="551" y="201"/>
                </a:lnTo>
                <a:lnTo>
                  <a:pt x="551" y="201"/>
                </a:lnTo>
                <a:lnTo>
                  <a:pt x="551" y="201"/>
                </a:lnTo>
                <a:lnTo>
                  <a:pt x="551" y="201"/>
                </a:lnTo>
                <a:lnTo>
                  <a:pt x="551" y="201"/>
                </a:lnTo>
                <a:lnTo>
                  <a:pt x="551" y="201"/>
                </a:lnTo>
                <a:lnTo>
                  <a:pt x="552" y="200"/>
                </a:lnTo>
                <a:lnTo>
                  <a:pt x="552" y="200"/>
                </a:lnTo>
                <a:lnTo>
                  <a:pt x="552" y="200"/>
                </a:lnTo>
                <a:lnTo>
                  <a:pt x="552" y="200"/>
                </a:lnTo>
                <a:lnTo>
                  <a:pt x="552" y="200"/>
                </a:lnTo>
                <a:lnTo>
                  <a:pt x="552" y="200"/>
                </a:lnTo>
                <a:lnTo>
                  <a:pt x="552" y="200"/>
                </a:lnTo>
                <a:lnTo>
                  <a:pt x="552" y="198"/>
                </a:lnTo>
                <a:lnTo>
                  <a:pt x="552" y="198"/>
                </a:lnTo>
                <a:lnTo>
                  <a:pt x="552" y="198"/>
                </a:lnTo>
                <a:lnTo>
                  <a:pt x="552" y="198"/>
                </a:lnTo>
                <a:lnTo>
                  <a:pt x="552" y="198"/>
                </a:lnTo>
                <a:lnTo>
                  <a:pt x="552" y="198"/>
                </a:lnTo>
                <a:lnTo>
                  <a:pt x="552" y="198"/>
                </a:lnTo>
                <a:lnTo>
                  <a:pt x="553" y="197"/>
                </a:lnTo>
                <a:lnTo>
                  <a:pt x="553" y="197"/>
                </a:lnTo>
                <a:lnTo>
                  <a:pt x="553" y="197"/>
                </a:lnTo>
                <a:lnTo>
                  <a:pt x="553" y="197"/>
                </a:lnTo>
                <a:lnTo>
                  <a:pt x="553" y="197"/>
                </a:lnTo>
                <a:lnTo>
                  <a:pt x="553" y="197"/>
                </a:lnTo>
                <a:lnTo>
                  <a:pt x="553" y="197"/>
                </a:lnTo>
                <a:lnTo>
                  <a:pt x="553" y="196"/>
                </a:lnTo>
                <a:lnTo>
                  <a:pt x="553" y="196"/>
                </a:lnTo>
                <a:lnTo>
                  <a:pt x="553" y="196"/>
                </a:lnTo>
                <a:lnTo>
                  <a:pt x="553" y="196"/>
                </a:lnTo>
                <a:lnTo>
                  <a:pt x="553" y="196"/>
                </a:lnTo>
                <a:lnTo>
                  <a:pt x="553" y="196"/>
                </a:lnTo>
                <a:lnTo>
                  <a:pt x="553" y="196"/>
                </a:lnTo>
                <a:lnTo>
                  <a:pt x="553" y="195"/>
                </a:lnTo>
                <a:lnTo>
                  <a:pt x="555" y="195"/>
                </a:lnTo>
                <a:lnTo>
                  <a:pt x="555" y="195"/>
                </a:lnTo>
                <a:lnTo>
                  <a:pt x="555" y="195"/>
                </a:lnTo>
                <a:lnTo>
                  <a:pt x="555" y="195"/>
                </a:lnTo>
                <a:lnTo>
                  <a:pt x="555" y="195"/>
                </a:lnTo>
                <a:lnTo>
                  <a:pt x="555" y="194"/>
                </a:lnTo>
                <a:lnTo>
                  <a:pt x="555" y="194"/>
                </a:lnTo>
                <a:lnTo>
                  <a:pt x="555" y="194"/>
                </a:lnTo>
                <a:lnTo>
                  <a:pt x="555" y="194"/>
                </a:lnTo>
                <a:lnTo>
                  <a:pt x="555" y="194"/>
                </a:lnTo>
                <a:lnTo>
                  <a:pt x="555" y="194"/>
                </a:lnTo>
                <a:lnTo>
                  <a:pt x="555" y="194"/>
                </a:lnTo>
                <a:lnTo>
                  <a:pt x="555" y="193"/>
                </a:lnTo>
                <a:lnTo>
                  <a:pt x="555" y="193"/>
                </a:lnTo>
                <a:lnTo>
                  <a:pt x="555" y="193"/>
                </a:lnTo>
                <a:lnTo>
                  <a:pt x="555" y="193"/>
                </a:lnTo>
                <a:lnTo>
                  <a:pt x="555" y="193"/>
                </a:lnTo>
                <a:lnTo>
                  <a:pt x="555" y="193"/>
                </a:lnTo>
                <a:lnTo>
                  <a:pt x="555" y="192"/>
                </a:lnTo>
                <a:lnTo>
                  <a:pt x="555" y="192"/>
                </a:lnTo>
                <a:lnTo>
                  <a:pt x="555" y="192"/>
                </a:lnTo>
                <a:lnTo>
                  <a:pt x="555" y="192"/>
                </a:lnTo>
                <a:lnTo>
                  <a:pt x="556" y="192"/>
                </a:lnTo>
                <a:lnTo>
                  <a:pt x="556" y="192"/>
                </a:lnTo>
                <a:lnTo>
                  <a:pt x="556" y="191"/>
                </a:lnTo>
                <a:lnTo>
                  <a:pt x="556" y="191"/>
                </a:lnTo>
                <a:lnTo>
                  <a:pt x="556" y="191"/>
                </a:lnTo>
                <a:lnTo>
                  <a:pt x="556" y="191"/>
                </a:lnTo>
                <a:lnTo>
                  <a:pt x="556" y="191"/>
                </a:lnTo>
                <a:lnTo>
                  <a:pt x="556" y="191"/>
                </a:lnTo>
                <a:lnTo>
                  <a:pt x="556" y="191"/>
                </a:lnTo>
                <a:lnTo>
                  <a:pt x="556" y="189"/>
                </a:lnTo>
                <a:lnTo>
                  <a:pt x="556" y="189"/>
                </a:lnTo>
                <a:lnTo>
                  <a:pt x="556" y="189"/>
                </a:lnTo>
                <a:lnTo>
                  <a:pt x="556" y="189"/>
                </a:lnTo>
                <a:lnTo>
                  <a:pt x="556" y="189"/>
                </a:lnTo>
                <a:lnTo>
                  <a:pt x="556" y="189"/>
                </a:lnTo>
                <a:lnTo>
                  <a:pt x="556" y="188"/>
                </a:lnTo>
                <a:lnTo>
                  <a:pt x="556" y="188"/>
                </a:lnTo>
                <a:lnTo>
                  <a:pt x="556" y="188"/>
                </a:lnTo>
                <a:lnTo>
                  <a:pt x="556" y="188"/>
                </a:lnTo>
                <a:lnTo>
                  <a:pt x="556" y="188"/>
                </a:lnTo>
                <a:lnTo>
                  <a:pt x="556" y="188"/>
                </a:lnTo>
                <a:lnTo>
                  <a:pt x="556" y="187"/>
                </a:lnTo>
                <a:lnTo>
                  <a:pt x="556" y="187"/>
                </a:lnTo>
                <a:lnTo>
                  <a:pt x="556" y="187"/>
                </a:lnTo>
                <a:lnTo>
                  <a:pt x="556" y="187"/>
                </a:lnTo>
                <a:lnTo>
                  <a:pt x="556" y="187"/>
                </a:lnTo>
                <a:lnTo>
                  <a:pt x="556" y="187"/>
                </a:lnTo>
                <a:lnTo>
                  <a:pt x="556" y="186"/>
                </a:lnTo>
                <a:lnTo>
                  <a:pt x="556" y="186"/>
                </a:lnTo>
                <a:lnTo>
                  <a:pt x="556" y="186"/>
                </a:lnTo>
                <a:lnTo>
                  <a:pt x="556" y="186"/>
                </a:lnTo>
                <a:lnTo>
                  <a:pt x="556" y="186"/>
                </a:lnTo>
                <a:lnTo>
                  <a:pt x="556" y="186"/>
                </a:lnTo>
                <a:lnTo>
                  <a:pt x="556" y="185"/>
                </a:lnTo>
                <a:lnTo>
                  <a:pt x="556" y="185"/>
                </a:lnTo>
                <a:lnTo>
                  <a:pt x="556" y="185"/>
                </a:lnTo>
                <a:lnTo>
                  <a:pt x="556" y="185"/>
                </a:lnTo>
                <a:lnTo>
                  <a:pt x="556" y="185"/>
                </a:lnTo>
                <a:lnTo>
                  <a:pt x="556" y="184"/>
                </a:lnTo>
                <a:lnTo>
                  <a:pt x="556" y="184"/>
                </a:lnTo>
                <a:lnTo>
                  <a:pt x="556" y="184"/>
                </a:lnTo>
                <a:lnTo>
                  <a:pt x="556" y="184"/>
                </a:lnTo>
                <a:lnTo>
                  <a:pt x="556" y="184"/>
                </a:lnTo>
                <a:lnTo>
                  <a:pt x="556" y="184"/>
                </a:lnTo>
                <a:lnTo>
                  <a:pt x="556" y="183"/>
                </a:lnTo>
                <a:lnTo>
                  <a:pt x="556" y="183"/>
                </a:lnTo>
                <a:lnTo>
                  <a:pt x="556" y="183"/>
                </a:lnTo>
                <a:lnTo>
                  <a:pt x="556" y="183"/>
                </a:lnTo>
                <a:lnTo>
                  <a:pt x="556" y="183"/>
                </a:lnTo>
                <a:lnTo>
                  <a:pt x="556" y="183"/>
                </a:lnTo>
                <a:lnTo>
                  <a:pt x="556" y="182"/>
                </a:lnTo>
                <a:lnTo>
                  <a:pt x="556" y="182"/>
                </a:lnTo>
                <a:lnTo>
                  <a:pt x="556" y="182"/>
                </a:lnTo>
                <a:lnTo>
                  <a:pt x="556" y="182"/>
                </a:lnTo>
                <a:lnTo>
                  <a:pt x="556" y="182"/>
                </a:lnTo>
                <a:lnTo>
                  <a:pt x="556" y="182"/>
                </a:lnTo>
                <a:lnTo>
                  <a:pt x="556" y="180"/>
                </a:lnTo>
                <a:lnTo>
                  <a:pt x="556" y="180"/>
                </a:lnTo>
                <a:lnTo>
                  <a:pt x="556" y="180"/>
                </a:lnTo>
                <a:lnTo>
                  <a:pt x="556" y="180"/>
                </a:lnTo>
                <a:lnTo>
                  <a:pt x="556" y="180"/>
                </a:lnTo>
                <a:lnTo>
                  <a:pt x="556" y="180"/>
                </a:lnTo>
                <a:lnTo>
                  <a:pt x="556" y="180"/>
                </a:lnTo>
                <a:lnTo>
                  <a:pt x="556" y="179"/>
                </a:lnTo>
                <a:lnTo>
                  <a:pt x="556" y="179"/>
                </a:lnTo>
                <a:lnTo>
                  <a:pt x="556" y="179"/>
                </a:lnTo>
                <a:lnTo>
                  <a:pt x="556" y="179"/>
                </a:lnTo>
                <a:lnTo>
                  <a:pt x="556" y="179"/>
                </a:lnTo>
                <a:lnTo>
                  <a:pt x="556" y="179"/>
                </a:lnTo>
                <a:lnTo>
                  <a:pt x="556" y="178"/>
                </a:lnTo>
                <a:lnTo>
                  <a:pt x="556" y="178"/>
                </a:lnTo>
                <a:lnTo>
                  <a:pt x="555" y="178"/>
                </a:lnTo>
                <a:lnTo>
                  <a:pt x="555" y="178"/>
                </a:lnTo>
                <a:lnTo>
                  <a:pt x="555" y="178"/>
                </a:lnTo>
                <a:lnTo>
                  <a:pt x="555" y="178"/>
                </a:lnTo>
                <a:lnTo>
                  <a:pt x="555" y="177"/>
                </a:lnTo>
                <a:lnTo>
                  <a:pt x="555" y="177"/>
                </a:lnTo>
                <a:lnTo>
                  <a:pt x="555" y="177"/>
                </a:lnTo>
                <a:lnTo>
                  <a:pt x="555" y="177"/>
                </a:lnTo>
                <a:lnTo>
                  <a:pt x="555" y="177"/>
                </a:lnTo>
                <a:lnTo>
                  <a:pt x="555" y="177"/>
                </a:lnTo>
                <a:lnTo>
                  <a:pt x="555" y="176"/>
                </a:lnTo>
                <a:lnTo>
                  <a:pt x="555" y="176"/>
                </a:lnTo>
                <a:lnTo>
                  <a:pt x="555" y="176"/>
                </a:lnTo>
                <a:lnTo>
                  <a:pt x="555" y="176"/>
                </a:lnTo>
                <a:lnTo>
                  <a:pt x="555" y="176"/>
                </a:lnTo>
                <a:lnTo>
                  <a:pt x="555" y="176"/>
                </a:lnTo>
                <a:lnTo>
                  <a:pt x="555" y="176"/>
                </a:lnTo>
                <a:lnTo>
                  <a:pt x="555" y="175"/>
                </a:lnTo>
                <a:lnTo>
                  <a:pt x="555" y="175"/>
                </a:lnTo>
                <a:lnTo>
                  <a:pt x="555" y="175"/>
                </a:lnTo>
                <a:lnTo>
                  <a:pt x="555" y="175"/>
                </a:lnTo>
                <a:lnTo>
                  <a:pt x="555" y="175"/>
                </a:lnTo>
                <a:lnTo>
                  <a:pt x="553" y="175"/>
                </a:lnTo>
                <a:lnTo>
                  <a:pt x="553" y="174"/>
                </a:lnTo>
                <a:lnTo>
                  <a:pt x="553" y="174"/>
                </a:lnTo>
                <a:lnTo>
                  <a:pt x="553" y="174"/>
                </a:lnTo>
                <a:lnTo>
                  <a:pt x="553" y="174"/>
                </a:lnTo>
                <a:lnTo>
                  <a:pt x="553" y="174"/>
                </a:lnTo>
                <a:lnTo>
                  <a:pt x="553" y="174"/>
                </a:lnTo>
                <a:lnTo>
                  <a:pt x="553" y="174"/>
                </a:lnTo>
                <a:lnTo>
                  <a:pt x="553" y="173"/>
                </a:lnTo>
                <a:lnTo>
                  <a:pt x="553" y="173"/>
                </a:lnTo>
                <a:lnTo>
                  <a:pt x="553" y="173"/>
                </a:lnTo>
                <a:lnTo>
                  <a:pt x="553" y="173"/>
                </a:lnTo>
                <a:lnTo>
                  <a:pt x="553" y="173"/>
                </a:lnTo>
                <a:lnTo>
                  <a:pt x="553" y="173"/>
                </a:lnTo>
                <a:lnTo>
                  <a:pt x="553" y="173"/>
                </a:lnTo>
                <a:lnTo>
                  <a:pt x="552" y="171"/>
                </a:lnTo>
                <a:lnTo>
                  <a:pt x="552" y="171"/>
                </a:lnTo>
                <a:lnTo>
                  <a:pt x="552" y="171"/>
                </a:lnTo>
                <a:lnTo>
                  <a:pt x="552" y="171"/>
                </a:lnTo>
                <a:lnTo>
                  <a:pt x="552" y="171"/>
                </a:lnTo>
                <a:lnTo>
                  <a:pt x="552" y="171"/>
                </a:lnTo>
                <a:lnTo>
                  <a:pt x="552" y="171"/>
                </a:lnTo>
                <a:lnTo>
                  <a:pt x="552" y="170"/>
                </a:lnTo>
                <a:lnTo>
                  <a:pt x="552" y="170"/>
                </a:lnTo>
                <a:lnTo>
                  <a:pt x="552" y="170"/>
                </a:lnTo>
                <a:lnTo>
                  <a:pt x="552" y="170"/>
                </a:lnTo>
                <a:lnTo>
                  <a:pt x="552" y="170"/>
                </a:lnTo>
                <a:lnTo>
                  <a:pt x="552" y="170"/>
                </a:lnTo>
                <a:lnTo>
                  <a:pt x="552" y="170"/>
                </a:lnTo>
                <a:lnTo>
                  <a:pt x="551" y="169"/>
                </a:lnTo>
                <a:lnTo>
                  <a:pt x="551" y="169"/>
                </a:lnTo>
                <a:lnTo>
                  <a:pt x="551" y="169"/>
                </a:lnTo>
                <a:lnTo>
                  <a:pt x="551" y="169"/>
                </a:lnTo>
                <a:lnTo>
                  <a:pt x="551" y="169"/>
                </a:lnTo>
                <a:lnTo>
                  <a:pt x="551" y="169"/>
                </a:lnTo>
                <a:lnTo>
                  <a:pt x="551" y="169"/>
                </a:lnTo>
                <a:lnTo>
                  <a:pt x="551" y="169"/>
                </a:lnTo>
                <a:lnTo>
                  <a:pt x="551" y="168"/>
                </a:lnTo>
                <a:lnTo>
                  <a:pt x="551" y="168"/>
                </a:lnTo>
                <a:lnTo>
                  <a:pt x="551" y="168"/>
                </a:lnTo>
                <a:lnTo>
                  <a:pt x="550" y="168"/>
                </a:lnTo>
                <a:lnTo>
                  <a:pt x="550" y="168"/>
                </a:lnTo>
                <a:lnTo>
                  <a:pt x="550" y="168"/>
                </a:lnTo>
                <a:lnTo>
                  <a:pt x="550" y="168"/>
                </a:lnTo>
                <a:lnTo>
                  <a:pt x="550" y="167"/>
                </a:lnTo>
                <a:lnTo>
                  <a:pt x="550" y="167"/>
                </a:lnTo>
                <a:lnTo>
                  <a:pt x="550" y="167"/>
                </a:lnTo>
                <a:lnTo>
                  <a:pt x="550" y="167"/>
                </a:lnTo>
                <a:lnTo>
                  <a:pt x="550" y="167"/>
                </a:lnTo>
                <a:lnTo>
                  <a:pt x="550" y="167"/>
                </a:lnTo>
                <a:lnTo>
                  <a:pt x="550" y="167"/>
                </a:lnTo>
                <a:lnTo>
                  <a:pt x="549" y="167"/>
                </a:lnTo>
                <a:lnTo>
                  <a:pt x="549" y="166"/>
                </a:lnTo>
                <a:lnTo>
                  <a:pt x="549" y="166"/>
                </a:lnTo>
                <a:lnTo>
                  <a:pt x="549" y="166"/>
                </a:lnTo>
                <a:lnTo>
                  <a:pt x="549" y="166"/>
                </a:lnTo>
                <a:lnTo>
                  <a:pt x="549" y="166"/>
                </a:lnTo>
                <a:lnTo>
                  <a:pt x="549" y="166"/>
                </a:lnTo>
                <a:lnTo>
                  <a:pt x="549" y="166"/>
                </a:lnTo>
                <a:lnTo>
                  <a:pt x="549" y="166"/>
                </a:lnTo>
                <a:lnTo>
                  <a:pt x="549" y="166"/>
                </a:lnTo>
                <a:lnTo>
                  <a:pt x="548" y="165"/>
                </a:lnTo>
                <a:lnTo>
                  <a:pt x="548" y="165"/>
                </a:lnTo>
                <a:lnTo>
                  <a:pt x="548" y="165"/>
                </a:lnTo>
                <a:lnTo>
                  <a:pt x="548" y="165"/>
                </a:lnTo>
                <a:lnTo>
                  <a:pt x="548" y="165"/>
                </a:lnTo>
                <a:lnTo>
                  <a:pt x="548" y="165"/>
                </a:lnTo>
                <a:lnTo>
                  <a:pt x="548" y="165"/>
                </a:lnTo>
                <a:lnTo>
                  <a:pt x="548" y="165"/>
                </a:lnTo>
                <a:lnTo>
                  <a:pt x="548" y="163"/>
                </a:lnTo>
                <a:lnTo>
                  <a:pt x="547" y="163"/>
                </a:lnTo>
                <a:lnTo>
                  <a:pt x="547" y="163"/>
                </a:lnTo>
                <a:lnTo>
                  <a:pt x="547" y="163"/>
                </a:lnTo>
                <a:lnTo>
                  <a:pt x="547" y="163"/>
                </a:lnTo>
                <a:lnTo>
                  <a:pt x="547" y="163"/>
                </a:lnTo>
                <a:lnTo>
                  <a:pt x="547" y="163"/>
                </a:lnTo>
                <a:lnTo>
                  <a:pt x="547" y="163"/>
                </a:lnTo>
                <a:lnTo>
                  <a:pt x="547" y="163"/>
                </a:lnTo>
                <a:lnTo>
                  <a:pt x="547" y="162"/>
                </a:lnTo>
                <a:lnTo>
                  <a:pt x="546" y="162"/>
                </a:lnTo>
                <a:lnTo>
                  <a:pt x="546" y="162"/>
                </a:lnTo>
                <a:lnTo>
                  <a:pt x="546" y="162"/>
                </a:lnTo>
                <a:lnTo>
                  <a:pt x="546" y="162"/>
                </a:lnTo>
                <a:lnTo>
                  <a:pt x="546" y="162"/>
                </a:lnTo>
                <a:lnTo>
                  <a:pt x="546" y="162"/>
                </a:lnTo>
                <a:lnTo>
                  <a:pt x="546" y="162"/>
                </a:lnTo>
                <a:lnTo>
                  <a:pt x="546" y="162"/>
                </a:lnTo>
                <a:lnTo>
                  <a:pt x="544" y="162"/>
                </a:lnTo>
                <a:lnTo>
                  <a:pt x="544" y="161"/>
                </a:lnTo>
                <a:lnTo>
                  <a:pt x="544" y="161"/>
                </a:lnTo>
                <a:lnTo>
                  <a:pt x="544" y="161"/>
                </a:lnTo>
                <a:lnTo>
                  <a:pt x="544" y="161"/>
                </a:lnTo>
                <a:lnTo>
                  <a:pt x="544" y="161"/>
                </a:lnTo>
                <a:lnTo>
                  <a:pt x="544" y="161"/>
                </a:lnTo>
                <a:lnTo>
                  <a:pt x="544" y="161"/>
                </a:lnTo>
                <a:lnTo>
                  <a:pt x="543" y="161"/>
                </a:lnTo>
                <a:lnTo>
                  <a:pt x="543" y="161"/>
                </a:lnTo>
                <a:lnTo>
                  <a:pt x="543" y="161"/>
                </a:lnTo>
                <a:lnTo>
                  <a:pt x="543" y="161"/>
                </a:lnTo>
                <a:lnTo>
                  <a:pt x="543" y="160"/>
                </a:lnTo>
                <a:lnTo>
                  <a:pt x="543" y="160"/>
                </a:lnTo>
                <a:lnTo>
                  <a:pt x="543" y="160"/>
                </a:lnTo>
                <a:lnTo>
                  <a:pt x="543" y="160"/>
                </a:lnTo>
                <a:lnTo>
                  <a:pt x="542" y="160"/>
                </a:lnTo>
                <a:lnTo>
                  <a:pt x="542" y="160"/>
                </a:lnTo>
                <a:lnTo>
                  <a:pt x="542" y="160"/>
                </a:lnTo>
                <a:lnTo>
                  <a:pt x="542" y="160"/>
                </a:lnTo>
                <a:lnTo>
                  <a:pt x="542" y="160"/>
                </a:lnTo>
                <a:lnTo>
                  <a:pt x="542" y="160"/>
                </a:lnTo>
                <a:lnTo>
                  <a:pt x="542" y="160"/>
                </a:lnTo>
                <a:lnTo>
                  <a:pt x="541" y="159"/>
                </a:lnTo>
                <a:lnTo>
                  <a:pt x="541" y="159"/>
                </a:lnTo>
                <a:lnTo>
                  <a:pt x="541" y="159"/>
                </a:lnTo>
                <a:lnTo>
                  <a:pt x="541" y="159"/>
                </a:lnTo>
                <a:lnTo>
                  <a:pt x="541" y="159"/>
                </a:lnTo>
                <a:lnTo>
                  <a:pt x="541" y="159"/>
                </a:lnTo>
                <a:lnTo>
                  <a:pt x="541" y="159"/>
                </a:lnTo>
                <a:lnTo>
                  <a:pt x="540" y="159"/>
                </a:lnTo>
                <a:lnTo>
                  <a:pt x="540" y="159"/>
                </a:lnTo>
                <a:lnTo>
                  <a:pt x="540" y="159"/>
                </a:lnTo>
                <a:lnTo>
                  <a:pt x="540" y="159"/>
                </a:lnTo>
                <a:lnTo>
                  <a:pt x="540" y="159"/>
                </a:lnTo>
                <a:lnTo>
                  <a:pt x="540" y="159"/>
                </a:lnTo>
                <a:lnTo>
                  <a:pt x="540" y="158"/>
                </a:lnTo>
                <a:lnTo>
                  <a:pt x="539" y="158"/>
                </a:lnTo>
                <a:lnTo>
                  <a:pt x="539" y="158"/>
                </a:lnTo>
                <a:lnTo>
                  <a:pt x="539" y="158"/>
                </a:lnTo>
                <a:lnTo>
                  <a:pt x="539" y="158"/>
                </a:lnTo>
                <a:lnTo>
                  <a:pt x="539" y="158"/>
                </a:lnTo>
                <a:lnTo>
                  <a:pt x="539" y="158"/>
                </a:lnTo>
                <a:lnTo>
                  <a:pt x="539" y="158"/>
                </a:lnTo>
                <a:lnTo>
                  <a:pt x="538" y="158"/>
                </a:lnTo>
                <a:lnTo>
                  <a:pt x="538" y="158"/>
                </a:lnTo>
                <a:lnTo>
                  <a:pt x="538" y="158"/>
                </a:lnTo>
                <a:lnTo>
                  <a:pt x="538" y="158"/>
                </a:lnTo>
                <a:lnTo>
                  <a:pt x="538" y="158"/>
                </a:lnTo>
                <a:lnTo>
                  <a:pt x="538" y="158"/>
                </a:lnTo>
                <a:lnTo>
                  <a:pt x="538" y="158"/>
                </a:lnTo>
                <a:lnTo>
                  <a:pt x="537" y="157"/>
                </a:lnTo>
                <a:lnTo>
                  <a:pt x="537" y="157"/>
                </a:lnTo>
                <a:lnTo>
                  <a:pt x="537" y="157"/>
                </a:lnTo>
                <a:lnTo>
                  <a:pt x="537" y="157"/>
                </a:lnTo>
                <a:lnTo>
                  <a:pt x="537" y="157"/>
                </a:lnTo>
                <a:lnTo>
                  <a:pt x="537" y="157"/>
                </a:lnTo>
                <a:lnTo>
                  <a:pt x="537" y="157"/>
                </a:lnTo>
                <a:lnTo>
                  <a:pt x="535" y="157"/>
                </a:lnTo>
                <a:lnTo>
                  <a:pt x="535" y="157"/>
                </a:lnTo>
                <a:lnTo>
                  <a:pt x="535" y="157"/>
                </a:lnTo>
                <a:lnTo>
                  <a:pt x="535" y="157"/>
                </a:lnTo>
                <a:lnTo>
                  <a:pt x="535" y="157"/>
                </a:lnTo>
                <a:lnTo>
                  <a:pt x="535" y="157"/>
                </a:lnTo>
                <a:lnTo>
                  <a:pt x="534" y="157"/>
                </a:lnTo>
                <a:lnTo>
                  <a:pt x="534" y="157"/>
                </a:lnTo>
                <a:lnTo>
                  <a:pt x="534" y="157"/>
                </a:lnTo>
                <a:lnTo>
                  <a:pt x="534" y="157"/>
                </a:lnTo>
                <a:lnTo>
                  <a:pt x="534" y="157"/>
                </a:lnTo>
                <a:lnTo>
                  <a:pt x="534" y="157"/>
                </a:lnTo>
                <a:lnTo>
                  <a:pt x="534" y="157"/>
                </a:lnTo>
                <a:lnTo>
                  <a:pt x="533" y="156"/>
                </a:lnTo>
                <a:lnTo>
                  <a:pt x="533" y="156"/>
                </a:lnTo>
                <a:lnTo>
                  <a:pt x="533" y="156"/>
                </a:lnTo>
                <a:lnTo>
                  <a:pt x="533" y="156"/>
                </a:lnTo>
                <a:lnTo>
                  <a:pt x="533" y="156"/>
                </a:lnTo>
                <a:lnTo>
                  <a:pt x="533" y="156"/>
                </a:lnTo>
                <a:lnTo>
                  <a:pt x="532" y="156"/>
                </a:lnTo>
                <a:lnTo>
                  <a:pt x="532" y="156"/>
                </a:lnTo>
                <a:lnTo>
                  <a:pt x="532" y="156"/>
                </a:lnTo>
                <a:lnTo>
                  <a:pt x="532" y="156"/>
                </a:lnTo>
                <a:lnTo>
                  <a:pt x="532" y="156"/>
                </a:lnTo>
                <a:lnTo>
                  <a:pt x="532" y="156"/>
                </a:lnTo>
                <a:lnTo>
                  <a:pt x="531" y="156"/>
                </a:lnTo>
                <a:lnTo>
                  <a:pt x="531" y="156"/>
                </a:lnTo>
                <a:lnTo>
                  <a:pt x="531" y="156"/>
                </a:lnTo>
                <a:lnTo>
                  <a:pt x="531" y="156"/>
                </a:lnTo>
                <a:lnTo>
                  <a:pt x="531" y="156"/>
                </a:lnTo>
                <a:lnTo>
                  <a:pt x="531" y="156"/>
                </a:lnTo>
                <a:lnTo>
                  <a:pt x="530" y="156"/>
                </a:lnTo>
                <a:lnTo>
                  <a:pt x="530" y="156"/>
                </a:lnTo>
                <a:lnTo>
                  <a:pt x="530" y="156"/>
                </a:lnTo>
                <a:lnTo>
                  <a:pt x="530" y="156"/>
                </a:lnTo>
                <a:lnTo>
                  <a:pt x="530" y="156"/>
                </a:lnTo>
                <a:lnTo>
                  <a:pt x="530" y="156"/>
                </a:lnTo>
                <a:lnTo>
                  <a:pt x="529" y="156"/>
                </a:lnTo>
                <a:lnTo>
                  <a:pt x="529" y="156"/>
                </a:lnTo>
                <a:lnTo>
                  <a:pt x="529" y="156"/>
                </a:lnTo>
                <a:lnTo>
                  <a:pt x="529" y="156"/>
                </a:lnTo>
                <a:lnTo>
                  <a:pt x="529" y="156"/>
                </a:lnTo>
                <a:lnTo>
                  <a:pt x="529" y="156"/>
                </a:lnTo>
                <a:lnTo>
                  <a:pt x="528" y="156"/>
                </a:lnTo>
                <a:lnTo>
                  <a:pt x="528" y="156"/>
                </a:lnTo>
                <a:lnTo>
                  <a:pt x="528" y="156"/>
                </a:lnTo>
                <a:lnTo>
                  <a:pt x="528" y="156"/>
                </a:lnTo>
                <a:lnTo>
                  <a:pt x="528" y="156"/>
                </a:lnTo>
                <a:lnTo>
                  <a:pt x="528" y="156"/>
                </a:lnTo>
                <a:lnTo>
                  <a:pt x="526" y="156"/>
                </a:lnTo>
                <a:lnTo>
                  <a:pt x="526" y="156"/>
                </a:lnTo>
                <a:lnTo>
                  <a:pt x="526" y="156"/>
                </a:lnTo>
                <a:lnTo>
                  <a:pt x="526" y="156"/>
                </a:lnTo>
                <a:lnTo>
                  <a:pt x="526" y="156"/>
                </a:lnTo>
                <a:lnTo>
                  <a:pt x="526" y="156"/>
                </a:lnTo>
                <a:close/>
                <a:moveTo>
                  <a:pt x="489" y="182"/>
                </a:moveTo>
                <a:lnTo>
                  <a:pt x="489" y="180"/>
                </a:lnTo>
                <a:lnTo>
                  <a:pt x="489" y="180"/>
                </a:lnTo>
                <a:lnTo>
                  <a:pt x="489" y="180"/>
                </a:lnTo>
                <a:lnTo>
                  <a:pt x="489" y="180"/>
                </a:lnTo>
                <a:lnTo>
                  <a:pt x="489" y="180"/>
                </a:lnTo>
                <a:lnTo>
                  <a:pt x="489" y="179"/>
                </a:lnTo>
                <a:lnTo>
                  <a:pt x="489" y="179"/>
                </a:lnTo>
                <a:lnTo>
                  <a:pt x="489" y="179"/>
                </a:lnTo>
                <a:lnTo>
                  <a:pt x="489" y="179"/>
                </a:lnTo>
                <a:lnTo>
                  <a:pt x="489" y="179"/>
                </a:lnTo>
                <a:lnTo>
                  <a:pt x="489" y="178"/>
                </a:lnTo>
                <a:lnTo>
                  <a:pt x="489" y="178"/>
                </a:lnTo>
                <a:lnTo>
                  <a:pt x="489" y="178"/>
                </a:lnTo>
                <a:lnTo>
                  <a:pt x="489" y="178"/>
                </a:lnTo>
                <a:lnTo>
                  <a:pt x="489" y="177"/>
                </a:lnTo>
                <a:lnTo>
                  <a:pt x="489" y="177"/>
                </a:lnTo>
                <a:lnTo>
                  <a:pt x="489" y="177"/>
                </a:lnTo>
                <a:lnTo>
                  <a:pt x="489" y="177"/>
                </a:lnTo>
                <a:lnTo>
                  <a:pt x="489" y="177"/>
                </a:lnTo>
                <a:lnTo>
                  <a:pt x="489" y="176"/>
                </a:lnTo>
                <a:lnTo>
                  <a:pt x="489" y="176"/>
                </a:lnTo>
                <a:lnTo>
                  <a:pt x="489" y="176"/>
                </a:lnTo>
                <a:lnTo>
                  <a:pt x="489" y="176"/>
                </a:lnTo>
                <a:lnTo>
                  <a:pt x="489" y="176"/>
                </a:lnTo>
                <a:lnTo>
                  <a:pt x="490" y="175"/>
                </a:lnTo>
                <a:lnTo>
                  <a:pt x="490" y="175"/>
                </a:lnTo>
                <a:lnTo>
                  <a:pt x="490" y="175"/>
                </a:lnTo>
                <a:lnTo>
                  <a:pt x="490" y="175"/>
                </a:lnTo>
                <a:lnTo>
                  <a:pt x="490" y="175"/>
                </a:lnTo>
                <a:lnTo>
                  <a:pt x="490" y="174"/>
                </a:lnTo>
                <a:lnTo>
                  <a:pt x="490" y="174"/>
                </a:lnTo>
                <a:lnTo>
                  <a:pt x="490" y="174"/>
                </a:lnTo>
                <a:lnTo>
                  <a:pt x="490" y="174"/>
                </a:lnTo>
                <a:lnTo>
                  <a:pt x="490" y="174"/>
                </a:lnTo>
                <a:lnTo>
                  <a:pt x="490" y="173"/>
                </a:lnTo>
                <a:lnTo>
                  <a:pt x="490" y="173"/>
                </a:lnTo>
                <a:lnTo>
                  <a:pt x="490" y="173"/>
                </a:lnTo>
                <a:lnTo>
                  <a:pt x="490" y="173"/>
                </a:lnTo>
                <a:lnTo>
                  <a:pt x="490" y="173"/>
                </a:lnTo>
                <a:lnTo>
                  <a:pt x="490" y="173"/>
                </a:lnTo>
                <a:lnTo>
                  <a:pt x="491" y="171"/>
                </a:lnTo>
                <a:lnTo>
                  <a:pt x="491" y="171"/>
                </a:lnTo>
                <a:lnTo>
                  <a:pt x="491" y="171"/>
                </a:lnTo>
                <a:lnTo>
                  <a:pt x="491" y="171"/>
                </a:lnTo>
                <a:lnTo>
                  <a:pt x="491" y="171"/>
                </a:lnTo>
                <a:lnTo>
                  <a:pt x="491" y="170"/>
                </a:lnTo>
                <a:lnTo>
                  <a:pt x="491" y="170"/>
                </a:lnTo>
                <a:lnTo>
                  <a:pt x="491" y="170"/>
                </a:lnTo>
                <a:lnTo>
                  <a:pt x="491" y="170"/>
                </a:lnTo>
                <a:lnTo>
                  <a:pt x="491" y="170"/>
                </a:lnTo>
                <a:lnTo>
                  <a:pt x="491" y="169"/>
                </a:lnTo>
                <a:lnTo>
                  <a:pt x="491" y="169"/>
                </a:lnTo>
                <a:lnTo>
                  <a:pt x="491" y="169"/>
                </a:lnTo>
                <a:lnTo>
                  <a:pt x="493" y="169"/>
                </a:lnTo>
                <a:lnTo>
                  <a:pt x="493" y="169"/>
                </a:lnTo>
                <a:lnTo>
                  <a:pt x="493" y="169"/>
                </a:lnTo>
                <a:lnTo>
                  <a:pt x="493" y="168"/>
                </a:lnTo>
                <a:lnTo>
                  <a:pt x="493" y="168"/>
                </a:lnTo>
                <a:lnTo>
                  <a:pt x="493" y="168"/>
                </a:lnTo>
                <a:lnTo>
                  <a:pt x="493" y="168"/>
                </a:lnTo>
                <a:lnTo>
                  <a:pt x="493" y="168"/>
                </a:lnTo>
                <a:lnTo>
                  <a:pt x="493" y="167"/>
                </a:lnTo>
                <a:lnTo>
                  <a:pt x="493" y="167"/>
                </a:lnTo>
                <a:lnTo>
                  <a:pt x="493" y="167"/>
                </a:lnTo>
                <a:lnTo>
                  <a:pt x="494" y="167"/>
                </a:lnTo>
                <a:lnTo>
                  <a:pt x="494" y="167"/>
                </a:lnTo>
                <a:lnTo>
                  <a:pt x="494" y="167"/>
                </a:lnTo>
                <a:lnTo>
                  <a:pt x="494" y="166"/>
                </a:lnTo>
                <a:lnTo>
                  <a:pt x="494" y="166"/>
                </a:lnTo>
                <a:lnTo>
                  <a:pt x="494" y="166"/>
                </a:lnTo>
                <a:lnTo>
                  <a:pt x="494" y="166"/>
                </a:lnTo>
                <a:lnTo>
                  <a:pt x="494" y="166"/>
                </a:lnTo>
                <a:lnTo>
                  <a:pt x="494" y="166"/>
                </a:lnTo>
                <a:lnTo>
                  <a:pt x="494" y="165"/>
                </a:lnTo>
                <a:lnTo>
                  <a:pt x="495" y="165"/>
                </a:lnTo>
                <a:lnTo>
                  <a:pt x="495" y="165"/>
                </a:lnTo>
                <a:lnTo>
                  <a:pt x="495" y="165"/>
                </a:lnTo>
                <a:lnTo>
                  <a:pt x="495" y="165"/>
                </a:lnTo>
                <a:lnTo>
                  <a:pt x="495" y="163"/>
                </a:lnTo>
                <a:lnTo>
                  <a:pt x="495" y="163"/>
                </a:lnTo>
                <a:lnTo>
                  <a:pt x="495" y="163"/>
                </a:lnTo>
                <a:lnTo>
                  <a:pt x="495" y="163"/>
                </a:lnTo>
                <a:lnTo>
                  <a:pt x="495" y="163"/>
                </a:lnTo>
                <a:lnTo>
                  <a:pt x="496" y="163"/>
                </a:lnTo>
                <a:lnTo>
                  <a:pt x="496" y="163"/>
                </a:lnTo>
                <a:lnTo>
                  <a:pt x="496" y="162"/>
                </a:lnTo>
                <a:lnTo>
                  <a:pt x="496" y="162"/>
                </a:lnTo>
                <a:lnTo>
                  <a:pt x="496" y="162"/>
                </a:lnTo>
                <a:lnTo>
                  <a:pt x="496" y="162"/>
                </a:lnTo>
                <a:lnTo>
                  <a:pt x="496" y="162"/>
                </a:lnTo>
                <a:lnTo>
                  <a:pt x="496" y="162"/>
                </a:lnTo>
                <a:lnTo>
                  <a:pt x="497" y="161"/>
                </a:lnTo>
                <a:lnTo>
                  <a:pt x="497" y="161"/>
                </a:lnTo>
                <a:lnTo>
                  <a:pt x="497" y="161"/>
                </a:lnTo>
                <a:lnTo>
                  <a:pt x="497" y="161"/>
                </a:lnTo>
                <a:lnTo>
                  <a:pt x="497" y="161"/>
                </a:lnTo>
                <a:lnTo>
                  <a:pt x="497" y="161"/>
                </a:lnTo>
                <a:lnTo>
                  <a:pt x="497" y="160"/>
                </a:lnTo>
                <a:lnTo>
                  <a:pt x="497" y="160"/>
                </a:lnTo>
                <a:lnTo>
                  <a:pt x="498" y="160"/>
                </a:lnTo>
                <a:lnTo>
                  <a:pt x="498" y="160"/>
                </a:lnTo>
                <a:lnTo>
                  <a:pt x="498" y="160"/>
                </a:lnTo>
                <a:lnTo>
                  <a:pt x="498" y="160"/>
                </a:lnTo>
                <a:lnTo>
                  <a:pt x="498" y="160"/>
                </a:lnTo>
                <a:lnTo>
                  <a:pt x="498" y="159"/>
                </a:lnTo>
                <a:lnTo>
                  <a:pt x="498" y="159"/>
                </a:lnTo>
                <a:lnTo>
                  <a:pt x="498" y="159"/>
                </a:lnTo>
                <a:lnTo>
                  <a:pt x="499" y="159"/>
                </a:lnTo>
                <a:lnTo>
                  <a:pt x="499" y="159"/>
                </a:lnTo>
                <a:lnTo>
                  <a:pt x="499" y="159"/>
                </a:lnTo>
                <a:lnTo>
                  <a:pt x="499" y="159"/>
                </a:lnTo>
                <a:lnTo>
                  <a:pt x="499" y="158"/>
                </a:lnTo>
                <a:lnTo>
                  <a:pt x="499" y="158"/>
                </a:lnTo>
                <a:lnTo>
                  <a:pt x="499" y="158"/>
                </a:lnTo>
                <a:lnTo>
                  <a:pt x="500" y="158"/>
                </a:lnTo>
                <a:lnTo>
                  <a:pt x="500" y="158"/>
                </a:lnTo>
                <a:lnTo>
                  <a:pt x="500" y="158"/>
                </a:lnTo>
                <a:lnTo>
                  <a:pt x="500" y="158"/>
                </a:lnTo>
                <a:lnTo>
                  <a:pt x="500" y="157"/>
                </a:lnTo>
                <a:lnTo>
                  <a:pt x="500" y="157"/>
                </a:lnTo>
                <a:lnTo>
                  <a:pt x="502" y="157"/>
                </a:lnTo>
                <a:lnTo>
                  <a:pt x="502" y="157"/>
                </a:lnTo>
                <a:lnTo>
                  <a:pt x="502" y="157"/>
                </a:lnTo>
                <a:lnTo>
                  <a:pt x="502" y="157"/>
                </a:lnTo>
                <a:lnTo>
                  <a:pt x="502" y="157"/>
                </a:lnTo>
                <a:lnTo>
                  <a:pt x="502" y="156"/>
                </a:lnTo>
                <a:lnTo>
                  <a:pt x="502" y="156"/>
                </a:lnTo>
                <a:lnTo>
                  <a:pt x="503" y="156"/>
                </a:lnTo>
                <a:lnTo>
                  <a:pt x="503" y="156"/>
                </a:lnTo>
                <a:lnTo>
                  <a:pt x="503" y="156"/>
                </a:lnTo>
                <a:lnTo>
                  <a:pt x="503" y="156"/>
                </a:lnTo>
                <a:lnTo>
                  <a:pt x="503" y="156"/>
                </a:lnTo>
                <a:lnTo>
                  <a:pt x="503" y="156"/>
                </a:lnTo>
                <a:lnTo>
                  <a:pt x="504" y="154"/>
                </a:lnTo>
                <a:lnTo>
                  <a:pt x="504" y="154"/>
                </a:lnTo>
                <a:lnTo>
                  <a:pt x="504" y="154"/>
                </a:lnTo>
                <a:lnTo>
                  <a:pt x="504" y="154"/>
                </a:lnTo>
                <a:lnTo>
                  <a:pt x="504" y="154"/>
                </a:lnTo>
                <a:lnTo>
                  <a:pt x="504" y="154"/>
                </a:lnTo>
                <a:lnTo>
                  <a:pt x="504" y="154"/>
                </a:lnTo>
                <a:lnTo>
                  <a:pt x="505" y="154"/>
                </a:lnTo>
                <a:lnTo>
                  <a:pt x="505" y="154"/>
                </a:lnTo>
                <a:lnTo>
                  <a:pt x="505" y="153"/>
                </a:lnTo>
                <a:lnTo>
                  <a:pt x="505" y="153"/>
                </a:lnTo>
                <a:lnTo>
                  <a:pt x="505" y="153"/>
                </a:lnTo>
                <a:lnTo>
                  <a:pt x="505" y="153"/>
                </a:lnTo>
                <a:lnTo>
                  <a:pt x="506" y="153"/>
                </a:lnTo>
                <a:lnTo>
                  <a:pt x="506" y="153"/>
                </a:lnTo>
                <a:lnTo>
                  <a:pt x="506" y="153"/>
                </a:lnTo>
                <a:lnTo>
                  <a:pt x="506" y="153"/>
                </a:lnTo>
                <a:lnTo>
                  <a:pt x="506" y="153"/>
                </a:lnTo>
                <a:lnTo>
                  <a:pt x="506" y="152"/>
                </a:lnTo>
                <a:lnTo>
                  <a:pt x="507" y="152"/>
                </a:lnTo>
                <a:lnTo>
                  <a:pt x="507" y="152"/>
                </a:lnTo>
                <a:lnTo>
                  <a:pt x="507" y="152"/>
                </a:lnTo>
                <a:lnTo>
                  <a:pt x="507" y="152"/>
                </a:lnTo>
                <a:lnTo>
                  <a:pt x="507" y="152"/>
                </a:lnTo>
                <a:lnTo>
                  <a:pt x="508" y="152"/>
                </a:lnTo>
                <a:lnTo>
                  <a:pt x="508" y="152"/>
                </a:lnTo>
                <a:lnTo>
                  <a:pt x="508" y="152"/>
                </a:lnTo>
                <a:lnTo>
                  <a:pt x="508" y="152"/>
                </a:lnTo>
                <a:lnTo>
                  <a:pt x="508" y="151"/>
                </a:lnTo>
                <a:lnTo>
                  <a:pt x="508" y="151"/>
                </a:lnTo>
                <a:lnTo>
                  <a:pt x="509" y="151"/>
                </a:lnTo>
                <a:lnTo>
                  <a:pt x="509" y="151"/>
                </a:lnTo>
                <a:lnTo>
                  <a:pt x="509" y="151"/>
                </a:lnTo>
                <a:lnTo>
                  <a:pt x="509" y="151"/>
                </a:lnTo>
                <a:lnTo>
                  <a:pt x="509" y="151"/>
                </a:lnTo>
                <a:lnTo>
                  <a:pt x="511" y="151"/>
                </a:lnTo>
                <a:lnTo>
                  <a:pt x="511" y="151"/>
                </a:lnTo>
                <a:lnTo>
                  <a:pt x="511" y="151"/>
                </a:lnTo>
                <a:lnTo>
                  <a:pt x="511" y="151"/>
                </a:lnTo>
                <a:lnTo>
                  <a:pt x="511" y="150"/>
                </a:lnTo>
                <a:lnTo>
                  <a:pt x="511" y="150"/>
                </a:lnTo>
                <a:lnTo>
                  <a:pt x="512" y="150"/>
                </a:lnTo>
                <a:lnTo>
                  <a:pt x="512" y="150"/>
                </a:lnTo>
                <a:lnTo>
                  <a:pt x="512" y="150"/>
                </a:lnTo>
                <a:lnTo>
                  <a:pt x="512" y="150"/>
                </a:lnTo>
                <a:lnTo>
                  <a:pt x="512" y="150"/>
                </a:lnTo>
                <a:lnTo>
                  <a:pt x="513" y="150"/>
                </a:lnTo>
                <a:lnTo>
                  <a:pt x="513" y="150"/>
                </a:lnTo>
                <a:lnTo>
                  <a:pt x="513" y="150"/>
                </a:lnTo>
                <a:lnTo>
                  <a:pt x="513" y="150"/>
                </a:lnTo>
                <a:lnTo>
                  <a:pt x="513" y="150"/>
                </a:lnTo>
                <a:lnTo>
                  <a:pt x="514" y="150"/>
                </a:lnTo>
                <a:lnTo>
                  <a:pt x="514" y="149"/>
                </a:lnTo>
                <a:lnTo>
                  <a:pt x="514" y="149"/>
                </a:lnTo>
                <a:lnTo>
                  <a:pt x="514" y="149"/>
                </a:lnTo>
                <a:lnTo>
                  <a:pt x="514" y="149"/>
                </a:lnTo>
                <a:lnTo>
                  <a:pt x="514" y="149"/>
                </a:lnTo>
                <a:lnTo>
                  <a:pt x="515" y="149"/>
                </a:lnTo>
                <a:lnTo>
                  <a:pt x="515" y="149"/>
                </a:lnTo>
                <a:lnTo>
                  <a:pt x="515" y="149"/>
                </a:lnTo>
                <a:lnTo>
                  <a:pt x="515" y="149"/>
                </a:lnTo>
                <a:lnTo>
                  <a:pt x="515" y="149"/>
                </a:lnTo>
                <a:lnTo>
                  <a:pt x="516" y="149"/>
                </a:lnTo>
                <a:lnTo>
                  <a:pt x="516" y="149"/>
                </a:lnTo>
                <a:lnTo>
                  <a:pt x="516" y="149"/>
                </a:lnTo>
                <a:lnTo>
                  <a:pt x="516" y="149"/>
                </a:lnTo>
                <a:lnTo>
                  <a:pt x="516" y="149"/>
                </a:lnTo>
                <a:lnTo>
                  <a:pt x="517" y="149"/>
                </a:lnTo>
                <a:lnTo>
                  <a:pt x="517" y="149"/>
                </a:lnTo>
                <a:lnTo>
                  <a:pt x="517" y="149"/>
                </a:lnTo>
                <a:lnTo>
                  <a:pt x="517" y="148"/>
                </a:lnTo>
                <a:lnTo>
                  <a:pt x="517" y="148"/>
                </a:lnTo>
                <a:lnTo>
                  <a:pt x="519" y="148"/>
                </a:lnTo>
                <a:lnTo>
                  <a:pt x="519" y="148"/>
                </a:lnTo>
                <a:lnTo>
                  <a:pt x="519" y="148"/>
                </a:lnTo>
                <a:lnTo>
                  <a:pt x="519" y="148"/>
                </a:lnTo>
                <a:lnTo>
                  <a:pt x="519" y="148"/>
                </a:lnTo>
                <a:lnTo>
                  <a:pt x="520" y="148"/>
                </a:lnTo>
                <a:lnTo>
                  <a:pt x="520" y="148"/>
                </a:lnTo>
                <a:lnTo>
                  <a:pt x="520" y="148"/>
                </a:lnTo>
                <a:lnTo>
                  <a:pt x="520" y="148"/>
                </a:lnTo>
                <a:lnTo>
                  <a:pt x="521" y="148"/>
                </a:lnTo>
                <a:lnTo>
                  <a:pt x="521" y="148"/>
                </a:lnTo>
                <a:lnTo>
                  <a:pt x="521" y="148"/>
                </a:lnTo>
                <a:lnTo>
                  <a:pt x="521" y="148"/>
                </a:lnTo>
                <a:lnTo>
                  <a:pt x="521" y="148"/>
                </a:lnTo>
                <a:lnTo>
                  <a:pt x="522" y="148"/>
                </a:lnTo>
                <a:lnTo>
                  <a:pt x="522" y="148"/>
                </a:lnTo>
                <a:lnTo>
                  <a:pt x="522" y="148"/>
                </a:lnTo>
                <a:lnTo>
                  <a:pt x="522" y="148"/>
                </a:lnTo>
                <a:lnTo>
                  <a:pt x="522" y="148"/>
                </a:lnTo>
                <a:lnTo>
                  <a:pt x="523" y="148"/>
                </a:lnTo>
                <a:lnTo>
                  <a:pt x="523" y="148"/>
                </a:lnTo>
                <a:lnTo>
                  <a:pt x="523" y="148"/>
                </a:lnTo>
                <a:lnTo>
                  <a:pt x="523" y="148"/>
                </a:lnTo>
                <a:lnTo>
                  <a:pt x="523" y="148"/>
                </a:lnTo>
                <a:lnTo>
                  <a:pt x="524" y="148"/>
                </a:lnTo>
                <a:lnTo>
                  <a:pt x="524" y="148"/>
                </a:lnTo>
                <a:lnTo>
                  <a:pt x="524" y="148"/>
                </a:lnTo>
                <a:lnTo>
                  <a:pt x="524" y="148"/>
                </a:lnTo>
                <a:lnTo>
                  <a:pt x="525" y="148"/>
                </a:lnTo>
                <a:lnTo>
                  <a:pt x="525" y="148"/>
                </a:lnTo>
                <a:lnTo>
                  <a:pt x="525" y="148"/>
                </a:lnTo>
                <a:lnTo>
                  <a:pt x="525" y="148"/>
                </a:lnTo>
                <a:lnTo>
                  <a:pt x="525" y="148"/>
                </a:lnTo>
                <a:lnTo>
                  <a:pt x="526" y="148"/>
                </a:lnTo>
                <a:lnTo>
                  <a:pt x="526" y="148"/>
                </a:lnTo>
                <a:lnTo>
                  <a:pt x="526" y="148"/>
                </a:lnTo>
                <a:lnTo>
                  <a:pt x="526" y="148"/>
                </a:lnTo>
                <a:lnTo>
                  <a:pt x="526" y="148"/>
                </a:lnTo>
                <a:lnTo>
                  <a:pt x="528" y="148"/>
                </a:lnTo>
                <a:lnTo>
                  <a:pt x="528" y="148"/>
                </a:lnTo>
                <a:lnTo>
                  <a:pt x="528" y="148"/>
                </a:lnTo>
                <a:lnTo>
                  <a:pt x="528" y="148"/>
                </a:lnTo>
                <a:lnTo>
                  <a:pt x="529" y="148"/>
                </a:lnTo>
                <a:lnTo>
                  <a:pt x="529" y="148"/>
                </a:lnTo>
                <a:lnTo>
                  <a:pt x="529" y="148"/>
                </a:lnTo>
                <a:lnTo>
                  <a:pt x="529" y="148"/>
                </a:lnTo>
                <a:lnTo>
                  <a:pt x="529" y="148"/>
                </a:lnTo>
                <a:lnTo>
                  <a:pt x="530" y="148"/>
                </a:lnTo>
                <a:lnTo>
                  <a:pt x="530" y="148"/>
                </a:lnTo>
                <a:lnTo>
                  <a:pt x="530" y="148"/>
                </a:lnTo>
                <a:lnTo>
                  <a:pt x="530" y="148"/>
                </a:lnTo>
                <a:lnTo>
                  <a:pt x="530" y="148"/>
                </a:lnTo>
                <a:lnTo>
                  <a:pt x="531" y="148"/>
                </a:lnTo>
                <a:lnTo>
                  <a:pt x="531" y="148"/>
                </a:lnTo>
                <a:lnTo>
                  <a:pt x="531" y="148"/>
                </a:lnTo>
                <a:lnTo>
                  <a:pt x="531" y="148"/>
                </a:lnTo>
                <a:lnTo>
                  <a:pt x="531" y="148"/>
                </a:lnTo>
                <a:lnTo>
                  <a:pt x="532" y="148"/>
                </a:lnTo>
                <a:lnTo>
                  <a:pt x="532" y="148"/>
                </a:lnTo>
                <a:lnTo>
                  <a:pt x="532" y="148"/>
                </a:lnTo>
                <a:lnTo>
                  <a:pt x="532" y="148"/>
                </a:lnTo>
                <a:lnTo>
                  <a:pt x="532" y="148"/>
                </a:lnTo>
                <a:lnTo>
                  <a:pt x="533" y="148"/>
                </a:lnTo>
                <a:lnTo>
                  <a:pt x="533" y="148"/>
                </a:lnTo>
                <a:lnTo>
                  <a:pt x="533" y="148"/>
                </a:lnTo>
                <a:lnTo>
                  <a:pt x="533" y="148"/>
                </a:lnTo>
                <a:lnTo>
                  <a:pt x="534" y="148"/>
                </a:lnTo>
                <a:lnTo>
                  <a:pt x="534" y="148"/>
                </a:lnTo>
                <a:lnTo>
                  <a:pt x="534" y="148"/>
                </a:lnTo>
                <a:lnTo>
                  <a:pt x="534" y="148"/>
                </a:lnTo>
                <a:lnTo>
                  <a:pt x="534" y="148"/>
                </a:lnTo>
                <a:lnTo>
                  <a:pt x="535" y="149"/>
                </a:lnTo>
                <a:lnTo>
                  <a:pt x="535" y="149"/>
                </a:lnTo>
                <a:lnTo>
                  <a:pt x="535" y="149"/>
                </a:lnTo>
                <a:lnTo>
                  <a:pt x="535" y="149"/>
                </a:lnTo>
                <a:lnTo>
                  <a:pt x="535" y="149"/>
                </a:lnTo>
                <a:lnTo>
                  <a:pt x="537" y="149"/>
                </a:lnTo>
                <a:lnTo>
                  <a:pt x="537" y="149"/>
                </a:lnTo>
                <a:lnTo>
                  <a:pt x="537" y="149"/>
                </a:lnTo>
                <a:lnTo>
                  <a:pt x="537" y="149"/>
                </a:lnTo>
                <a:lnTo>
                  <a:pt x="537" y="149"/>
                </a:lnTo>
                <a:lnTo>
                  <a:pt x="538" y="149"/>
                </a:lnTo>
                <a:lnTo>
                  <a:pt x="538" y="149"/>
                </a:lnTo>
                <a:lnTo>
                  <a:pt x="538" y="149"/>
                </a:lnTo>
                <a:lnTo>
                  <a:pt x="538" y="149"/>
                </a:lnTo>
                <a:lnTo>
                  <a:pt x="538" y="149"/>
                </a:lnTo>
                <a:lnTo>
                  <a:pt x="538" y="149"/>
                </a:lnTo>
                <a:lnTo>
                  <a:pt x="539" y="149"/>
                </a:lnTo>
                <a:lnTo>
                  <a:pt x="539" y="149"/>
                </a:lnTo>
                <a:lnTo>
                  <a:pt x="539" y="150"/>
                </a:lnTo>
                <a:lnTo>
                  <a:pt x="539" y="150"/>
                </a:lnTo>
                <a:lnTo>
                  <a:pt x="539" y="150"/>
                </a:lnTo>
                <a:lnTo>
                  <a:pt x="540" y="150"/>
                </a:lnTo>
                <a:lnTo>
                  <a:pt x="540" y="150"/>
                </a:lnTo>
                <a:lnTo>
                  <a:pt x="540" y="150"/>
                </a:lnTo>
                <a:lnTo>
                  <a:pt x="540" y="150"/>
                </a:lnTo>
                <a:lnTo>
                  <a:pt x="540" y="150"/>
                </a:lnTo>
                <a:lnTo>
                  <a:pt x="541" y="150"/>
                </a:lnTo>
                <a:lnTo>
                  <a:pt x="541" y="150"/>
                </a:lnTo>
                <a:lnTo>
                  <a:pt x="541" y="150"/>
                </a:lnTo>
                <a:lnTo>
                  <a:pt x="541" y="150"/>
                </a:lnTo>
                <a:lnTo>
                  <a:pt x="541" y="150"/>
                </a:lnTo>
                <a:lnTo>
                  <a:pt x="542" y="151"/>
                </a:lnTo>
                <a:lnTo>
                  <a:pt x="542" y="151"/>
                </a:lnTo>
                <a:lnTo>
                  <a:pt x="542" y="151"/>
                </a:lnTo>
                <a:lnTo>
                  <a:pt x="542" y="151"/>
                </a:lnTo>
                <a:lnTo>
                  <a:pt x="542" y="151"/>
                </a:lnTo>
                <a:lnTo>
                  <a:pt x="542" y="151"/>
                </a:lnTo>
                <a:lnTo>
                  <a:pt x="543" y="151"/>
                </a:lnTo>
                <a:lnTo>
                  <a:pt x="543" y="151"/>
                </a:lnTo>
                <a:lnTo>
                  <a:pt x="543" y="151"/>
                </a:lnTo>
                <a:lnTo>
                  <a:pt x="543" y="151"/>
                </a:lnTo>
                <a:lnTo>
                  <a:pt x="543" y="151"/>
                </a:lnTo>
                <a:lnTo>
                  <a:pt x="544" y="152"/>
                </a:lnTo>
                <a:lnTo>
                  <a:pt x="544" y="152"/>
                </a:lnTo>
                <a:lnTo>
                  <a:pt x="544" y="152"/>
                </a:lnTo>
                <a:lnTo>
                  <a:pt x="544" y="152"/>
                </a:lnTo>
                <a:lnTo>
                  <a:pt x="544" y="152"/>
                </a:lnTo>
                <a:lnTo>
                  <a:pt x="544" y="152"/>
                </a:lnTo>
                <a:lnTo>
                  <a:pt x="546" y="152"/>
                </a:lnTo>
                <a:lnTo>
                  <a:pt x="546" y="152"/>
                </a:lnTo>
                <a:lnTo>
                  <a:pt x="546" y="152"/>
                </a:lnTo>
                <a:lnTo>
                  <a:pt x="546" y="152"/>
                </a:lnTo>
                <a:lnTo>
                  <a:pt x="546" y="153"/>
                </a:lnTo>
                <a:lnTo>
                  <a:pt x="546" y="153"/>
                </a:lnTo>
                <a:lnTo>
                  <a:pt x="547" y="153"/>
                </a:lnTo>
                <a:lnTo>
                  <a:pt x="547" y="153"/>
                </a:lnTo>
                <a:lnTo>
                  <a:pt x="547" y="153"/>
                </a:lnTo>
                <a:lnTo>
                  <a:pt x="547" y="153"/>
                </a:lnTo>
                <a:lnTo>
                  <a:pt x="547" y="153"/>
                </a:lnTo>
                <a:lnTo>
                  <a:pt x="547" y="153"/>
                </a:lnTo>
                <a:lnTo>
                  <a:pt x="548" y="153"/>
                </a:lnTo>
                <a:lnTo>
                  <a:pt x="548" y="154"/>
                </a:lnTo>
                <a:lnTo>
                  <a:pt x="548" y="154"/>
                </a:lnTo>
                <a:lnTo>
                  <a:pt x="548" y="154"/>
                </a:lnTo>
                <a:lnTo>
                  <a:pt x="548" y="154"/>
                </a:lnTo>
                <a:lnTo>
                  <a:pt x="548" y="154"/>
                </a:lnTo>
                <a:lnTo>
                  <a:pt x="549" y="154"/>
                </a:lnTo>
                <a:lnTo>
                  <a:pt x="549" y="154"/>
                </a:lnTo>
                <a:lnTo>
                  <a:pt x="549" y="154"/>
                </a:lnTo>
                <a:lnTo>
                  <a:pt x="549" y="154"/>
                </a:lnTo>
                <a:lnTo>
                  <a:pt x="549" y="156"/>
                </a:lnTo>
                <a:lnTo>
                  <a:pt x="549" y="156"/>
                </a:lnTo>
                <a:lnTo>
                  <a:pt x="550" y="156"/>
                </a:lnTo>
                <a:lnTo>
                  <a:pt x="550" y="156"/>
                </a:lnTo>
                <a:lnTo>
                  <a:pt x="550" y="156"/>
                </a:lnTo>
                <a:lnTo>
                  <a:pt x="550" y="156"/>
                </a:lnTo>
                <a:lnTo>
                  <a:pt x="550" y="156"/>
                </a:lnTo>
                <a:lnTo>
                  <a:pt x="550" y="156"/>
                </a:lnTo>
                <a:lnTo>
                  <a:pt x="550" y="157"/>
                </a:lnTo>
                <a:lnTo>
                  <a:pt x="551" y="157"/>
                </a:lnTo>
                <a:lnTo>
                  <a:pt x="551" y="157"/>
                </a:lnTo>
                <a:lnTo>
                  <a:pt x="551" y="157"/>
                </a:lnTo>
                <a:lnTo>
                  <a:pt x="551" y="157"/>
                </a:lnTo>
                <a:lnTo>
                  <a:pt x="551" y="157"/>
                </a:lnTo>
                <a:lnTo>
                  <a:pt x="551" y="157"/>
                </a:lnTo>
                <a:lnTo>
                  <a:pt x="552" y="158"/>
                </a:lnTo>
                <a:lnTo>
                  <a:pt x="552" y="158"/>
                </a:lnTo>
                <a:lnTo>
                  <a:pt x="552" y="158"/>
                </a:lnTo>
                <a:lnTo>
                  <a:pt x="552" y="158"/>
                </a:lnTo>
                <a:lnTo>
                  <a:pt x="552" y="158"/>
                </a:lnTo>
                <a:lnTo>
                  <a:pt x="552" y="158"/>
                </a:lnTo>
                <a:lnTo>
                  <a:pt x="552" y="158"/>
                </a:lnTo>
                <a:lnTo>
                  <a:pt x="553" y="159"/>
                </a:lnTo>
                <a:lnTo>
                  <a:pt x="553" y="159"/>
                </a:lnTo>
                <a:lnTo>
                  <a:pt x="553" y="159"/>
                </a:lnTo>
                <a:lnTo>
                  <a:pt x="553" y="159"/>
                </a:lnTo>
                <a:lnTo>
                  <a:pt x="553" y="159"/>
                </a:lnTo>
                <a:lnTo>
                  <a:pt x="553" y="159"/>
                </a:lnTo>
                <a:lnTo>
                  <a:pt x="553" y="159"/>
                </a:lnTo>
                <a:lnTo>
                  <a:pt x="555" y="160"/>
                </a:lnTo>
                <a:lnTo>
                  <a:pt x="555" y="160"/>
                </a:lnTo>
                <a:lnTo>
                  <a:pt x="555" y="160"/>
                </a:lnTo>
                <a:lnTo>
                  <a:pt x="555" y="160"/>
                </a:lnTo>
                <a:lnTo>
                  <a:pt x="555" y="160"/>
                </a:lnTo>
                <a:lnTo>
                  <a:pt x="555" y="160"/>
                </a:lnTo>
                <a:lnTo>
                  <a:pt x="555" y="160"/>
                </a:lnTo>
                <a:lnTo>
                  <a:pt x="555" y="161"/>
                </a:lnTo>
                <a:lnTo>
                  <a:pt x="556" y="161"/>
                </a:lnTo>
                <a:lnTo>
                  <a:pt x="556" y="161"/>
                </a:lnTo>
                <a:lnTo>
                  <a:pt x="556" y="161"/>
                </a:lnTo>
                <a:lnTo>
                  <a:pt x="556" y="161"/>
                </a:lnTo>
                <a:lnTo>
                  <a:pt x="556" y="161"/>
                </a:lnTo>
                <a:lnTo>
                  <a:pt x="556" y="162"/>
                </a:lnTo>
                <a:lnTo>
                  <a:pt x="556" y="162"/>
                </a:lnTo>
                <a:lnTo>
                  <a:pt x="556" y="162"/>
                </a:lnTo>
                <a:lnTo>
                  <a:pt x="557" y="162"/>
                </a:lnTo>
                <a:lnTo>
                  <a:pt x="557" y="162"/>
                </a:lnTo>
                <a:lnTo>
                  <a:pt x="557" y="162"/>
                </a:lnTo>
                <a:lnTo>
                  <a:pt x="557" y="163"/>
                </a:lnTo>
                <a:lnTo>
                  <a:pt x="557" y="163"/>
                </a:lnTo>
                <a:lnTo>
                  <a:pt x="557" y="163"/>
                </a:lnTo>
                <a:lnTo>
                  <a:pt x="557" y="163"/>
                </a:lnTo>
                <a:lnTo>
                  <a:pt x="557" y="163"/>
                </a:lnTo>
                <a:lnTo>
                  <a:pt x="557" y="163"/>
                </a:lnTo>
                <a:lnTo>
                  <a:pt x="558" y="163"/>
                </a:lnTo>
                <a:lnTo>
                  <a:pt x="558" y="165"/>
                </a:lnTo>
                <a:lnTo>
                  <a:pt x="558" y="165"/>
                </a:lnTo>
                <a:lnTo>
                  <a:pt x="558" y="165"/>
                </a:lnTo>
                <a:lnTo>
                  <a:pt x="558" y="165"/>
                </a:lnTo>
                <a:lnTo>
                  <a:pt x="558" y="165"/>
                </a:lnTo>
                <a:lnTo>
                  <a:pt x="558" y="166"/>
                </a:lnTo>
                <a:lnTo>
                  <a:pt x="558" y="166"/>
                </a:lnTo>
                <a:lnTo>
                  <a:pt x="558" y="166"/>
                </a:lnTo>
                <a:lnTo>
                  <a:pt x="559" y="166"/>
                </a:lnTo>
                <a:lnTo>
                  <a:pt x="559" y="166"/>
                </a:lnTo>
                <a:lnTo>
                  <a:pt x="559" y="166"/>
                </a:lnTo>
                <a:lnTo>
                  <a:pt x="559" y="167"/>
                </a:lnTo>
                <a:lnTo>
                  <a:pt x="559" y="167"/>
                </a:lnTo>
                <a:lnTo>
                  <a:pt x="559" y="167"/>
                </a:lnTo>
                <a:lnTo>
                  <a:pt x="559" y="167"/>
                </a:lnTo>
                <a:lnTo>
                  <a:pt x="559" y="167"/>
                </a:lnTo>
                <a:lnTo>
                  <a:pt x="559" y="167"/>
                </a:lnTo>
                <a:lnTo>
                  <a:pt x="559" y="168"/>
                </a:lnTo>
                <a:lnTo>
                  <a:pt x="560" y="168"/>
                </a:lnTo>
                <a:lnTo>
                  <a:pt x="560" y="168"/>
                </a:lnTo>
                <a:lnTo>
                  <a:pt x="560" y="168"/>
                </a:lnTo>
                <a:lnTo>
                  <a:pt x="560" y="168"/>
                </a:lnTo>
                <a:lnTo>
                  <a:pt x="560" y="169"/>
                </a:lnTo>
                <a:lnTo>
                  <a:pt x="560" y="169"/>
                </a:lnTo>
                <a:lnTo>
                  <a:pt x="560" y="169"/>
                </a:lnTo>
                <a:lnTo>
                  <a:pt x="560" y="169"/>
                </a:lnTo>
                <a:lnTo>
                  <a:pt x="560" y="169"/>
                </a:lnTo>
                <a:lnTo>
                  <a:pt x="560" y="169"/>
                </a:lnTo>
                <a:lnTo>
                  <a:pt x="560" y="170"/>
                </a:lnTo>
                <a:lnTo>
                  <a:pt x="560" y="170"/>
                </a:lnTo>
                <a:lnTo>
                  <a:pt x="561" y="170"/>
                </a:lnTo>
                <a:lnTo>
                  <a:pt x="561" y="170"/>
                </a:lnTo>
                <a:lnTo>
                  <a:pt x="561" y="170"/>
                </a:lnTo>
                <a:lnTo>
                  <a:pt x="561" y="171"/>
                </a:lnTo>
                <a:lnTo>
                  <a:pt x="561" y="171"/>
                </a:lnTo>
                <a:lnTo>
                  <a:pt x="561" y="171"/>
                </a:lnTo>
                <a:lnTo>
                  <a:pt x="561" y="171"/>
                </a:lnTo>
                <a:lnTo>
                  <a:pt x="561" y="171"/>
                </a:lnTo>
                <a:lnTo>
                  <a:pt x="561" y="173"/>
                </a:lnTo>
                <a:lnTo>
                  <a:pt x="561" y="173"/>
                </a:lnTo>
                <a:lnTo>
                  <a:pt x="561" y="173"/>
                </a:lnTo>
                <a:lnTo>
                  <a:pt x="561" y="173"/>
                </a:lnTo>
                <a:lnTo>
                  <a:pt x="561" y="173"/>
                </a:lnTo>
                <a:lnTo>
                  <a:pt x="562" y="173"/>
                </a:lnTo>
                <a:lnTo>
                  <a:pt x="562" y="174"/>
                </a:lnTo>
                <a:lnTo>
                  <a:pt x="562" y="174"/>
                </a:lnTo>
                <a:lnTo>
                  <a:pt x="562" y="174"/>
                </a:lnTo>
                <a:lnTo>
                  <a:pt x="562" y="174"/>
                </a:lnTo>
                <a:lnTo>
                  <a:pt x="562" y="174"/>
                </a:lnTo>
                <a:lnTo>
                  <a:pt x="562" y="175"/>
                </a:lnTo>
                <a:lnTo>
                  <a:pt x="562" y="175"/>
                </a:lnTo>
                <a:lnTo>
                  <a:pt x="562" y="175"/>
                </a:lnTo>
                <a:lnTo>
                  <a:pt x="562" y="175"/>
                </a:lnTo>
                <a:lnTo>
                  <a:pt x="562" y="175"/>
                </a:lnTo>
                <a:lnTo>
                  <a:pt x="562" y="176"/>
                </a:lnTo>
                <a:lnTo>
                  <a:pt x="562" y="176"/>
                </a:lnTo>
                <a:lnTo>
                  <a:pt x="562" y="176"/>
                </a:lnTo>
                <a:lnTo>
                  <a:pt x="562" y="176"/>
                </a:lnTo>
                <a:lnTo>
                  <a:pt x="562" y="176"/>
                </a:lnTo>
                <a:lnTo>
                  <a:pt x="562" y="177"/>
                </a:lnTo>
                <a:lnTo>
                  <a:pt x="562" y="177"/>
                </a:lnTo>
                <a:lnTo>
                  <a:pt x="562" y="177"/>
                </a:lnTo>
                <a:lnTo>
                  <a:pt x="564" y="177"/>
                </a:lnTo>
                <a:lnTo>
                  <a:pt x="564" y="177"/>
                </a:lnTo>
                <a:lnTo>
                  <a:pt x="564" y="178"/>
                </a:lnTo>
                <a:lnTo>
                  <a:pt x="564" y="178"/>
                </a:lnTo>
                <a:lnTo>
                  <a:pt x="564" y="178"/>
                </a:lnTo>
                <a:lnTo>
                  <a:pt x="564" y="178"/>
                </a:lnTo>
                <a:lnTo>
                  <a:pt x="564" y="179"/>
                </a:lnTo>
                <a:lnTo>
                  <a:pt x="564" y="179"/>
                </a:lnTo>
                <a:lnTo>
                  <a:pt x="564" y="179"/>
                </a:lnTo>
                <a:lnTo>
                  <a:pt x="564" y="179"/>
                </a:lnTo>
                <a:lnTo>
                  <a:pt x="564" y="179"/>
                </a:lnTo>
                <a:lnTo>
                  <a:pt x="564" y="180"/>
                </a:lnTo>
                <a:lnTo>
                  <a:pt x="564" y="180"/>
                </a:lnTo>
                <a:lnTo>
                  <a:pt x="564" y="180"/>
                </a:lnTo>
                <a:lnTo>
                  <a:pt x="564" y="180"/>
                </a:lnTo>
                <a:lnTo>
                  <a:pt x="564" y="180"/>
                </a:lnTo>
                <a:lnTo>
                  <a:pt x="564" y="182"/>
                </a:lnTo>
                <a:lnTo>
                  <a:pt x="564" y="182"/>
                </a:lnTo>
                <a:lnTo>
                  <a:pt x="564" y="182"/>
                </a:lnTo>
                <a:lnTo>
                  <a:pt x="564" y="182"/>
                </a:lnTo>
                <a:lnTo>
                  <a:pt x="564" y="182"/>
                </a:lnTo>
                <a:lnTo>
                  <a:pt x="564" y="183"/>
                </a:lnTo>
                <a:lnTo>
                  <a:pt x="564" y="183"/>
                </a:lnTo>
                <a:lnTo>
                  <a:pt x="564" y="183"/>
                </a:lnTo>
                <a:lnTo>
                  <a:pt x="564" y="183"/>
                </a:lnTo>
                <a:lnTo>
                  <a:pt x="564" y="184"/>
                </a:lnTo>
                <a:lnTo>
                  <a:pt x="564" y="184"/>
                </a:lnTo>
                <a:lnTo>
                  <a:pt x="564" y="184"/>
                </a:lnTo>
                <a:lnTo>
                  <a:pt x="564" y="184"/>
                </a:lnTo>
                <a:lnTo>
                  <a:pt x="564" y="184"/>
                </a:lnTo>
                <a:lnTo>
                  <a:pt x="564" y="185"/>
                </a:lnTo>
                <a:lnTo>
                  <a:pt x="564" y="185"/>
                </a:lnTo>
                <a:lnTo>
                  <a:pt x="564" y="185"/>
                </a:lnTo>
                <a:lnTo>
                  <a:pt x="564" y="185"/>
                </a:lnTo>
                <a:lnTo>
                  <a:pt x="564" y="185"/>
                </a:lnTo>
                <a:lnTo>
                  <a:pt x="564" y="186"/>
                </a:lnTo>
                <a:lnTo>
                  <a:pt x="564" y="186"/>
                </a:lnTo>
                <a:lnTo>
                  <a:pt x="564" y="186"/>
                </a:lnTo>
                <a:lnTo>
                  <a:pt x="564" y="186"/>
                </a:lnTo>
                <a:lnTo>
                  <a:pt x="564" y="187"/>
                </a:lnTo>
                <a:lnTo>
                  <a:pt x="564" y="187"/>
                </a:lnTo>
                <a:lnTo>
                  <a:pt x="564" y="187"/>
                </a:lnTo>
                <a:lnTo>
                  <a:pt x="564" y="187"/>
                </a:lnTo>
                <a:lnTo>
                  <a:pt x="564" y="187"/>
                </a:lnTo>
                <a:lnTo>
                  <a:pt x="564" y="188"/>
                </a:lnTo>
                <a:lnTo>
                  <a:pt x="564" y="188"/>
                </a:lnTo>
                <a:lnTo>
                  <a:pt x="564" y="188"/>
                </a:lnTo>
                <a:lnTo>
                  <a:pt x="564" y="188"/>
                </a:lnTo>
                <a:lnTo>
                  <a:pt x="564" y="188"/>
                </a:lnTo>
                <a:lnTo>
                  <a:pt x="564" y="189"/>
                </a:lnTo>
                <a:lnTo>
                  <a:pt x="564" y="189"/>
                </a:lnTo>
                <a:lnTo>
                  <a:pt x="564" y="189"/>
                </a:lnTo>
                <a:lnTo>
                  <a:pt x="564" y="189"/>
                </a:lnTo>
                <a:lnTo>
                  <a:pt x="564" y="189"/>
                </a:lnTo>
                <a:lnTo>
                  <a:pt x="564" y="191"/>
                </a:lnTo>
                <a:lnTo>
                  <a:pt x="564" y="191"/>
                </a:lnTo>
                <a:lnTo>
                  <a:pt x="564" y="191"/>
                </a:lnTo>
                <a:lnTo>
                  <a:pt x="564" y="191"/>
                </a:lnTo>
                <a:lnTo>
                  <a:pt x="564" y="191"/>
                </a:lnTo>
                <a:lnTo>
                  <a:pt x="564" y="192"/>
                </a:lnTo>
                <a:lnTo>
                  <a:pt x="564" y="192"/>
                </a:lnTo>
                <a:lnTo>
                  <a:pt x="564" y="192"/>
                </a:lnTo>
                <a:lnTo>
                  <a:pt x="564" y="192"/>
                </a:lnTo>
                <a:lnTo>
                  <a:pt x="564" y="193"/>
                </a:lnTo>
                <a:lnTo>
                  <a:pt x="564" y="193"/>
                </a:lnTo>
                <a:lnTo>
                  <a:pt x="562" y="193"/>
                </a:lnTo>
                <a:lnTo>
                  <a:pt x="562" y="193"/>
                </a:lnTo>
                <a:lnTo>
                  <a:pt x="562" y="193"/>
                </a:lnTo>
                <a:lnTo>
                  <a:pt x="562" y="194"/>
                </a:lnTo>
                <a:lnTo>
                  <a:pt x="562" y="194"/>
                </a:lnTo>
                <a:lnTo>
                  <a:pt x="562" y="194"/>
                </a:lnTo>
                <a:lnTo>
                  <a:pt x="562" y="194"/>
                </a:lnTo>
                <a:lnTo>
                  <a:pt x="562" y="194"/>
                </a:lnTo>
                <a:lnTo>
                  <a:pt x="562" y="195"/>
                </a:lnTo>
                <a:lnTo>
                  <a:pt x="562" y="195"/>
                </a:lnTo>
                <a:lnTo>
                  <a:pt x="562" y="195"/>
                </a:lnTo>
                <a:lnTo>
                  <a:pt x="562" y="195"/>
                </a:lnTo>
                <a:lnTo>
                  <a:pt x="562" y="195"/>
                </a:lnTo>
                <a:lnTo>
                  <a:pt x="562" y="196"/>
                </a:lnTo>
                <a:lnTo>
                  <a:pt x="562" y="196"/>
                </a:lnTo>
                <a:lnTo>
                  <a:pt x="562" y="196"/>
                </a:lnTo>
                <a:lnTo>
                  <a:pt x="562" y="196"/>
                </a:lnTo>
                <a:lnTo>
                  <a:pt x="562" y="196"/>
                </a:lnTo>
                <a:lnTo>
                  <a:pt x="562" y="197"/>
                </a:lnTo>
                <a:lnTo>
                  <a:pt x="561" y="197"/>
                </a:lnTo>
                <a:lnTo>
                  <a:pt x="561" y="197"/>
                </a:lnTo>
                <a:lnTo>
                  <a:pt x="561" y="197"/>
                </a:lnTo>
                <a:lnTo>
                  <a:pt x="561" y="197"/>
                </a:lnTo>
                <a:lnTo>
                  <a:pt x="561" y="197"/>
                </a:lnTo>
                <a:lnTo>
                  <a:pt x="561" y="198"/>
                </a:lnTo>
                <a:lnTo>
                  <a:pt x="561" y="198"/>
                </a:lnTo>
                <a:lnTo>
                  <a:pt x="561" y="198"/>
                </a:lnTo>
                <a:lnTo>
                  <a:pt x="561" y="198"/>
                </a:lnTo>
                <a:lnTo>
                  <a:pt x="561" y="198"/>
                </a:lnTo>
                <a:lnTo>
                  <a:pt x="561" y="200"/>
                </a:lnTo>
                <a:lnTo>
                  <a:pt x="561" y="200"/>
                </a:lnTo>
                <a:lnTo>
                  <a:pt x="561" y="200"/>
                </a:lnTo>
                <a:lnTo>
                  <a:pt x="560" y="200"/>
                </a:lnTo>
                <a:lnTo>
                  <a:pt x="560" y="200"/>
                </a:lnTo>
                <a:lnTo>
                  <a:pt x="560" y="201"/>
                </a:lnTo>
                <a:lnTo>
                  <a:pt x="560" y="201"/>
                </a:lnTo>
                <a:lnTo>
                  <a:pt x="560" y="201"/>
                </a:lnTo>
                <a:lnTo>
                  <a:pt x="560" y="201"/>
                </a:lnTo>
                <a:lnTo>
                  <a:pt x="560" y="201"/>
                </a:lnTo>
                <a:lnTo>
                  <a:pt x="560" y="201"/>
                </a:lnTo>
                <a:lnTo>
                  <a:pt x="560" y="202"/>
                </a:lnTo>
                <a:lnTo>
                  <a:pt x="560" y="202"/>
                </a:lnTo>
                <a:lnTo>
                  <a:pt x="560" y="202"/>
                </a:lnTo>
                <a:lnTo>
                  <a:pt x="560" y="202"/>
                </a:lnTo>
                <a:lnTo>
                  <a:pt x="559" y="202"/>
                </a:lnTo>
                <a:lnTo>
                  <a:pt x="559" y="203"/>
                </a:lnTo>
                <a:lnTo>
                  <a:pt x="559" y="203"/>
                </a:lnTo>
                <a:lnTo>
                  <a:pt x="559" y="203"/>
                </a:lnTo>
                <a:lnTo>
                  <a:pt x="559" y="203"/>
                </a:lnTo>
                <a:lnTo>
                  <a:pt x="559" y="203"/>
                </a:lnTo>
                <a:lnTo>
                  <a:pt x="559" y="203"/>
                </a:lnTo>
                <a:lnTo>
                  <a:pt x="559" y="204"/>
                </a:lnTo>
                <a:lnTo>
                  <a:pt x="559" y="204"/>
                </a:lnTo>
                <a:lnTo>
                  <a:pt x="559" y="204"/>
                </a:lnTo>
                <a:lnTo>
                  <a:pt x="558" y="204"/>
                </a:lnTo>
                <a:lnTo>
                  <a:pt x="558" y="204"/>
                </a:lnTo>
                <a:lnTo>
                  <a:pt x="558" y="204"/>
                </a:lnTo>
                <a:lnTo>
                  <a:pt x="558" y="205"/>
                </a:lnTo>
                <a:lnTo>
                  <a:pt x="558" y="205"/>
                </a:lnTo>
                <a:lnTo>
                  <a:pt x="558" y="205"/>
                </a:lnTo>
                <a:lnTo>
                  <a:pt x="558" y="205"/>
                </a:lnTo>
                <a:lnTo>
                  <a:pt x="558" y="205"/>
                </a:lnTo>
                <a:lnTo>
                  <a:pt x="558" y="206"/>
                </a:lnTo>
                <a:lnTo>
                  <a:pt x="557" y="206"/>
                </a:lnTo>
                <a:lnTo>
                  <a:pt x="557" y="206"/>
                </a:lnTo>
                <a:lnTo>
                  <a:pt x="557" y="206"/>
                </a:lnTo>
                <a:lnTo>
                  <a:pt x="557" y="206"/>
                </a:lnTo>
                <a:lnTo>
                  <a:pt x="557" y="206"/>
                </a:lnTo>
                <a:lnTo>
                  <a:pt x="557" y="206"/>
                </a:lnTo>
                <a:lnTo>
                  <a:pt x="557" y="207"/>
                </a:lnTo>
                <a:lnTo>
                  <a:pt x="557" y="207"/>
                </a:lnTo>
                <a:lnTo>
                  <a:pt x="557" y="207"/>
                </a:lnTo>
                <a:lnTo>
                  <a:pt x="556" y="207"/>
                </a:lnTo>
                <a:lnTo>
                  <a:pt x="556" y="207"/>
                </a:lnTo>
                <a:lnTo>
                  <a:pt x="556" y="207"/>
                </a:lnTo>
                <a:lnTo>
                  <a:pt x="556" y="209"/>
                </a:lnTo>
                <a:lnTo>
                  <a:pt x="556" y="209"/>
                </a:lnTo>
                <a:lnTo>
                  <a:pt x="556" y="209"/>
                </a:lnTo>
                <a:lnTo>
                  <a:pt x="556" y="209"/>
                </a:lnTo>
                <a:lnTo>
                  <a:pt x="556" y="209"/>
                </a:lnTo>
                <a:lnTo>
                  <a:pt x="555" y="209"/>
                </a:lnTo>
                <a:lnTo>
                  <a:pt x="555" y="210"/>
                </a:lnTo>
                <a:lnTo>
                  <a:pt x="555" y="210"/>
                </a:lnTo>
                <a:lnTo>
                  <a:pt x="555" y="210"/>
                </a:lnTo>
                <a:lnTo>
                  <a:pt x="555" y="210"/>
                </a:lnTo>
                <a:lnTo>
                  <a:pt x="555" y="210"/>
                </a:lnTo>
                <a:lnTo>
                  <a:pt x="555" y="210"/>
                </a:lnTo>
                <a:lnTo>
                  <a:pt x="555" y="210"/>
                </a:lnTo>
                <a:lnTo>
                  <a:pt x="553" y="211"/>
                </a:lnTo>
                <a:lnTo>
                  <a:pt x="553" y="211"/>
                </a:lnTo>
                <a:lnTo>
                  <a:pt x="553" y="211"/>
                </a:lnTo>
                <a:lnTo>
                  <a:pt x="553" y="211"/>
                </a:lnTo>
                <a:lnTo>
                  <a:pt x="553" y="211"/>
                </a:lnTo>
                <a:lnTo>
                  <a:pt x="553" y="211"/>
                </a:lnTo>
                <a:lnTo>
                  <a:pt x="553" y="211"/>
                </a:lnTo>
                <a:lnTo>
                  <a:pt x="552" y="212"/>
                </a:lnTo>
                <a:lnTo>
                  <a:pt x="552" y="212"/>
                </a:lnTo>
                <a:lnTo>
                  <a:pt x="552" y="212"/>
                </a:lnTo>
                <a:lnTo>
                  <a:pt x="552" y="212"/>
                </a:lnTo>
                <a:lnTo>
                  <a:pt x="552" y="212"/>
                </a:lnTo>
                <a:lnTo>
                  <a:pt x="552" y="212"/>
                </a:lnTo>
                <a:lnTo>
                  <a:pt x="552" y="212"/>
                </a:lnTo>
                <a:lnTo>
                  <a:pt x="551" y="213"/>
                </a:lnTo>
                <a:lnTo>
                  <a:pt x="551" y="213"/>
                </a:lnTo>
                <a:lnTo>
                  <a:pt x="551" y="213"/>
                </a:lnTo>
                <a:lnTo>
                  <a:pt x="551" y="213"/>
                </a:lnTo>
                <a:lnTo>
                  <a:pt x="551" y="213"/>
                </a:lnTo>
                <a:lnTo>
                  <a:pt x="551" y="213"/>
                </a:lnTo>
                <a:lnTo>
                  <a:pt x="550" y="213"/>
                </a:lnTo>
                <a:lnTo>
                  <a:pt x="550" y="214"/>
                </a:lnTo>
                <a:lnTo>
                  <a:pt x="550" y="214"/>
                </a:lnTo>
                <a:lnTo>
                  <a:pt x="550" y="214"/>
                </a:lnTo>
                <a:lnTo>
                  <a:pt x="550" y="214"/>
                </a:lnTo>
                <a:lnTo>
                  <a:pt x="550" y="214"/>
                </a:lnTo>
                <a:lnTo>
                  <a:pt x="550" y="214"/>
                </a:lnTo>
                <a:lnTo>
                  <a:pt x="549" y="214"/>
                </a:lnTo>
                <a:lnTo>
                  <a:pt x="549" y="214"/>
                </a:lnTo>
                <a:lnTo>
                  <a:pt x="549" y="215"/>
                </a:lnTo>
                <a:lnTo>
                  <a:pt x="549" y="215"/>
                </a:lnTo>
                <a:lnTo>
                  <a:pt x="549" y="215"/>
                </a:lnTo>
                <a:lnTo>
                  <a:pt x="549" y="215"/>
                </a:lnTo>
                <a:lnTo>
                  <a:pt x="548" y="215"/>
                </a:lnTo>
                <a:lnTo>
                  <a:pt x="548" y="215"/>
                </a:lnTo>
                <a:lnTo>
                  <a:pt x="548" y="215"/>
                </a:lnTo>
                <a:lnTo>
                  <a:pt x="548" y="215"/>
                </a:lnTo>
                <a:lnTo>
                  <a:pt x="548" y="215"/>
                </a:lnTo>
                <a:lnTo>
                  <a:pt x="548" y="216"/>
                </a:lnTo>
                <a:lnTo>
                  <a:pt x="547" y="216"/>
                </a:lnTo>
                <a:lnTo>
                  <a:pt x="547" y="216"/>
                </a:lnTo>
                <a:lnTo>
                  <a:pt x="547" y="216"/>
                </a:lnTo>
                <a:lnTo>
                  <a:pt x="547" y="216"/>
                </a:lnTo>
                <a:lnTo>
                  <a:pt x="547" y="216"/>
                </a:lnTo>
                <a:lnTo>
                  <a:pt x="547" y="216"/>
                </a:lnTo>
                <a:lnTo>
                  <a:pt x="546" y="216"/>
                </a:lnTo>
                <a:lnTo>
                  <a:pt x="546" y="216"/>
                </a:lnTo>
                <a:lnTo>
                  <a:pt x="546" y="218"/>
                </a:lnTo>
                <a:lnTo>
                  <a:pt x="546" y="218"/>
                </a:lnTo>
                <a:lnTo>
                  <a:pt x="546" y="218"/>
                </a:lnTo>
                <a:lnTo>
                  <a:pt x="546" y="218"/>
                </a:lnTo>
                <a:lnTo>
                  <a:pt x="544" y="218"/>
                </a:lnTo>
                <a:lnTo>
                  <a:pt x="544" y="218"/>
                </a:lnTo>
                <a:lnTo>
                  <a:pt x="544" y="218"/>
                </a:lnTo>
                <a:lnTo>
                  <a:pt x="544" y="218"/>
                </a:lnTo>
                <a:lnTo>
                  <a:pt x="544" y="218"/>
                </a:lnTo>
                <a:lnTo>
                  <a:pt x="544" y="218"/>
                </a:lnTo>
                <a:lnTo>
                  <a:pt x="543" y="219"/>
                </a:lnTo>
                <a:lnTo>
                  <a:pt x="543" y="219"/>
                </a:lnTo>
                <a:lnTo>
                  <a:pt x="543" y="219"/>
                </a:lnTo>
                <a:lnTo>
                  <a:pt x="543" y="219"/>
                </a:lnTo>
                <a:lnTo>
                  <a:pt x="543" y="219"/>
                </a:lnTo>
                <a:lnTo>
                  <a:pt x="542" y="219"/>
                </a:lnTo>
                <a:lnTo>
                  <a:pt x="542" y="219"/>
                </a:lnTo>
                <a:lnTo>
                  <a:pt x="542" y="219"/>
                </a:lnTo>
                <a:lnTo>
                  <a:pt x="542" y="219"/>
                </a:lnTo>
                <a:lnTo>
                  <a:pt x="542" y="219"/>
                </a:lnTo>
                <a:lnTo>
                  <a:pt x="542" y="219"/>
                </a:lnTo>
                <a:lnTo>
                  <a:pt x="541" y="220"/>
                </a:lnTo>
                <a:lnTo>
                  <a:pt x="541" y="220"/>
                </a:lnTo>
                <a:lnTo>
                  <a:pt x="541" y="220"/>
                </a:lnTo>
                <a:lnTo>
                  <a:pt x="541" y="220"/>
                </a:lnTo>
                <a:lnTo>
                  <a:pt x="541" y="220"/>
                </a:lnTo>
                <a:lnTo>
                  <a:pt x="540" y="220"/>
                </a:lnTo>
                <a:lnTo>
                  <a:pt x="540" y="220"/>
                </a:lnTo>
                <a:lnTo>
                  <a:pt x="540" y="220"/>
                </a:lnTo>
                <a:lnTo>
                  <a:pt x="540" y="220"/>
                </a:lnTo>
                <a:lnTo>
                  <a:pt x="540" y="220"/>
                </a:lnTo>
                <a:lnTo>
                  <a:pt x="539" y="220"/>
                </a:lnTo>
                <a:lnTo>
                  <a:pt x="539" y="220"/>
                </a:lnTo>
                <a:lnTo>
                  <a:pt x="539" y="220"/>
                </a:lnTo>
                <a:lnTo>
                  <a:pt x="539" y="221"/>
                </a:lnTo>
                <a:lnTo>
                  <a:pt x="539" y="221"/>
                </a:lnTo>
                <a:lnTo>
                  <a:pt x="538" y="221"/>
                </a:lnTo>
                <a:lnTo>
                  <a:pt x="538" y="221"/>
                </a:lnTo>
                <a:lnTo>
                  <a:pt x="538" y="221"/>
                </a:lnTo>
                <a:lnTo>
                  <a:pt x="538" y="221"/>
                </a:lnTo>
                <a:lnTo>
                  <a:pt x="538" y="221"/>
                </a:lnTo>
                <a:lnTo>
                  <a:pt x="538" y="221"/>
                </a:lnTo>
                <a:lnTo>
                  <a:pt x="537" y="221"/>
                </a:lnTo>
                <a:lnTo>
                  <a:pt x="537" y="221"/>
                </a:lnTo>
                <a:lnTo>
                  <a:pt x="537" y="221"/>
                </a:lnTo>
                <a:lnTo>
                  <a:pt x="537" y="221"/>
                </a:lnTo>
                <a:lnTo>
                  <a:pt x="537" y="221"/>
                </a:lnTo>
                <a:lnTo>
                  <a:pt x="535" y="221"/>
                </a:lnTo>
                <a:lnTo>
                  <a:pt x="535" y="221"/>
                </a:lnTo>
                <a:lnTo>
                  <a:pt x="535" y="221"/>
                </a:lnTo>
                <a:lnTo>
                  <a:pt x="535" y="221"/>
                </a:lnTo>
                <a:lnTo>
                  <a:pt x="535" y="221"/>
                </a:lnTo>
                <a:lnTo>
                  <a:pt x="534" y="222"/>
                </a:lnTo>
                <a:lnTo>
                  <a:pt x="534" y="222"/>
                </a:lnTo>
                <a:lnTo>
                  <a:pt x="534" y="222"/>
                </a:lnTo>
                <a:lnTo>
                  <a:pt x="534" y="222"/>
                </a:lnTo>
                <a:lnTo>
                  <a:pt x="534" y="222"/>
                </a:lnTo>
                <a:lnTo>
                  <a:pt x="533" y="222"/>
                </a:lnTo>
                <a:lnTo>
                  <a:pt x="533" y="222"/>
                </a:lnTo>
                <a:lnTo>
                  <a:pt x="533" y="222"/>
                </a:lnTo>
                <a:lnTo>
                  <a:pt x="533" y="222"/>
                </a:lnTo>
                <a:lnTo>
                  <a:pt x="532" y="222"/>
                </a:lnTo>
                <a:lnTo>
                  <a:pt x="532" y="222"/>
                </a:lnTo>
                <a:lnTo>
                  <a:pt x="532" y="222"/>
                </a:lnTo>
                <a:lnTo>
                  <a:pt x="532" y="222"/>
                </a:lnTo>
                <a:lnTo>
                  <a:pt x="532" y="222"/>
                </a:lnTo>
                <a:lnTo>
                  <a:pt x="531" y="222"/>
                </a:lnTo>
                <a:lnTo>
                  <a:pt x="531" y="222"/>
                </a:lnTo>
                <a:lnTo>
                  <a:pt x="531" y="222"/>
                </a:lnTo>
                <a:lnTo>
                  <a:pt x="531" y="222"/>
                </a:lnTo>
                <a:lnTo>
                  <a:pt x="531" y="222"/>
                </a:lnTo>
                <a:lnTo>
                  <a:pt x="530" y="222"/>
                </a:lnTo>
                <a:lnTo>
                  <a:pt x="530" y="222"/>
                </a:lnTo>
                <a:lnTo>
                  <a:pt x="530" y="222"/>
                </a:lnTo>
                <a:lnTo>
                  <a:pt x="530" y="222"/>
                </a:lnTo>
                <a:lnTo>
                  <a:pt x="530" y="222"/>
                </a:lnTo>
                <a:lnTo>
                  <a:pt x="529" y="222"/>
                </a:lnTo>
                <a:lnTo>
                  <a:pt x="529" y="222"/>
                </a:lnTo>
                <a:lnTo>
                  <a:pt x="529" y="222"/>
                </a:lnTo>
                <a:lnTo>
                  <a:pt x="529" y="222"/>
                </a:lnTo>
                <a:lnTo>
                  <a:pt x="529" y="222"/>
                </a:lnTo>
                <a:lnTo>
                  <a:pt x="528" y="222"/>
                </a:lnTo>
                <a:lnTo>
                  <a:pt x="528" y="222"/>
                </a:lnTo>
                <a:lnTo>
                  <a:pt x="528" y="222"/>
                </a:lnTo>
                <a:lnTo>
                  <a:pt x="528" y="222"/>
                </a:lnTo>
                <a:lnTo>
                  <a:pt x="526" y="222"/>
                </a:lnTo>
                <a:lnTo>
                  <a:pt x="526" y="222"/>
                </a:lnTo>
                <a:lnTo>
                  <a:pt x="526" y="222"/>
                </a:lnTo>
                <a:lnTo>
                  <a:pt x="526" y="222"/>
                </a:lnTo>
                <a:lnTo>
                  <a:pt x="526" y="222"/>
                </a:lnTo>
                <a:lnTo>
                  <a:pt x="525" y="222"/>
                </a:lnTo>
                <a:lnTo>
                  <a:pt x="525" y="222"/>
                </a:lnTo>
                <a:lnTo>
                  <a:pt x="525" y="222"/>
                </a:lnTo>
                <a:lnTo>
                  <a:pt x="525" y="222"/>
                </a:lnTo>
                <a:lnTo>
                  <a:pt x="525" y="222"/>
                </a:lnTo>
                <a:lnTo>
                  <a:pt x="524" y="222"/>
                </a:lnTo>
                <a:lnTo>
                  <a:pt x="524" y="222"/>
                </a:lnTo>
                <a:lnTo>
                  <a:pt x="524" y="222"/>
                </a:lnTo>
                <a:lnTo>
                  <a:pt x="524" y="222"/>
                </a:lnTo>
                <a:lnTo>
                  <a:pt x="523" y="222"/>
                </a:lnTo>
                <a:lnTo>
                  <a:pt x="523" y="222"/>
                </a:lnTo>
                <a:lnTo>
                  <a:pt x="523" y="222"/>
                </a:lnTo>
                <a:lnTo>
                  <a:pt x="523" y="222"/>
                </a:lnTo>
                <a:lnTo>
                  <a:pt x="523" y="222"/>
                </a:lnTo>
                <a:lnTo>
                  <a:pt x="522" y="222"/>
                </a:lnTo>
                <a:lnTo>
                  <a:pt x="522" y="222"/>
                </a:lnTo>
                <a:lnTo>
                  <a:pt x="522" y="222"/>
                </a:lnTo>
                <a:lnTo>
                  <a:pt x="522" y="222"/>
                </a:lnTo>
                <a:lnTo>
                  <a:pt x="522" y="222"/>
                </a:lnTo>
                <a:lnTo>
                  <a:pt x="521" y="222"/>
                </a:lnTo>
                <a:lnTo>
                  <a:pt x="521" y="222"/>
                </a:lnTo>
                <a:lnTo>
                  <a:pt x="521" y="222"/>
                </a:lnTo>
                <a:lnTo>
                  <a:pt x="521" y="222"/>
                </a:lnTo>
                <a:lnTo>
                  <a:pt x="521" y="222"/>
                </a:lnTo>
                <a:lnTo>
                  <a:pt x="520" y="222"/>
                </a:lnTo>
                <a:lnTo>
                  <a:pt x="520" y="222"/>
                </a:lnTo>
                <a:lnTo>
                  <a:pt x="520" y="222"/>
                </a:lnTo>
                <a:lnTo>
                  <a:pt x="520" y="222"/>
                </a:lnTo>
                <a:lnTo>
                  <a:pt x="519" y="222"/>
                </a:lnTo>
                <a:lnTo>
                  <a:pt x="519" y="222"/>
                </a:lnTo>
                <a:lnTo>
                  <a:pt x="519" y="222"/>
                </a:lnTo>
                <a:lnTo>
                  <a:pt x="519" y="222"/>
                </a:lnTo>
                <a:lnTo>
                  <a:pt x="519" y="222"/>
                </a:lnTo>
                <a:lnTo>
                  <a:pt x="517" y="222"/>
                </a:lnTo>
                <a:lnTo>
                  <a:pt x="517" y="222"/>
                </a:lnTo>
                <a:lnTo>
                  <a:pt x="517" y="221"/>
                </a:lnTo>
                <a:lnTo>
                  <a:pt x="517" y="221"/>
                </a:lnTo>
                <a:lnTo>
                  <a:pt x="517" y="221"/>
                </a:lnTo>
                <a:lnTo>
                  <a:pt x="516" y="221"/>
                </a:lnTo>
                <a:lnTo>
                  <a:pt x="516" y="221"/>
                </a:lnTo>
                <a:lnTo>
                  <a:pt x="516" y="221"/>
                </a:lnTo>
                <a:lnTo>
                  <a:pt x="516" y="221"/>
                </a:lnTo>
                <a:lnTo>
                  <a:pt x="516" y="221"/>
                </a:lnTo>
                <a:lnTo>
                  <a:pt x="515" y="221"/>
                </a:lnTo>
                <a:lnTo>
                  <a:pt x="515" y="221"/>
                </a:lnTo>
                <a:lnTo>
                  <a:pt x="515" y="221"/>
                </a:lnTo>
                <a:lnTo>
                  <a:pt x="515" y="221"/>
                </a:lnTo>
                <a:lnTo>
                  <a:pt x="515" y="221"/>
                </a:lnTo>
                <a:lnTo>
                  <a:pt x="514" y="221"/>
                </a:lnTo>
                <a:lnTo>
                  <a:pt x="514" y="221"/>
                </a:lnTo>
                <a:lnTo>
                  <a:pt x="514" y="221"/>
                </a:lnTo>
                <a:lnTo>
                  <a:pt x="514" y="221"/>
                </a:lnTo>
                <a:lnTo>
                  <a:pt x="514" y="221"/>
                </a:lnTo>
                <a:lnTo>
                  <a:pt x="514" y="220"/>
                </a:lnTo>
                <a:lnTo>
                  <a:pt x="513" y="220"/>
                </a:lnTo>
                <a:lnTo>
                  <a:pt x="513" y="220"/>
                </a:lnTo>
                <a:lnTo>
                  <a:pt x="513" y="220"/>
                </a:lnTo>
                <a:lnTo>
                  <a:pt x="513" y="220"/>
                </a:lnTo>
                <a:lnTo>
                  <a:pt x="513" y="220"/>
                </a:lnTo>
                <a:lnTo>
                  <a:pt x="512" y="220"/>
                </a:lnTo>
                <a:lnTo>
                  <a:pt x="512" y="220"/>
                </a:lnTo>
                <a:lnTo>
                  <a:pt x="512" y="220"/>
                </a:lnTo>
                <a:lnTo>
                  <a:pt x="512" y="220"/>
                </a:lnTo>
                <a:lnTo>
                  <a:pt x="512" y="220"/>
                </a:lnTo>
                <a:lnTo>
                  <a:pt x="511" y="220"/>
                </a:lnTo>
                <a:lnTo>
                  <a:pt x="511" y="220"/>
                </a:lnTo>
                <a:lnTo>
                  <a:pt x="511" y="219"/>
                </a:lnTo>
                <a:lnTo>
                  <a:pt x="511" y="219"/>
                </a:lnTo>
                <a:lnTo>
                  <a:pt x="511" y="219"/>
                </a:lnTo>
                <a:lnTo>
                  <a:pt x="511" y="219"/>
                </a:lnTo>
                <a:lnTo>
                  <a:pt x="509" y="219"/>
                </a:lnTo>
                <a:lnTo>
                  <a:pt x="509" y="219"/>
                </a:lnTo>
                <a:lnTo>
                  <a:pt x="509" y="219"/>
                </a:lnTo>
                <a:lnTo>
                  <a:pt x="509" y="219"/>
                </a:lnTo>
                <a:lnTo>
                  <a:pt x="509" y="219"/>
                </a:lnTo>
                <a:lnTo>
                  <a:pt x="508" y="219"/>
                </a:lnTo>
                <a:lnTo>
                  <a:pt x="508" y="219"/>
                </a:lnTo>
                <a:lnTo>
                  <a:pt x="508" y="218"/>
                </a:lnTo>
                <a:lnTo>
                  <a:pt x="508" y="218"/>
                </a:lnTo>
                <a:lnTo>
                  <a:pt x="508" y="218"/>
                </a:lnTo>
                <a:lnTo>
                  <a:pt x="508" y="218"/>
                </a:lnTo>
                <a:lnTo>
                  <a:pt x="507" y="218"/>
                </a:lnTo>
                <a:lnTo>
                  <a:pt x="507" y="218"/>
                </a:lnTo>
                <a:lnTo>
                  <a:pt x="507" y="218"/>
                </a:lnTo>
                <a:lnTo>
                  <a:pt x="507" y="218"/>
                </a:lnTo>
                <a:lnTo>
                  <a:pt x="507" y="218"/>
                </a:lnTo>
                <a:lnTo>
                  <a:pt x="506" y="218"/>
                </a:lnTo>
                <a:lnTo>
                  <a:pt x="506" y="216"/>
                </a:lnTo>
                <a:lnTo>
                  <a:pt x="506" y="216"/>
                </a:lnTo>
                <a:lnTo>
                  <a:pt x="506" y="216"/>
                </a:lnTo>
                <a:lnTo>
                  <a:pt x="506" y="216"/>
                </a:lnTo>
                <a:lnTo>
                  <a:pt x="506" y="216"/>
                </a:lnTo>
                <a:lnTo>
                  <a:pt x="505" y="216"/>
                </a:lnTo>
                <a:lnTo>
                  <a:pt x="505" y="216"/>
                </a:lnTo>
                <a:lnTo>
                  <a:pt x="505" y="216"/>
                </a:lnTo>
                <a:lnTo>
                  <a:pt x="505" y="216"/>
                </a:lnTo>
                <a:lnTo>
                  <a:pt x="505" y="215"/>
                </a:lnTo>
                <a:lnTo>
                  <a:pt x="505" y="215"/>
                </a:lnTo>
                <a:lnTo>
                  <a:pt x="504" y="215"/>
                </a:lnTo>
                <a:lnTo>
                  <a:pt x="504" y="215"/>
                </a:lnTo>
                <a:lnTo>
                  <a:pt x="504" y="215"/>
                </a:lnTo>
                <a:lnTo>
                  <a:pt x="504" y="215"/>
                </a:lnTo>
                <a:lnTo>
                  <a:pt x="504" y="215"/>
                </a:lnTo>
                <a:lnTo>
                  <a:pt x="504" y="215"/>
                </a:lnTo>
                <a:lnTo>
                  <a:pt x="504" y="215"/>
                </a:lnTo>
                <a:lnTo>
                  <a:pt x="503" y="214"/>
                </a:lnTo>
                <a:lnTo>
                  <a:pt x="503" y="214"/>
                </a:lnTo>
                <a:lnTo>
                  <a:pt x="503" y="214"/>
                </a:lnTo>
                <a:lnTo>
                  <a:pt x="503" y="214"/>
                </a:lnTo>
                <a:lnTo>
                  <a:pt x="503" y="214"/>
                </a:lnTo>
                <a:lnTo>
                  <a:pt x="503" y="214"/>
                </a:lnTo>
                <a:lnTo>
                  <a:pt x="502" y="214"/>
                </a:lnTo>
                <a:lnTo>
                  <a:pt x="502" y="214"/>
                </a:lnTo>
                <a:lnTo>
                  <a:pt x="502" y="213"/>
                </a:lnTo>
                <a:lnTo>
                  <a:pt x="502" y="213"/>
                </a:lnTo>
                <a:lnTo>
                  <a:pt x="502" y="213"/>
                </a:lnTo>
                <a:lnTo>
                  <a:pt x="502" y="213"/>
                </a:lnTo>
                <a:lnTo>
                  <a:pt x="502" y="213"/>
                </a:lnTo>
                <a:lnTo>
                  <a:pt x="500" y="213"/>
                </a:lnTo>
                <a:lnTo>
                  <a:pt x="500" y="213"/>
                </a:lnTo>
                <a:lnTo>
                  <a:pt x="500" y="212"/>
                </a:lnTo>
                <a:lnTo>
                  <a:pt x="500" y="212"/>
                </a:lnTo>
                <a:lnTo>
                  <a:pt x="500" y="212"/>
                </a:lnTo>
                <a:lnTo>
                  <a:pt x="500" y="212"/>
                </a:lnTo>
                <a:lnTo>
                  <a:pt x="499" y="212"/>
                </a:lnTo>
                <a:lnTo>
                  <a:pt x="499" y="212"/>
                </a:lnTo>
                <a:lnTo>
                  <a:pt x="499" y="212"/>
                </a:lnTo>
                <a:lnTo>
                  <a:pt x="499" y="211"/>
                </a:lnTo>
                <a:lnTo>
                  <a:pt x="499" y="211"/>
                </a:lnTo>
                <a:lnTo>
                  <a:pt x="499" y="211"/>
                </a:lnTo>
                <a:lnTo>
                  <a:pt x="499" y="211"/>
                </a:lnTo>
                <a:lnTo>
                  <a:pt x="498" y="211"/>
                </a:lnTo>
                <a:lnTo>
                  <a:pt x="498" y="211"/>
                </a:lnTo>
                <a:lnTo>
                  <a:pt x="498" y="211"/>
                </a:lnTo>
                <a:lnTo>
                  <a:pt x="498" y="210"/>
                </a:lnTo>
                <a:lnTo>
                  <a:pt x="498" y="210"/>
                </a:lnTo>
                <a:lnTo>
                  <a:pt x="498" y="210"/>
                </a:lnTo>
                <a:lnTo>
                  <a:pt x="498" y="210"/>
                </a:lnTo>
                <a:lnTo>
                  <a:pt x="498" y="210"/>
                </a:lnTo>
                <a:lnTo>
                  <a:pt x="497" y="210"/>
                </a:lnTo>
                <a:lnTo>
                  <a:pt x="497" y="210"/>
                </a:lnTo>
                <a:lnTo>
                  <a:pt x="497" y="209"/>
                </a:lnTo>
                <a:lnTo>
                  <a:pt x="497" y="209"/>
                </a:lnTo>
                <a:lnTo>
                  <a:pt x="497" y="209"/>
                </a:lnTo>
                <a:lnTo>
                  <a:pt x="497" y="209"/>
                </a:lnTo>
                <a:lnTo>
                  <a:pt x="497" y="209"/>
                </a:lnTo>
                <a:lnTo>
                  <a:pt x="497" y="209"/>
                </a:lnTo>
                <a:lnTo>
                  <a:pt x="496" y="207"/>
                </a:lnTo>
                <a:lnTo>
                  <a:pt x="496" y="207"/>
                </a:lnTo>
                <a:lnTo>
                  <a:pt x="496" y="207"/>
                </a:lnTo>
                <a:lnTo>
                  <a:pt x="496" y="207"/>
                </a:lnTo>
                <a:lnTo>
                  <a:pt x="496" y="207"/>
                </a:lnTo>
                <a:lnTo>
                  <a:pt x="496" y="207"/>
                </a:lnTo>
                <a:lnTo>
                  <a:pt x="496" y="206"/>
                </a:lnTo>
                <a:lnTo>
                  <a:pt x="496" y="206"/>
                </a:lnTo>
                <a:lnTo>
                  <a:pt x="495" y="206"/>
                </a:lnTo>
                <a:lnTo>
                  <a:pt x="495" y="206"/>
                </a:lnTo>
                <a:lnTo>
                  <a:pt x="495" y="206"/>
                </a:lnTo>
                <a:lnTo>
                  <a:pt x="495" y="206"/>
                </a:lnTo>
                <a:lnTo>
                  <a:pt x="495" y="206"/>
                </a:lnTo>
                <a:lnTo>
                  <a:pt x="495" y="205"/>
                </a:lnTo>
                <a:lnTo>
                  <a:pt x="495" y="205"/>
                </a:lnTo>
                <a:lnTo>
                  <a:pt x="495" y="205"/>
                </a:lnTo>
                <a:lnTo>
                  <a:pt x="495" y="205"/>
                </a:lnTo>
                <a:lnTo>
                  <a:pt x="494" y="205"/>
                </a:lnTo>
                <a:lnTo>
                  <a:pt x="494" y="204"/>
                </a:lnTo>
                <a:lnTo>
                  <a:pt x="494" y="204"/>
                </a:lnTo>
                <a:lnTo>
                  <a:pt x="494" y="204"/>
                </a:lnTo>
                <a:lnTo>
                  <a:pt x="494" y="204"/>
                </a:lnTo>
                <a:lnTo>
                  <a:pt x="494" y="204"/>
                </a:lnTo>
                <a:lnTo>
                  <a:pt x="494" y="204"/>
                </a:lnTo>
                <a:lnTo>
                  <a:pt x="494" y="203"/>
                </a:lnTo>
                <a:lnTo>
                  <a:pt x="494" y="203"/>
                </a:lnTo>
                <a:lnTo>
                  <a:pt x="494" y="203"/>
                </a:lnTo>
                <a:lnTo>
                  <a:pt x="493" y="203"/>
                </a:lnTo>
                <a:lnTo>
                  <a:pt x="493" y="203"/>
                </a:lnTo>
                <a:lnTo>
                  <a:pt x="493" y="203"/>
                </a:lnTo>
                <a:lnTo>
                  <a:pt x="493" y="202"/>
                </a:lnTo>
                <a:lnTo>
                  <a:pt x="493" y="202"/>
                </a:lnTo>
                <a:lnTo>
                  <a:pt x="493" y="202"/>
                </a:lnTo>
                <a:lnTo>
                  <a:pt x="493" y="202"/>
                </a:lnTo>
                <a:lnTo>
                  <a:pt x="493" y="202"/>
                </a:lnTo>
                <a:lnTo>
                  <a:pt x="493" y="201"/>
                </a:lnTo>
                <a:lnTo>
                  <a:pt x="493" y="201"/>
                </a:lnTo>
                <a:lnTo>
                  <a:pt x="493" y="201"/>
                </a:lnTo>
                <a:lnTo>
                  <a:pt x="491" y="201"/>
                </a:lnTo>
                <a:lnTo>
                  <a:pt x="491" y="201"/>
                </a:lnTo>
                <a:lnTo>
                  <a:pt x="491" y="201"/>
                </a:lnTo>
                <a:lnTo>
                  <a:pt x="491" y="200"/>
                </a:lnTo>
                <a:lnTo>
                  <a:pt x="491" y="200"/>
                </a:lnTo>
                <a:lnTo>
                  <a:pt x="491" y="200"/>
                </a:lnTo>
                <a:lnTo>
                  <a:pt x="491" y="200"/>
                </a:lnTo>
                <a:lnTo>
                  <a:pt x="491" y="200"/>
                </a:lnTo>
                <a:lnTo>
                  <a:pt x="491" y="198"/>
                </a:lnTo>
                <a:lnTo>
                  <a:pt x="491" y="198"/>
                </a:lnTo>
                <a:lnTo>
                  <a:pt x="491" y="198"/>
                </a:lnTo>
                <a:lnTo>
                  <a:pt x="491" y="198"/>
                </a:lnTo>
                <a:lnTo>
                  <a:pt x="491" y="198"/>
                </a:lnTo>
                <a:lnTo>
                  <a:pt x="490" y="197"/>
                </a:lnTo>
                <a:lnTo>
                  <a:pt x="490" y="197"/>
                </a:lnTo>
                <a:lnTo>
                  <a:pt x="490" y="197"/>
                </a:lnTo>
                <a:lnTo>
                  <a:pt x="490" y="197"/>
                </a:lnTo>
                <a:lnTo>
                  <a:pt x="490" y="197"/>
                </a:lnTo>
                <a:lnTo>
                  <a:pt x="490" y="197"/>
                </a:lnTo>
                <a:lnTo>
                  <a:pt x="490" y="196"/>
                </a:lnTo>
                <a:lnTo>
                  <a:pt x="490" y="196"/>
                </a:lnTo>
                <a:lnTo>
                  <a:pt x="490" y="196"/>
                </a:lnTo>
                <a:lnTo>
                  <a:pt x="490" y="196"/>
                </a:lnTo>
                <a:lnTo>
                  <a:pt x="490" y="196"/>
                </a:lnTo>
                <a:lnTo>
                  <a:pt x="490" y="195"/>
                </a:lnTo>
                <a:lnTo>
                  <a:pt x="490" y="195"/>
                </a:lnTo>
                <a:lnTo>
                  <a:pt x="490" y="195"/>
                </a:lnTo>
                <a:lnTo>
                  <a:pt x="490" y="195"/>
                </a:lnTo>
                <a:lnTo>
                  <a:pt x="490" y="195"/>
                </a:lnTo>
                <a:lnTo>
                  <a:pt x="489" y="194"/>
                </a:lnTo>
                <a:lnTo>
                  <a:pt x="489" y="194"/>
                </a:lnTo>
                <a:lnTo>
                  <a:pt x="489" y="194"/>
                </a:lnTo>
                <a:lnTo>
                  <a:pt x="489" y="194"/>
                </a:lnTo>
                <a:lnTo>
                  <a:pt x="489" y="194"/>
                </a:lnTo>
                <a:lnTo>
                  <a:pt x="489" y="193"/>
                </a:lnTo>
                <a:lnTo>
                  <a:pt x="489" y="193"/>
                </a:lnTo>
                <a:lnTo>
                  <a:pt x="489" y="193"/>
                </a:lnTo>
                <a:lnTo>
                  <a:pt x="489" y="193"/>
                </a:lnTo>
                <a:lnTo>
                  <a:pt x="489" y="193"/>
                </a:lnTo>
                <a:lnTo>
                  <a:pt x="489" y="192"/>
                </a:lnTo>
                <a:lnTo>
                  <a:pt x="489" y="192"/>
                </a:lnTo>
                <a:lnTo>
                  <a:pt x="489" y="192"/>
                </a:lnTo>
                <a:lnTo>
                  <a:pt x="489" y="192"/>
                </a:lnTo>
                <a:lnTo>
                  <a:pt x="489" y="191"/>
                </a:lnTo>
                <a:lnTo>
                  <a:pt x="489" y="191"/>
                </a:lnTo>
                <a:lnTo>
                  <a:pt x="489" y="191"/>
                </a:lnTo>
                <a:lnTo>
                  <a:pt x="489" y="191"/>
                </a:lnTo>
                <a:lnTo>
                  <a:pt x="489" y="191"/>
                </a:lnTo>
                <a:lnTo>
                  <a:pt x="489" y="189"/>
                </a:lnTo>
                <a:lnTo>
                  <a:pt x="489" y="189"/>
                </a:lnTo>
                <a:lnTo>
                  <a:pt x="489" y="189"/>
                </a:lnTo>
                <a:lnTo>
                  <a:pt x="489" y="189"/>
                </a:lnTo>
                <a:lnTo>
                  <a:pt x="489" y="189"/>
                </a:lnTo>
                <a:lnTo>
                  <a:pt x="489" y="188"/>
                </a:lnTo>
                <a:lnTo>
                  <a:pt x="478" y="188"/>
                </a:lnTo>
                <a:lnTo>
                  <a:pt x="478" y="182"/>
                </a:lnTo>
                <a:lnTo>
                  <a:pt x="489" y="182"/>
                </a:lnTo>
                <a:lnTo>
                  <a:pt x="489" y="182"/>
                </a:lnTo>
                <a:close/>
                <a:moveTo>
                  <a:pt x="446" y="182"/>
                </a:moveTo>
                <a:lnTo>
                  <a:pt x="446" y="188"/>
                </a:lnTo>
                <a:lnTo>
                  <a:pt x="431" y="188"/>
                </a:lnTo>
                <a:lnTo>
                  <a:pt x="431" y="182"/>
                </a:lnTo>
                <a:lnTo>
                  <a:pt x="446" y="182"/>
                </a:lnTo>
                <a:lnTo>
                  <a:pt x="446" y="182"/>
                </a:lnTo>
                <a:close/>
                <a:moveTo>
                  <a:pt x="399" y="182"/>
                </a:moveTo>
                <a:lnTo>
                  <a:pt x="399" y="188"/>
                </a:lnTo>
                <a:lnTo>
                  <a:pt x="385" y="188"/>
                </a:lnTo>
                <a:lnTo>
                  <a:pt x="385" y="182"/>
                </a:lnTo>
                <a:lnTo>
                  <a:pt x="399" y="182"/>
                </a:lnTo>
                <a:lnTo>
                  <a:pt x="399" y="182"/>
                </a:lnTo>
                <a:close/>
                <a:moveTo>
                  <a:pt x="353" y="182"/>
                </a:moveTo>
                <a:lnTo>
                  <a:pt x="353" y="188"/>
                </a:lnTo>
                <a:lnTo>
                  <a:pt x="337" y="188"/>
                </a:lnTo>
                <a:lnTo>
                  <a:pt x="337" y="182"/>
                </a:lnTo>
                <a:lnTo>
                  <a:pt x="353" y="182"/>
                </a:lnTo>
                <a:lnTo>
                  <a:pt x="353" y="182"/>
                </a:lnTo>
                <a:close/>
                <a:moveTo>
                  <a:pt x="306" y="182"/>
                </a:moveTo>
                <a:lnTo>
                  <a:pt x="306" y="188"/>
                </a:lnTo>
                <a:lnTo>
                  <a:pt x="290" y="188"/>
                </a:lnTo>
                <a:lnTo>
                  <a:pt x="290" y="182"/>
                </a:lnTo>
                <a:lnTo>
                  <a:pt x="306" y="182"/>
                </a:lnTo>
                <a:lnTo>
                  <a:pt x="306" y="182"/>
                </a:lnTo>
                <a:close/>
                <a:moveTo>
                  <a:pt x="258" y="182"/>
                </a:moveTo>
                <a:lnTo>
                  <a:pt x="258" y="188"/>
                </a:lnTo>
                <a:lnTo>
                  <a:pt x="243" y="188"/>
                </a:lnTo>
                <a:lnTo>
                  <a:pt x="243" y="182"/>
                </a:lnTo>
                <a:lnTo>
                  <a:pt x="258" y="182"/>
                </a:lnTo>
                <a:lnTo>
                  <a:pt x="258" y="182"/>
                </a:lnTo>
                <a:close/>
                <a:moveTo>
                  <a:pt x="211" y="182"/>
                </a:moveTo>
                <a:lnTo>
                  <a:pt x="211" y="188"/>
                </a:lnTo>
                <a:lnTo>
                  <a:pt x="195" y="188"/>
                </a:lnTo>
                <a:lnTo>
                  <a:pt x="195" y="182"/>
                </a:lnTo>
                <a:lnTo>
                  <a:pt x="211" y="182"/>
                </a:lnTo>
                <a:lnTo>
                  <a:pt x="211" y="182"/>
                </a:lnTo>
                <a:close/>
                <a:moveTo>
                  <a:pt x="164" y="182"/>
                </a:moveTo>
                <a:lnTo>
                  <a:pt x="164" y="188"/>
                </a:lnTo>
                <a:lnTo>
                  <a:pt x="148" y="188"/>
                </a:lnTo>
                <a:lnTo>
                  <a:pt x="148" y="182"/>
                </a:lnTo>
                <a:lnTo>
                  <a:pt x="164" y="182"/>
                </a:lnTo>
                <a:lnTo>
                  <a:pt x="164" y="182"/>
                </a:lnTo>
                <a:close/>
                <a:moveTo>
                  <a:pt x="117" y="182"/>
                </a:moveTo>
                <a:lnTo>
                  <a:pt x="117" y="188"/>
                </a:lnTo>
                <a:lnTo>
                  <a:pt x="101" y="188"/>
                </a:lnTo>
                <a:lnTo>
                  <a:pt x="101" y="182"/>
                </a:lnTo>
                <a:lnTo>
                  <a:pt x="117" y="182"/>
                </a:lnTo>
                <a:lnTo>
                  <a:pt x="117" y="182"/>
                </a:lnTo>
                <a:close/>
                <a:moveTo>
                  <a:pt x="70" y="182"/>
                </a:moveTo>
                <a:lnTo>
                  <a:pt x="70" y="188"/>
                </a:lnTo>
                <a:lnTo>
                  <a:pt x="55" y="188"/>
                </a:lnTo>
                <a:lnTo>
                  <a:pt x="55" y="182"/>
                </a:lnTo>
                <a:lnTo>
                  <a:pt x="70" y="182"/>
                </a:lnTo>
                <a:lnTo>
                  <a:pt x="70" y="182"/>
                </a:lnTo>
                <a:close/>
                <a:moveTo>
                  <a:pt x="23" y="182"/>
                </a:moveTo>
                <a:lnTo>
                  <a:pt x="23" y="188"/>
                </a:lnTo>
                <a:lnTo>
                  <a:pt x="7" y="188"/>
                </a:lnTo>
                <a:lnTo>
                  <a:pt x="7" y="182"/>
                </a:lnTo>
                <a:lnTo>
                  <a:pt x="23" y="182"/>
                </a:lnTo>
                <a:lnTo>
                  <a:pt x="23" y="182"/>
                </a:lnTo>
                <a:close/>
                <a:moveTo>
                  <a:pt x="7" y="158"/>
                </a:moveTo>
                <a:lnTo>
                  <a:pt x="0" y="158"/>
                </a:lnTo>
                <a:lnTo>
                  <a:pt x="0" y="142"/>
                </a:lnTo>
                <a:lnTo>
                  <a:pt x="7" y="142"/>
                </a:lnTo>
                <a:lnTo>
                  <a:pt x="7" y="158"/>
                </a:lnTo>
                <a:lnTo>
                  <a:pt x="7" y="158"/>
                </a:lnTo>
                <a:close/>
                <a:moveTo>
                  <a:pt x="7" y="111"/>
                </a:moveTo>
                <a:lnTo>
                  <a:pt x="0" y="111"/>
                </a:lnTo>
                <a:lnTo>
                  <a:pt x="0" y="95"/>
                </a:lnTo>
                <a:lnTo>
                  <a:pt x="7" y="95"/>
                </a:lnTo>
                <a:lnTo>
                  <a:pt x="7" y="111"/>
                </a:lnTo>
                <a:lnTo>
                  <a:pt x="7" y="111"/>
                </a:lnTo>
                <a:close/>
                <a:moveTo>
                  <a:pt x="7" y="63"/>
                </a:moveTo>
                <a:lnTo>
                  <a:pt x="0" y="63"/>
                </a:lnTo>
                <a:lnTo>
                  <a:pt x="0" y="47"/>
                </a:lnTo>
                <a:lnTo>
                  <a:pt x="7" y="47"/>
                </a:lnTo>
                <a:lnTo>
                  <a:pt x="7" y="63"/>
                </a:lnTo>
                <a:close/>
              </a:path>
            </a:pathLst>
          </a:custGeom>
          <a:solidFill>
            <a:srgbClr val="8497b0"/>
          </a:solidFill>
          <a:ln>
            <a:solidFill>
              <a:schemeClr val="accent3">
                <a:lumMod val="40000"/>
                <a:lumOff val="60000"/>
              </a:schemeClr>
            </a:solidFill>
          </a:ln>
        </p:spPr>
        <p:style>
          <a:lnRef idx="0"/>
          <a:fillRef idx="0"/>
          <a:effectRef idx="0"/>
          <a:fontRef idx="minor"/>
        </p:style>
      </p:sp>
      <p:sp>
        <p:nvSpPr>
          <p:cNvPr id="418" name="CustomShape 50"/>
          <p:cNvSpPr/>
          <p:nvPr/>
        </p:nvSpPr>
        <p:spPr>
          <a:xfrm>
            <a:off x="3480120" y="4173480"/>
            <a:ext cx="815760" cy="120240"/>
          </a:xfrm>
          <a:custGeom>
            <a:avLst/>
            <a:gdLst/>
            <a:ahLst/>
            <a:rect l="l" t="t" r="r" b="b"/>
            <a:pathLst>
              <a:path w="514" h="76">
                <a:moveTo>
                  <a:pt x="16" y="34"/>
                </a:moveTo>
                <a:lnTo>
                  <a:pt x="16" y="42"/>
                </a:lnTo>
                <a:lnTo>
                  <a:pt x="0" y="42"/>
                </a:lnTo>
                <a:lnTo>
                  <a:pt x="0" y="34"/>
                </a:lnTo>
                <a:lnTo>
                  <a:pt x="16" y="34"/>
                </a:lnTo>
                <a:lnTo>
                  <a:pt x="16" y="34"/>
                </a:lnTo>
                <a:close/>
                <a:moveTo>
                  <a:pt x="476" y="8"/>
                </a:moveTo>
                <a:lnTo>
                  <a:pt x="476" y="8"/>
                </a:lnTo>
                <a:lnTo>
                  <a:pt x="475" y="8"/>
                </a:lnTo>
                <a:lnTo>
                  <a:pt x="475" y="8"/>
                </a:lnTo>
                <a:lnTo>
                  <a:pt x="475" y="8"/>
                </a:lnTo>
                <a:lnTo>
                  <a:pt x="475" y="8"/>
                </a:lnTo>
                <a:lnTo>
                  <a:pt x="475" y="8"/>
                </a:lnTo>
                <a:lnTo>
                  <a:pt x="475" y="8"/>
                </a:lnTo>
                <a:lnTo>
                  <a:pt x="474" y="8"/>
                </a:lnTo>
                <a:lnTo>
                  <a:pt x="474" y="8"/>
                </a:lnTo>
                <a:lnTo>
                  <a:pt x="474" y="8"/>
                </a:lnTo>
                <a:lnTo>
                  <a:pt x="474" y="8"/>
                </a:lnTo>
                <a:lnTo>
                  <a:pt x="474" y="8"/>
                </a:lnTo>
                <a:lnTo>
                  <a:pt x="474" y="8"/>
                </a:lnTo>
                <a:lnTo>
                  <a:pt x="473" y="8"/>
                </a:lnTo>
                <a:lnTo>
                  <a:pt x="473" y="8"/>
                </a:lnTo>
                <a:lnTo>
                  <a:pt x="473" y="8"/>
                </a:lnTo>
                <a:lnTo>
                  <a:pt x="473" y="8"/>
                </a:lnTo>
                <a:lnTo>
                  <a:pt x="473" y="8"/>
                </a:lnTo>
                <a:lnTo>
                  <a:pt x="473" y="8"/>
                </a:lnTo>
                <a:lnTo>
                  <a:pt x="472" y="8"/>
                </a:lnTo>
                <a:lnTo>
                  <a:pt x="472" y="8"/>
                </a:lnTo>
                <a:lnTo>
                  <a:pt x="472" y="8"/>
                </a:lnTo>
                <a:lnTo>
                  <a:pt x="472" y="8"/>
                </a:lnTo>
                <a:lnTo>
                  <a:pt x="472" y="8"/>
                </a:lnTo>
                <a:lnTo>
                  <a:pt x="472" y="9"/>
                </a:lnTo>
                <a:lnTo>
                  <a:pt x="471" y="9"/>
                </a:lnTo>
                <a:lnTo>
                  <a:pt x="471" y="9"/>
                </a:lnTo>
                <a:lnTo>
                  <a:pt x="471" y="9"/>
                </a:lnTo>
                <a:lnTo>
                  <a:pt x="471" y="9"/>
                </a:lnTo>
                <a:lnTo>
                  <a:pt x="471" y="9"/>
                </a:lnTo>
                <a:lnTo>
                  <a:pt x="471" y="9"/>
                </a:lnTo>
                <a:lnTo>
                  <a:pt x="470" y="9"/>
                </a:lnTo>
                <a:lnTo>
                  <a:pt x="470" y="9"/>
                </a:lnTo>
                <a:lnTo>
                  <a:pt x="470" y="9"/>
                </a:lnTo>
                <a:lnTo>
                  <a:pt x="470" y="9"/>
                </a:lnTo>
                <a:lnTo>
                  <a:pt x="470" y="9"/>
                </a:lnTo>
                <a:lnTo>
                  <a:pt x="470" y="9"/>
                </a:lnTo>
                <a:lnTo>
                  <a:pt x="470" y="9"/>
                </a:lnTo>
                <a:lnTo>
                  <a:pt x="469" y="9"/>
                </a:lnTo>
                <a:lnTo>
                  <a:pt x="469" y="9"/>
                </a:lnTo>
                <a:lnTo>
                  <a:pt x="469" y="9"/>
                </a:lnTo>
                <a:lnTo>
                  <a:pt x="469" y="9"/>
                </a:lnTo>
                <a:lnTo>
                  <a:pt x="469" y="9"/>
                </a:lnTo>
                <a:lnTo>
                  <a:pt x="469" y="9"/>
                </a:lnTo>
                <a:lnTo>
                  <a:pt x="467" y="9"/>
                </a:lnTo>
                <a:lnTo>
                  <a:pt x="467" y="9"/>
                </a:lnTo>
                <a:lnTo>
                  <a:pt x="467" y="9"/>
                </a:lnTo>
                <a:lnTo>
                  <a:pt x="467" y="9"/>
                </a:lnTo>
                <a:lnTo>
                  <a:pt x="467" y="9"/>
                </a:lnTo>
                <a:lnTo>
                  <a:pt x="467" y="9"/>
                </a:lnTo>
                <a:lnTo>
                  <a:pt x="467" y="10"/>
                </a:lnTo>
                <a:lnTo>
                  <a:pt x="466" y="10"/>
                </a:lnTo>
                <a:lnTo>
                  <a:pt x="466" y="10"/>
                </a:lnTo>
                <a:lnTo>
                  <a:pt x="466" y="10"/>
                </a:lnTo>
                <a:lnTo>
                  <a:pt x="466" y="10"/>
                </a:lnTo>
                <a:lnTo>
                  <a:pt x="466" y="10"/>
                </a:lnTo>
                <a:lnTo>
                  <a:pt x="466" y="10"/>
                </a:lnTo>
                <a:lnTo>
                  <a:pt x="465" y="10"/>
                </a:lnTo>
                <a:lnTo>
                  <a:pt x="465" y="10"/>
                </a:lnTo>
                <a:lnTo>
                  <a:pt x="465" y="10"/>
                </a:lnTo>
                <a:lnTo>
                  <a:pt x="465" y="10"/>
                </a:lnTo>
                <a:lnTo>
                  <a:pt x="465" y="10"/>
                </a:lnTo>
                <a:lnTo>
                  <a:pt x="465" y="10"/>
                </a:lnTo>
                <a:lnTo>
                  <a:pt x="465" y="10"/>
                </a:lnTo>
                <a:lnTo>
                  <a:pt x="464" y="10"/>
                </a:lnTo>
                <a:lnTo>
                  <a:pt x="464" y="10"/>
                </a:lnTo>
                <a:lnTo>
                  <a:pt x="464" y="10"/>
                </a:lnTo>
                <a:lnTo>
                  <a:pt x="464" y="11"/>
                </a:lnTo>
                <a:lnTo>
                  <a:pt x="464" y="11"/>
                </a:lnTo>
                <a:lnTo>
                  <a:pt x="464" y="11"/>
                </a:lnTo>
                <a:lnTo>
                  <a:pt x="464" y="11"/>
                </a:lnTo>
                <a:lnTo>
                  <a:pt x="463" y="11"/>
                </a:lnTo>
                <a:lnTo>
                  <a:pt x="463" y="11"/>
                </a:lnTo>
                <a:lnTo>
                  <a:pt x="463" y="11"/>
                </a:lnTo>
                <a:lnTo>
                  <a:pt x="463" y="11"/>
                </a:lnTo>
                <a:lnTo>
                  <a:pt x="463" y="11"/>
                </a:lnTo>
                <a:lnTo>
                  <a:pt x="463" y="11"/>
                </a:lnTo>
                <a:lnTo>
                  <a:pt x="463" y="11"/>
                </a:lnTo>
                <a:lnTo>
                  <a:pt x="462" y="11"/>
                </a:lnTo>
                <a:lnTo>
                  <a:pt x="462" y="11"/>
                </a:lnTo>
                <a:lnTo>
                  <a:pt x="462" y="11"/>
                </a:lnTo>
                <a:lnTo>
                  <a:pt x="462" y="12"/>
                </a:lnTo>
                <a:lnTo>
                  <a:pt x="462" y="12"/>
                </a:lnTo>
                <a:lnTo>
                  <a:pt x="462" y="12"/>
                </a:lnTo>
                <a:lnTo>
                  <a:pt x="462" y="12"/>
                </a:lnTo>
                <a:lnTo>
                  <a:pt x="461" y="12"/>
                </a:lnTo>
                <a:lnTo>
                  <a:pt x="461" y="12"/>
                </a:lnTo>
                <a:lnTo>
                  <a:pt x="461" y="12"/>
                </a:lnTo>
                <a:lnTo>
                  <a:pt x="461" y="12"/>
                </a:lnTo>
                <a:lnTo>
                  <a:pt x="461" y="12"/>
                </a:lnTo>
                <a:lnTo>
                  <a:pt x="461" y="12"/>
                </a:lnTo>
                <a:lnTo>
                  <a:pt x="461" y="12"/>
                </a:lnTo>
                <a:lnTo>
                  <a:pt x="459" y="12"/>
                </a:lnTo>
                <a:lnTo>
                  <a:pt x="459" y="14"/>
                </a:lnTo>
                <a:lnTo>
                  <a:pt x="459" y="14"/>
                </a:lnTo>
                <a:lnTo>
                  <a:pt x="459" y="14"/>
                </a:lnTo>
                <a:lnTo>
                  <a:pt x="459" y="14"/>
                </a:lnTo>
                <a:lnTo>
                  <a:pt x="459" y="14"/>
                </a:lnTo>
                <a:lnTo>
                  <a:pt x="459" y="14"/>
                </a:lnTo>
                <a:lnTo>
                  <a:pt x="459" y="14"/>
                </a:lnTo>
                <a:lnTo>
                  <a:pt x="458" y="14"/>
                </a:lnTo>
                <a:lnTo>
                  <a:pt x="458" y="14"/>
                </a:lnTo>
                <a:lnTo>
                  <a:pt x="458" y="14"/>
                </a:lnTo>
                <a:lnTo>
                  <a:pt x="458" y="14"/>
                </a:lnTo>
                <a:lnTo>
                  <a:pt x="458" y="15"/>
                </a:lnTo>
                <a:lnTo>
                  <a:pt x="458" y="15"/>
                </a:lnTo>
                <a:lnTo>
                  <a:pt x="458" y="15"/>
                </a:lnTo>
                <a:lnTo>
                  <a:pt x="458" y="15"/>
                </a:lnTo>
                <a:lnTo>
                  <a:pt x="457" y="15"/>
                </a:lnTo>
                <a:lnTo>
                  <a:pt x="457" y="15"/>
                </a:lnTo>
                <a:lnTo>
                  <a:pt x="457" y="15"/>
                </a:lnTo>
                <a:lnTo>
                  <a:pt x="457" y="15"/>
                </a:lnTo>
                <a:lnTo>
                  <a:pt x="457" y="15"/>
                </a:lnTo>
                <a:lnTo>
                  <a:pt x="457" y="15"/>
                </a:lnTo>
                <a:lnTo>
                  <a:pt x="457" y="16"/>
                </a:lnTo>
                <a:lnTo>
                  <a:pt x="457" y="16"/>
                </a:lnTo>
                <a:lnTo>
                  <a:pt x="456" y="16"/>
                </a:lnTo>
                <a:lnTo>
                  <a:pt x="456" y="16"/>
                </a:lnTo>
                <a:lnTo>
                  <a:pt x="456" y="16"/>
                </a:lnTo>
                <a:lnTo>
                  <a:pt x="456" y="16"/>
                </a:lnTo>
                <a:lnTo>
                  <a:pt x="456" y="16"/>
                </a:lnTo>
                <a:lnTo>
                  <a:pt x="456" y="16"/>
                </a:lnTo>
                <a:lnTo>
                  <a:pt x="456" y="16"/>
                </a:lnTo>
                <a:lnTo>
                  <a:pt x="456" y="16"/>
                </a:lnTo>
                <a:lnTo>
                  <a:pt x="456" y="17"/>
                </a:lnTo>
                <a:lnTo>
                  <a:pt x="455" y="17"/>
                </a:lnTo>
                <a:lnTo>
                  <a:pt x="455" y="17"/>
                </a:lnTo>
                <a:lnTo>
                  <a:pt x="455" y="17"/>
                </a:lnTo>
                <a:lnTo>
                  <a:pt x="455" y="17"/>
                </a:lnTo>
                <a:lnTo>
                  <a:pt x="455" y="17"/>
                </a:lnTo>
                <a:lnTo>
                  <a:pt x="455" y="17"/>
                </a:lnTo>
                <a:lnTo>
                  <a:pt x="455" y="17"/>
                </a:lnTo>
                <a:lnTo>
                  <a:pt x="455" y="17"/>
                </a:lnTo>
                <a:lnTo>
                  <a:pt x="455" y="18"/>
                </a:lnTo>
                <a:lnTo>
                  <a:pt x="454" y="18"/>
                </a:lnTo>
                <a:lnTo>
                  <a:pt x="454" y="18"/>
                </a:lnTo>
                <a:lnTo>
                  <a:pt x="454" y="18"/>
                </a:lnTo>
                <a:lnTo>
                  <a:pt x="454" y="18"/>
                </a:lnTo>
                <a:lnTo>
                  <a:pt x="454" y="18"/>
                </a:lnTo>
                <a:lnTo>
                  <a:pt x="454" y="18"/>
                </a:lnTo>
                <a:lnTo>
                  <a:pt x="454" y="18"/>
                </a:lnTo>
                <a:lnTo>
                  <a:pt x="454" y="19"/>
                </a:lnTo>
                <a:lnTo>
                  <a:pt x="454" y="19"/>
                </a:lnTo>
                <a:lnTo>
                  <a:pt x="453" y="19"/>
                </a:lnTo>
                <a:lnTo>
                  <a:pt x="453" y="19"/>
                </a:lnTo>
                <a:lnTo>
                  <a:pt x="453" y="19"/>
                </a:lnTo>
                <a:lnTo>
                  <a:pt x="453" y="19"/>
                </a:lnTo>
                <a:lnTo>
                  <a:pt x="453" y="19"/>
                </a:lnTo>
                <a:lnTo>
                  <a:pt x="453" y="19"/>
                </a:lnTo>
                <a:lnTo>
                  <a:pt x="453" y="20"/>
                </a:lnTo>
                <a:lnTo>
                  <a:pt x="453" y="20"/>
                </a:lnTo>
                <a:lnTo>
                  <a:pt x="453" y="20"/>
                </a:lnTo>
                <a:lnTo>
                  <a:pt x="453" y="20"/>
                </a:lnTo>
                <a:lnTo>
                  <a:pt x="452" y="20"/>
                </a:lnTo>
                <a:lnTo>
                  <a:pt x="452" y="20"/>
                </a:lnTo>
                <a:lnTo>
                  <a:pt x="452" y="20"/>
                </a:lnTo>
                <a:lnTo>
                  <a:pt x="452" y="20"/>
                </a:lnTo>
                <a:lnTo>
                  <a:pt x="452" y="21"/>
                </a:lnTo>
                <a:lnTo>
                  <a:pt x="452" y="21"/>
                </a:lnTo>
                <a:lnTo>
                  <a:pt x="452" y="21"/>
                </a:lnTo>
                <a:lnTo>
                  <a:pt x="452" y="21"/>
                </a:lnTo>
                <a:lnTo>
                  <a:pt x="452" y="21"/>
                </a:lnTo>
                <a:lnTo>
                  <a:pt x="452" y="21"/>
                </a:lnTo>
                <a:lnTo>
                  <a:pt x="452" y="21"/>
                </a:lnTo>
                <a:lnTo>
                  <a:pt x="452" y="21"/>
                </a:lnTo>
                <a:lnTo>
                  <a:pt x="450" y="23"/>
                </a:lnTo>
                <a:lnTo>
                  <a:pt x="450" y="23"/>
                </a:lnTo>
                <a:lnTo>
                  <a:pt x="450" y="23"/>
                </a:lnTo>
                <a:lnTo>
                  <a:pt x="450" y="23"/>
                </a:lnTo>
                <a:lnTo>
                  <a:pt x="450" y="23"/>
                </a:lnTo>
                <a:lnTo>
                  <a:pt x="450" y="23"/>
                </a:lnTo>
                <a:lnTo>
                  <a:pt x="450" y="23"/>
                </a:lnTo>
                <a:lnTo>
                  <a:pt x="450" y="24"/>
                </a:lnTo>
                <a:lnTo>
                  <a:pt x="450" y="24"/>
                </a:lnTo>
                <a:lnTo>
                  <a:pt x="450" y="24"/>
                </a:lnTo>
                <a:lnTo>
                  <a:pt x="450" y="24"/>
                </a:lnTo>
                <a:lnTo>
                  <a:pt x="450" y="24"/>
                </a:lnTo>
                <a:lnTo>
                  <a:pt x="449" y="24"/>
                </a:lnTo>
                <a:lnTo>
                  <a:pt x="449" y="24"/>
                </a:lnTo>
                <a:lnTo>
                  <a:pt x="449" y="25"/>
                </a:lnTo>
                <a:lnTo>
                  <a:pt x="449" y="25"/>
                </a:lnTo>
                <a:lnTo>
                  <a:pt x="449" y="25"/>
                </a:lnTo>
                <a:lnTo>
                  <a:pt x="449" y="25"/>
                </a:lnTo>
                <a:lnTo>
                  <a:pt x="449" y="25"/>
                </a:lnTo>
                <a:lnTo>
                  <a:pt x="449" y="25"/>
                </a:lnTo>
                <a:lnTo>
                  <a:pt x="449" y="25"/>
                </a:lnTo>
                <a:lnTo>
                  <a:pt x="449" y="26"/>
                </a:lnTo>
                <a:lnTo>
                  <a:pt x="449" y="26"/>
                </a:lnTo>
                <a:lnTo>
                  <a:pt x="449" y="26"/>
                </a:lnTo>
                <a:lnTo>
                  <a:pt x="449" y="26"/>
                </a:lnTo>
                <a:lnTo>
                  <a:pt x="449" y="26"/>
                </a:lnTo>
                <a:lnTo>
                  <a:pt x="449" y="26"/>
                </a:lnTo>
                <a:lnTo>
                  <a:pt x="448" y="26"/>
                </a:lnTo>
                <a:lnTo>
                  <a:pt x="448" y="27"/>
                </a:lnTo>
                <a:lnTo>
                  <a:pt x="448" y="27"/>
                </a:lnTo>
                <a:lnTo>
                  <a:pt x="448" y="27"/>
                </a:lnTo>
                <a:lnTo>
                  <a:pt x="448" y="27"/>
                </a:lnTo>
                <a:lnTo>
                  <a:pt x="448" y="27"/>
                </a:lnTo>
                <a:lnTo>
                  <a:pt x="448" y="27"/>
                </a:lnTo>
                <a:lnTo>
                  <a:pt x="448" y="27"/>
                </a:lnTo>
                <a:lnTo>
                  <a:pt x="448" y="28"/>
                </a:lnTo>
                <a:lnTo>
                  <a:pt x="448" y="28"/>
                </a:lnTo>
                <a:lnTo>
                  <a:pt x="448" y="28"/>
                </a:lnTo>
                <a:lnTo>
                  <a:pt x="448" y="28"/>
                </a:lnTo>
                <a:lnTo>
                  <a:pt x="448" y="28"/>
                </a:lnTo>
                <a:lnTo>
                  <a:pt x="448" y="28"/>
                </a:lnTo>
                <a:lnTo>
                  <a:pt x="448" y="29"/>
                </a:lnTo>
                <a:lnTo>
                  <a:pt x="448" y="29"/>
                </a:lnTo>
                <a:lnTo>
                  <a:pt x="448" y="29"/>
                </a:lnTo>
                <a:lnTo>
                  <a:pt x="448" y="29"/>
                </a:lnTo>
                <a:lnTo>
                  <a:pt x="447" y="29"/>
                </a:lnTo>
                <a:lnTo>
                  <a:pt x="447" y="29"/>
                </a:lnTo>
                <a:lnTo>
                  <a:pt x="447" y="30"/>
                </a:lnTo>
                <a:lnTo>
                  <a:pt x="447" y="30"/>
                </a:lnTo>
                <a:lnTo>
                  <a:pt x="447" y="30"/>
                </a:lnTo>
                <a:lnTo>
                  <a:pt x="447" y="30"/>
                </a:lnTo>
                <a:lnTo>
                  <a:pt x="447" y="30"/>
                </a:lnTo>
                <a:lnTo>
                  <a:pt x="447" y="30"/>
                </a:lnTo>
                <a:lnTo>
                  <a:pt x="447" y="30"/>
                </a:lnTo>
                <a:lnTo>
                  <a:pt x="447" y="32"/>
                </a:lnTo>
                <a:lnTo>
                  <a:pt x="447" y="32"/>
                </a:lnTo>
                <a:lnTo>
                  <a:pt x="447" y="32"/>
                </a:lnTo>
                <a:lnTo>
                  <a:pt x="447" y="32"/>
                </a:lnTo>
                <a:lnTo>
                  <a:pt x="447" y="32"/>
                </a:lnTo>
                <a:lnTo>
                  <a:pt x="447" y="32"/>
                </a:lnTo>
                <a:lnTo>
                  <a:pt x="447" y="33"/>
                </a:lnTo>
                <a:lnTo>
                  <a:pt x="447" y="33"/>
                </a:lnTo>
                <a:lnTo>
                  <a:pt x="447" y="33"/>
                </a:lnTo>
                <a:lnTo>
                  <a:pt x="447" y="33"/>
                </a:lnTo>
                <a:lnTo>
                  <a:pt x="447" y="33"/>
                </a:lnTo>
                <a:lnTo>
                  <a:pt x="447" y="33"/>
                </a:lnTo>
                <a:lnTo>
                  <a:pt x="447" y="34"/>
                </a:lnTo>
                <a:lnTo>
                  <a:pt x="447" y="34"/>
                </a:lnTo>
                <a:lnTo>
                  <a:pt x="447" y="34"/>
                </a:lnTo>
                <a:lnTo>
                  <a:pt x="447" y="34"/>
                </a:lnTo>
                <a:lnTo>
                  <a:pt x="447" y="34"/>
                </a:lnTo>
                <a:lnTo>
                  <a:pt x="447" y="34"/>
                </a:lnTo>
                <a:lnTo>
                  <a:pt x="447" y="35"/>
                </a:lnTo>
                <a:lnTo>
                  <a:pt x="447" y="35"/>
                </a:lnTo>
                <a:lnTo>
                  <a:pt x="447" y="35"/>
                </a:lnTo>
                <a:lnTo>
                  <a:pt x="447" y="35"/>
                </a:lnTo>
                <a:lnTo>
                  <a:pt x="447" y="35"/>
                </a:lnTo>
                <a:lnTo>
                  <a:pt x="447" y="35"/>
                </a:lnTo>
                <a:lnTo>
                  <a:pt x="447" y="36"/>
                </a:lnTo>
                <a:lnTo>
                  <a:pt x="446" y="36"/>
                </a:lnTo>
                <a:lnTo>
                  <a:pt x="446" y="36"/>
                </a:lnTo>
                <a:lnTo>
                  <a:pt x="446" y="36"/>
                </a:lnTo>
                <a:lnTo>
                  <a:pt x="446" y="36"/>
                </a:lnTo>
                <a:lnTo>
                  <a:pt x="446" y="36"/>
                </a:lnTo>
                <a:lnTo>
                  <a:pt x="446" y="37"/>
                </a:lnTo>
                <a:lnTo>
                  <a:pt x="446" y="37"/>
                </a:lnTo>
                <a:lnTo>
                  <a:pt x="446" y="37"/>
                </a:lnTo>
                <a:lnTo>
                  <a:pt x="446" y="37"/>
                </a:lnTo>
                <a:lnTo>
                  <a:pt x="446" y="37"/>
                </a:lnTo>
                <a:lnTo>
                  <a:pt x="446" y="37"/>
                </a:lnTo>
                <a:lnTo>
                  <a:pt x="446" y="38"/>
                </a:lnTo>
                <a:lnTo>
                  <a:pt x="446" y="38"/>
                </a:lnTo>
                <a:lnTo>
                  <a:pt x="446" y="38"/>
                </a:lnTo>
                <a:lnTo>
                  <a:pt x="446" y="38"/>
                </a:lnTo>
                <a:lnTo>
                  <a:pt x="446" y="38"/>
                </a:lnTo>
                <a:lnTo>
                  <a:pt x="446" y="38"/>
                </a:lnTo>
                <a:lnTo>
                  <a:pt x="446" y="39"/>
                </a:lnTo>
                <a:lnTo>
                  <a:pt x="446" y="39"/>
                </a:lnTo>
                <a:lnTo>
                  <a:pt x="446" y="39"/>
                </a:lnTo>
                <a:lnTo>
                  <a:pt x="446" y="39"/>
                </a:lnTo>
                <a:lnTo>
                  <a:pt x="446" y="39"/>
                </a:lnTo>
                <a:lnTo>
                  <a:pt x="446" y="39"/>
                </a:lnTo>
                <a:lnTo>
                  <a:pt x="447" y="41"/>
                </a:lnTo>
                <a:lnTo>
                  <a:pt x="447" y="41"/>
                </a:lnTo>
                <a:lnTo>
                  <a:pt x="447" y="41"/>
                </a:lnTo>
                <a:lnTo>
                  <a:pt x="447" y="41"/>
                </a:lnTo>
                <a:lnTo>
                  <a:pt x="447" y="41"/>
                </a:lnTo>
                <a:lnTo>
                  <a:pt x="447" y="41"/>
                </a:lnTo>
                <a:lnTo>
                  <a:pt x="447" y="42"/>
                </a:lnTo>
                <a:lnTo>
                  <a:pt x="447" y="42"/>
                </a:lnTo>
                <a:lnTo>
                  <a:pt x="447" y="42"/>
                </a:lnTo>
                <a:lnTo>
                  <a:pt x="447" y="42"/>
                </a:lnTo>
                <a:lnTo>
                  <a:pt x="447" y="42"/>
                </a:lnTo>
                <a:lnTo>
                  <a:pt x="447" y="42"/>
                </a:lnTo>
                <a:lnTo>
                  <a:pt x="447" y="43"/>
                </a:lnTo>
                <a:lnTo>
                  <a:pt x="447" y="43"/>
                </a:lnTo>
                <a:lnTo>
                  <a:pt x="447" y="43"/>
                </a:lnTo>
                <a:lnTo>
                  <a:pt x="447" y="43"/>
                </a:lnTo>
                <a:lnTo>
                  <a:pt x="447" y="43"/>
                </a:lnTo>
                <a:lnTo>
                  <a:pt x="447" y="43"/>
                </a:lnTo>
                <a:lnTo>
                  <a:pt x="447" y="44"/>
                </a:lnTo>
                <a:lnTo>
                  <a:pt x="447" y="44"/>
                </a:lnTo>
                <a:lnTo>
                  <a:pt x="447" y="44"/>
                </a:lnTo>
                <a:lnTo>
                  <a:pt x="447" y="44"/>
                </a:lnTo>
                <a:lnTo>
                  <a:pt x="447" y="44"/>
                </a:lnTo>
                <a:lnTo>
                  <a:pt x="447" y="44"/>
                </a:lnTo>
                <a:lnTo>
                  <a:pt x="447" y="44"/>
                </a:lnTo>
                <a:lnTo>
                  <a:pt x="447" y="45"/>
                </a:lnTo>
                <a:lnTo>
                  <a:pt x="447" y="45"/>
                </a:lnTo>
                <a:lnTo>
                  <a:pt x="447" y="45"/>
                </a:lnTo>
                <a:lnTo>
                  <a:pt x="447" y="45"/>
                </a:lnTo>
                <a:lnTo>
                  <a:pt x="447" y="45"/>
                </a:lnTo>
                <a:lnTo>
                  <a:pt x="447" y="45"/>
                </a:lnTo>
                <a:lnTo>
                  <a:pt x="447" y="46"/>
                </a:lnTo>
                <a:lnTo>
                  <a:pt x="447" y="46"/>
                </a:lnTo>
                <a:lnTo>
                  <a:pt x="447" y="46"/>
                </a:lnTo>
                <a:lnTo>
                  <a:pt x="448" y="46"/>
                </a:lnTo>
                <a:lnTo>
                  <a:pt x="448" y="46"/>
                </a:lnTo>
                <a:lnTo>
                  <a:pt x="448" y="46"/>
                </a:lnTo>
                <a:lnTo>
                  <a:pt x="448" y="47"/>
                </a:lnTo>
                <a:lnTo>
                  <a:pt x="448" y="47"/>
                </a:lnTo>
                <a:lnTo>
                  <a:pt x="448" y="47"/>
                </a:lnTo>
                <a:lnTo>
                  <a:pt x="448" y="47"/>
                </a:lnTo>
                <a:lnTo>
                  <a:pt x="448" y="47"/>
                </a:lnTo>
                <a:lnTo>
                  <a:pt x="448" y="47"/>
                </a:lnTo>
                <a:lnTo>
                  <a:pt x="448" y="47"/>
                </a:lnTo>
                <a:lnTo>
                  <a:pt x="448" y="48"/>
                </a:lnTo>
                <a:lnTo>
                  <a:pt x="448" y="48"/>
                </a:lnTo>
                <a:lnTo>
                  <a:pt x="448" y="48"/>
                </a:lnTo>
                <a:lnTo>
                  <a:pt x="448" y="48"/>
                </a:lnTo>
                <a:lnTo>
                  <a:pt x="448" y="48"/>
                </a:lnTo>
                <a:lnTo>
                  <a:pt x="448" y="48"/>
                </a:lnTo>
                <a:lnTo>
                  <a:pt x="448" y="48"/>
                </a:lnTo>
                <a:lnTo>
                  <a:pt x="448" y="50"/>
                </a:lnTo>
                <a:lnTo>
                  <a:pt x="449" y="50"/>
                </a:lnTo>
                <a:lnTo>
                  <a:pt x="449" y="50"/>
                </a:lnTo>
                <a:lnTo>
                  <a:pt x="449" y="50"/>
                </a:lnTo>
                <a:lnTo>
                  <a:pt x="449" y="50"/>
                </a:lnTo>
                <a:lnTo>
                  <a:pt x="449" y="50"/>
                </a:lnTo>
                <a:lnTo>
                  <a:pt x="449" y="51"/>
                </a:lnTo>
                <a:lnTo>
                  <a:pt x="449" y="51"/>
                </a:lnTo>
                <a:lnTo>
                  <a:pt x="449" y="51"/>
                </a:lnTo>
                <a:lnTo>
                  <a:pt x="449" y="51"/>
                </a:lnTo>
                <a:lnTo>
                  <a:pt x="449" y="51"/>
                </a:lnTo>
                <a:lnTo>
                  <a:pt x="449" y="51"/>
                </a:lnTo>
                <a:lnTo>
                  <a:pt x="449" y="51"/>
                </a:lnTo>
                <a:lnTo>
                  <a:pt x="449" y="52"/>
                </a:lnTo>
                <a:lnTo>
                  <a:pt x="449" y="52"/>
                </a:lnTo>
                <a:lnTo>
                  <a:pt x="449" y="52"/>
                </a:lnTo>
                <a:lnTo>
                  <a:pt x="450" y="52"/>
                </a:lnTo>
                <a:lnTo>
                  <a:pt x="450" y="52"/>
                </a:lnTo>
                <a:lnTo>
                  <a:pt x="450" y="52"/>
                </a:lnTo>
                <a:lnTo>
                  <a:pt x="450" y="52"/>
                </a:lnTo>
                <a:lnTo>
                  <a:pt x="450" y="53"/>
                </a:lnTo>
                <a:lnTo>
                  <a:pt x="450" y="53"/>
                </a:lnTo>
                <a:lnTo>
                  <a:pt x="450" y="53"/>
                </a:lnTo>
                <a:lnTo>
                  <a:pt x="450" y="53"/>
                </a:lnTo>
                <a:lnTo>
                  <a:pt x="450" y="53"/>
                </a:lnTo>
                <a:lnTo>
                  <a:pt x="450" y="53"/>
                </a:lnTo>
                <a:lnTo>
                  <a:pt x="450" y="53"/>
                </a:lnTo>
                <a:lnTo>
                  <a:pt x="450" y="53"/>
                </a:lnTo>
                <a:lnTo>
                  <a:pt x="452" y="54"/>
                </a:lnTo>
                <a:lnTo>
                  <a:pt x="452" y="54"/>
                </a:lnTo>
                <a:lnTo>
                  <a:pt x="452" y="54"/>
                </a:lnTo>
                <a:lnTo>
                  <a:pt x="452" y="54"/>
                </a:lnTo>
                <a:lnTo>
                  <a:pt x="452" y="54"/>
                </a:lnTo>
                <a:lnTo>
                  <a:pt x="452" y="54"/>
                </a:lnTo>
                <a:lnTo>
                  <a:pt x="452" y="54"/>
                </a:lnTo>
                <a:lnTo>
                  <a:pt x="452" y="55"/>
                </a:lnTo>
                <a:lnTo>
                  <a:pt x="452" y="55"/>
                </a:lnTo>
                <a:lnTo>
                  <a:pt x="452" y="55"/>
                </a:lnTo>
                <a:lnTo>
                  <a:pt x="452" y="55"/>
                </a:lnTo>
                <a:lnTo>
                  <a:pt x="452" y="55"/>
                </a:lnTo>
                <a:lnTo>
                  <a:pt x="453" y="55"/>
                </a:lnTo>
                <a:lnTo>
                  <a:pt x="453" y="55"/>
                </a:lnTo>
                <a:lnTo>
                  <a:pt x="453" y="55"/>
                </a:lnTo>
                <a:lnTo>
                  <a:pt x="453" y="56"/>
                </a:lnTo>
                <a:lnTo>
                  <a:pt x="453" y="56"/>
                </a:lnTo>
                <a:lnTo>
                  <a:pt x="453" y="56"/>
                </a:lnTo>
                <a:lnTo>
                  <a:pt x="453" y="56"/>
                </a:lnTo>
                <a:lnTo>
                  <a:pt x="453" y="56"/>
                </a:lnTo>
                <a:lnTo>
                  <a:pt x="453" y="56"/>
                </a:lnTo>
                <a:lnTo>
                  <a:pt x="453" y="56"/>
                </a:lnTo>
                <a:lnTo>
                  <a:pt x="454" y="56"/>
                </a:lnTo>
                <a:lnTo>
                  <a:pt x="454" y="57"/>
                </a:lnTo>
                <a:lnTo>
                  <a:pt x="454" y="57"/>
                </a:lnTo>
                <a:lnTo>
                  <a:pt x="454" y="57"/>
                </a:lnTo>
                <a:lnTo>
                  <a:pt x="454" y="57"/>
                </a:lnTo>
                <a:lnTo>
                  <a:pt x="454" y="57"/>
                </a:lnTo>
                <a:lnTo>
                  <a:pt x="454" y="57"/>
                </a:lnTo>
                <a:lnTo>
                  <a:pt x="454" y="57"/>
                </a:lnTo>
                <a:lnTo>
                  <a:pt x="454" y="57"/>
                </a:lnTo>
                <a:lnTo>
                  <a:pt x="455" y="57"/>
                </a:lnTo>
                <a:lnTo>
                  <a:pt x="455" y="59"/>
                </a:lnTo>
                <a:lnTo>
                  <a:pt x="455" y="59"/>
                </a:lnTo>
                <a:lnTo>
                  <a:pt x="455" y="59"/>
                </a:lnTo>
                <a:lnTo>
                  <a:pt x="455" y="59"/>
                </a:lnTo>
                <a:lnTo>
                  <a:pt x="455" y="59"/>
                </a:lnTo>
                <a:lnTo>
                  <a:pt x="455" y="59"/>
                </a:lnTo>
                <a:lnTo>
                  <a:pt x="455" y="59"/>
                </a:lnTo>
                <a:lnTo>
                  <a:pt x="455" y="59"/>
                </a:lnTo>
                <a:lnTo>
                  <a:pt x="456" y="60"/>
                </a:lnTo>
                <a:lnTo>
                  <a:pt x="456" y="60"/>
                </a:lnTo>
                <a:lnTo>
                  <a:pt x="456" y="60"/>
                </a:lnTo>
                <a:lnTo>
                  <a:pt x="456" y="60"/>
                </a:lnTo>
                <a:lnTo>
                  <a:pt x="456" y="60"/>
                </a:lnTo>
                <a:lnTo>
                  <a:pt x="456" y="60"/>
                </a:lnTo>
                <a:lnTo>
                  <a:pt x="456" y="60"/>
                </a:lnTo>
                <a:lnTo>
                  <a:pt x="456" y="60"/>
                </a:lnTo>
                <a:lnTo>
                  <a:pt x="456" y="60"/>
                </a:lnTo>
                <a:lnTo>
                  <a:pt x="457" y="60"/>
                </a:lnTo>
                <a:lnTo>
                  <a:pt x="457" y="61"/>
                </a:lnTo>
                <a:lnTo>
                  <a:pt x="457" y="61"/>
                </a:lnTo>
                <a:lnTo>
                  <a:pt x="457" y="61"/>
                </a:lnTo>
                <a:lnTo>
                  <a:pt x="457" y="61"/>
                </a:lnTo>
                <a:lnTo>
                  <a:pt x="457" y="61"/>
                </a:lnTo>
                <a:lnTo>
                  <a:pt x="457" y="61"/>
                </a:lnTo>
                <a:lnTo>
                  <a:pt x="457" y="61"/>
                </a:lnTo>
                <a:lnTo>
                  <a:pt x="458" y="61"/>
                </a:lnTo>
                <a:lnTo>
                  <a:pt x="458" y="61"/>
                </a:lnTo>
                <a:lnTo>
                  <a:pt x="458" y="61"/>
                </a:lnTo>
                <a:lnTo>
                  <a:pt x="458" y="62"/>
                </a:lnTo>
                <a:lnTo>
                  <a:pt x="458" y="62"/>
                </a:lnTo>
                <a:lnTo>
                  <a:pt x="458" y="62"/>
                </a:lnTo>
                <a:lnTo>
                  <a:pt x="458" y="62"/>
                </a:lnTo>
                <a:lnTo>
                  <a:pt x="458" y="62"/>
                </a:lnTo>
                <a:lnTo>
                  <a:pt x="459" y="62"/>
                </a:lnTo>
                <a:lnTo>
                  <a:pt x="459" y="62"/>
                </a:lnTo>
                <a:lnTo>
                  <a:pt x="459" y="62"/>
                </a:lnTo>
                <a:lnTo>
                  <a:pt x="459" y="62"/>
                </a:lnTo>
                <a:lnTo>
                  <a:pt x="459" y="62"/>
                </a:lnTo>
                <a:lnTo>
                  <a:pt x="459" y="62"/>
                </a:lnTo>
                <a:lnTo>
                  <a:pt x="459" y="63"/>
                </a:lnTo>
                <a:lnTo>
                  <a:pt x="459" y="63"/>
                </a:lnTo>
                <a:lnTo>
                  <a:pt x="461" y="63"/>
                </a:lnTo>
                <a:lnTo>
                  <a:pt x="461" y="63"/>
                </a:lnTo>
                <a:lnTo>
                  <a:pt x="461" y="63"/>
                </a:lnTo>
                <a:lnTo>
                  <a:pt x="461" y="63"/>
                </a:lnTo>
                <a:lnTo>
                  <a:pt x="461" y="63"/>
                </a:lnTo>
                <a:lnTo>
                  <a:pt x="461" y="63"/>
                </a:lnTo>
                <a:lnTo>
                  <a:pt x="461" y="63"/>
                </a:lnTo>
                <a:lnTo>
                  <a:pt x="462" y="63"/>
                </a:lnTo>
                <a:lnTo>
                  <a:pt x="462" y="63"/>
                </a:lnTo>
                <a:lnTo>
                  <a:pt x="462" y="63"/>
                </a:lnTo>
                <a:lnTo>
                  <a:pt x="462" y="64"/>
                </a:lnTo>
                <a:lnTo>
                  <a:pt x="462" y="64"/>
                </a:lnTo>
                <a:lnTo>
                  <a:pt x="462" y="64"/>
                </a:lnTo>
                <a:lnTo>
                  <a:pt x="462" y="64"/>
                </a:lnTo>
                <a:lnTo>
                  <a:pt x="463" y="64"/>
                </a:lnTo>
                <a:lnTo>
                  <a:pt x="463" y="64"/>
                </a:lnTo>
                <a:lnTo>
                  <a:pt x="463" y="64"/>
                </a:lnTo>
                <a:lnTo>
                  <a:pt x="463" y="64"/>
                </a:lnTo>
                <a:lnTo>
                  <a:pt x="463" y="64"/>
                </a:lnTo>
                <a:lnTo>
                  <a:pt x="463" y="64"/>
                </a:lnTo>
                <a:lnTo>
                  <a:pt x="463" y="64"/>
                </a:lnTo>
                <a:lnTo>
                  <a:pt x="464" y="64"/>
                </a:lnTo>
                <a:lnTo>
                  <a:pt x="464" y="64"/>
                </a:lnTo>
                <a:lnTo>
                  <a:pt x="464" y="65"/>
                </a:lnTo>
                <a:lnTo>
                  <a:pt x="464" y="65"/>
                </a:lnTo>
                <a:lnTo>
                  <a:pt x="464" y="65"/>
                </a:lnTo>
                <a:lnTo>
                  <a:pt x="464" y="65"/>
                </a:lnTo>
                <a:lnTo>
                  <a:pt x="464" y="65"/>
                </a:lnTo>
                <a:lnTo>
                  <a:pt x="465" y="65"/>
                </a:lnTo>
                <a:lnTo>
                  <a:pt x="465" y="65"/>
                </a:lnTo>
                <a:lnTo>
                  <a:pt x="465" y="65"/>
                </a:lnTo>
                <a:lnTo>
                  <a:pt x="465" y="65"/>
                </a:lnTo>
                <a:lnTo>
                  <a:pt x="465" y="65"/>
                </a:lnTo>
                <a:lnTo>
                  <a:pt x="465" y="65"/>
                </a:lnTo>
                <a:lnTo>
                  <a:pt x="465" y="65"/>
                </a:lnTo>
                <a:lnTo>
                  <a:pt x="466" y="65"/>
                </a:lnTo>
                <a:lnTo>
                  <a:pt x="466" y="65"/>
                </a:lnTo>
                <a:lnTo>
                  <a:pt x="466" y="65"/>
                </a:lnTo>
                <a:lnTo>
                  <a:pt x="466" y="65"/>
                </a:lnTo>
                <a:lnTo>
                  <a:pt x="466" y="65"/>
                </a:lnTo>
                <a:lnTo>
                  <a:pt x="466" y="66"/>
                </a:lnTo>
                <a:lnTo>
                  <a:pt x="467" y="66"/>
                </a:lnTo>
                <a:lnTo>
                  <a:pt x="467" y="66"/>
                </a:lnTo>
                <a:lnTo>
                  <a:pt x="467" y="66"/>
                </a:lnTo>
                <a:lnTo>
                  <a:pt x="467" y="66"/>
                </a:lnTo>
                <a:lnTo>
                  <a:pt x="467" y="66"/>
                </a:lnTo>
                <a:lnTo>
                  <a:pt x="467" y="66"/>
                </a:lnTo>
                <a:lnTo>
                  <a:pt x="467" y="66"/>
                </a:lnTo>
                <a:lnTo>
                  <a:pt x="469" y="66"/>
                </a:lnTo>
                <a:lnTo>
                  <a:pt x="469" y="66"/>
                </a:lnTo>
                <a:lnTo>
                  <a:pt x="469" y="66"/>
                </a:lnTo>
                <a:lnTo>
                  <a:pt x="469" y="66"/>
                </a:lnTo>
                <a:lnTo>
                  <a:pt x="469" y="66"/>
                </a:lnTo>
                <a:lnTo>
                  <a:pt x="469" y="66"/>
                </a:lnTo>
                <a:lnTo>
                  <a:pt x="470" y="66"/>
                </a:lnTo>
                <a:lnTo>
                  <a:pt x="470" y="66"/>
                </a:lnTo>
                <a:lnTo>
                  <a:pt x="470" y="66"/>
                </a:lnTo>
                <a:lnTo>
                  <a:pt x="470" y="66"/>
                </a:lnTo>
                <a:lnTo>
                  <a:pt x="470" y="66"/>
                </a:lnTo>
                <a:lnTo>
                  <a:pt x="470" y="66"/>
                </a:lnTo>
                <a:lnTo>
                  <a:pt x="470" y="66"/>
                </a:lnTo>
                <a:lnTo>
                  <a:pt x="471" y="66"/>
                </a:lnTo>
                <a:lnTo>
                  <a:pt x="471" y="66"/>
                </a:lnTo>
                <a:lnTo>
                  <a:pt x="471" y="66"/>
                </a:lnTo>
                <a:lnTo>
                  <a:pt x="471" y="68"/>
                </a:lnTo>
                <a:lnTo>
                  <a:pt x="471" y="68"/>
                </a:lnTo>
                <a:lnTo>
                  <a:pt x="471" y="68"/>
                </a:lnTo>
                <a:lnTo>
                  <a:pt x="472" y="68"/>
                </a:lnTo>
                <a:lnTo>
                  <a:pt x="472" y="68"/>
                </a:lnTo>
                <a:lnTo>
                  <a:pt x="472" y="68"/>
                </a:lnTo>
                <a:lnTo>
                  <a:pt x="472" y="68"/>
                </a:lnTo>
                <a:lnTo>
                  <a:pt x="472" y="68"/>
                </a:lnTo>
                <a:lnTo>
                  <a:pt x="472" y="68"/>
                </a:lnTo>
                <a:lnTo>
                  <a:pt x="473" y="68"/>
                </a:lnTo>
                <a:lnTo>
                  <a:pt x="473" y="68"/>
                </a:lnTo>
                <a:lnTo>
                  <a:pt x="473" y="68"/>
                </a:lnTo>
                <a:lnTo>
                  <a:pt x="473" y="68"/>
                </a:lnTo>
                <a:lnTo>
                  <a:pt x="473" y="68"/>
                </a:lnTo>
                <a:lnTo>
                  <a:pt x="473" y="68"/>
                </a:lnTo>
                <a:lnTo>
                  <a:pt x="474" y="68"/>
                </a:lnTo>
                <a:lnTo>
                  <a:pt x="474" y="68"/>
                </a:lnTo>
                <a:lnTo>
                  <a:pt x="474" y="68"/>
                </a:lnTo>
                <a:lnTo>
                  <a:pt x="474" y="68"/>
                </a:lnTo>
                <a:lnTo>
                  <a:pt x="474" y="68"/>
                </a:lnTo>
                <a:lnTo>
                  <a:pt x="474" y="68"/>
                </a:lnTo>
                <a:lnTo>
                  <a:pt x="475" y="68"/>
                </a:lnTo>
                <a:lnTo>
                  <a:pt x="475" y="68"/>
                </a:lnTo>
                <a:lnTo>
                  <a:pt x="475" y="68"/>
                </a:lnTo>
                <a:lnTo>
                  <a:pt x="475" y="68"/>
                </a:lnTo>
                <a:lnTo>
                  <a:pt x="475" y="68"/>
                </a:lnTo>
                <a:lnTo>
                  <a:pt x="475" y="68"/>
                </a:lnTo>
                <a:lnTo>
                  <a:pt x="476" y="68"/>
                </a:lnTo>
                <a:lnTo>
                  <a:pt x="476" y="68"/>
                </a:lnTo>
                <a:lnTo>
                  <a:pt x="476" y="68"/>
                </a:lnTo>
                <a:lnTo>
                  <a:pt x="476" y="68"/>
                </a:lnTo>
                <a:lnTo>
                  <a:pt x="476" y="68"/>
                </a:lnTo>
                <a:lnTo>
                  <a:pt x="476" y="68"/>
                </a:lnTo>
                <a:lnTo>
                  <a:pt x="478" y="68"/>
                </a:lnTo>
                <a:lnTo>
                  <a:pt x="478" y="68"/>
                </a:lnTo>
                <a:lnTo>
                  <a:pt x="478" y="68"/>
                </a:lnTo>
                <a:lnTo>
                  <a:pt x="478" y="68"/>
                </a:lnTo>
                <a:lnTo>
                  <a:pt x="478" y="68"/>
                </a:lnTo>
                <a:lnTo>
                  <a:pt x="478" y="68"/>
                </a:lnTo>
                <a:lnTo>
                  <a:pt x="479" y="68"/>
                </a:lnTo>
                <a:lnTo>
                  <a:pt x="479" y="68"/>
                </a:lnTo>
                <a:lnTo>
                  <a:pt x="479" y="68"/>
                </a:lnTo>
                <a:lnTo>
                  <a:pt x="479" y="68"/>
                </a:lnTo>
                <a:lnTo>
                  <a:pt x="479" y="68"/>
                </a:lnTo>
                <a:lnTo>
                  <a:pt x="479" y="68"/>
                </a:lnTo>
                <a:lnTo>
                  <a:pt x="480" y="68"/>
                </a:lnTo>
                <a:lnTo>
                  <a:pt x="480" y="68"/>
                </a:lnTo>
                <a:lnTo>
                  <a:pt x="480" y="68"/>
                </a:lnTo>
                <a:lnTo>
                  <a:pt x="480" y="68"/>
                </a:lnTo>
                <a:lnTo>
                  <a:pt x="480" y="68"/>
                </a:lnTo>
                <a:lnTo>
                  <a:pt x="480" y="68"/>
                </a:lnTo>
                <a:lnTo>
                  <a:pt x="481" y="68"/>
                </a:lnTo>
                <a:lnTo>
                  <a:pt x="481" y="68"/>
                </a:lnTo>
                <a:lnTo>
                  <a:pt x="481" y="68"/>
                </a:lnTo>
                <a:lnTo>
                  <a:pt x="481" y="68"/>
                </a:lnTo>
                <a:lnTo>
                  <a:pt x="481" y="68"/>
                </a:lnTo>
                <a:lnTo>
                  <a:pt x="481" y="68"/>
                </a:lnTo>
                <a:lnTo>
                  <a:pt x="482" y="66"/>
                </a:lnTo>
                <a:lnTo>
                  <a:pt x="482" y="66"/>
                </a:lnTo>
                <a:lnTo>
                  <a:pt x="482" y="66"/>
                </a:lnTo>
                <a:lnTo>
                  <a:pt x="482" y="66"/>
                </a:lnTo>
                <a:lnTo>
                  <a:pt x="482" y="66"/>
                </a:lnTo>
                <a:lnTo>
                  <a:pt x="482" y="66"/>
                </a:lnTo>
                <a:lnTo>
                  <a:pt x="483" y="66"/>
                </a:lnTo>
                <a:lnTo>
                  <a:pt x="483" y="66"/>
                </a:lnTo>
                <a:lnTo>
                  <a:pt x="483" y="66"/>
                </a:lnTo>
                <a:lnTo>
                  <a:pt x="483" y="66"/>
                </a:lnTo>
                <a:lnTo>
                  <a:pt x="483" y="66"/>
                </a:lnTo>
                <a:lnTo>
                  <a:pt x="483" y="66"/>
                </a:lnTo>
                <a:lnTo>
                  <a:pt x="484" y="66"/>
                </a:lnTo>
                <a:lnTo>
                  <a:pt x="484" y="66"/>
                </a:lnTo>
                <a:lnTo>
                  <a:pt x="484" y="66"/>
                </a:lnTo>
                <a:lnTo>
                  <a:pt x="484" y="66"/>
                </a:lnTo>
                <a:lnTo>
                  <a:pt x="484" y="66"/>
                </a:lnTo>
                <a:lnTo>
                  <a:pt x="484" y="66"/>
                </a:lnTo>
                <a:lnTo>
                  <a:pt x="484" y="66"/>
                </a:lnTo>
                <a:lnTo>
                  <a:pt x="485" y="66"/>
                </a:lnTo>
                <a:lnTo>
                  <a:pt x="485" y="66"/>
                </a:lnTo>
                <a:lnTo>
                  <a:pt x="485" y="66"/>
                </a:lnTo>
                <a:lnTo>
                  <a:pt x="485" y="66"/>
                </a:lnTo>
                <a:lnTo>
                  <a:pt x="485" y="66"/>
                </a:lnTo>
                <a:lnTo>
                  <a:pt x="485" y="65"/>
                </a:lnTo>
                <a:lnTo>
                  <a:pt x="487" y="65"/>
                </a:lnTo>
                <a:lnTo>
                  <a:pt x="487" y="65"/>
                </a:lnTo>
                <a:lnTo>
                  <a:pt x="487" y="65"/>
                </a:lnTo>
                <a:lnTo>
                  <a:pt x="487" y="65"/>
                </a:lnTo>
                <a:lnTo>
                  <a:pt x="487" y="65"/>
                </a:lnTo>
                <a:lnTo>
                  <a:pt x="487" y="65"/>
                </a:lnTo>
                <a:lnTo>
                  <a:pt x="487" y="65"/>
                </a:lnTo>
                <a:lnTo>
                  <a:pt x="488" y="65"/>
                </a:lnTo>
                <a:lnTo>
                  <a:pt x="488" y="65"/>
                </a:lnTo>
                <a:lnTo>
                  <a:pt x="488" y="65"/>
                </a:lnTo>
                <a:lnTo>
                  <a:pt x="488" y="65"/>
                </a:lnTo>
                <a:lnTo>
                  <a:pt x="488" y="65"/>
                </a:lnTo>
                <a:lnTo>
                  <a:pt x="488" y="65"/>
                </a:lnTo>
                <a:lnTo>
                  <a:pt x="488" y="65"/>
                </a:lnTo>
                <a:lnTo>
                  <a:pt x="489" y="65"/>
                </a:lnTo>
                <a:lnTo>
                  <a:pt x="489" y="65"/>
                </a:lnTo>
                <a:lnTo>
                  <a:pt x="489" y="64"/>
                </a:lnTo>
                <a:lnTo>
                  <a:pt x="489" y="64"/>
                </a:lnTo>
                <a:lnTo>
                  <a:pt x="489" y="64"/>
                </a:lnTo>
                <a:lnTo>
                  <a:pt x="489" y="64"/>
                </a:lnTo>
                <a:lnTo>
                  <a:pt x="489" y="64"/>
                </a:lnTo>
                <a:lnTo>
                  <a:pt x="490" y="64"/>
                </a:lnTo>
                <a:lnTo>
                  <a:pt x="490" y="64"/>
                </a:lnTo>
                <a:lnTo>
                  <a:pt x="490" y="64"/>
                </a:lnTo>
                <a:lnTo>
                  <a:pt x="490" y="64"/>
                </a:lnTo>
                <a:lnTo>
                  <a:pt x="490" y="64"/>
                </a:lnTo>
                <a:lnTo>
                  <a:pt x="490" y="64"/>
                </a:lnTo>
                <a:lnTo>
                  <a:pt x="490" y="64"/>
                </a:lnTo>
                <a:lnTo>
                  <a:pt x="491" y="64"/>
                </a:lnTo>
                <a:lnTo>
                  <a:pt x="491" y="63"/>
                </a:lnTo>
                <a:lnTo>
                  <a:pt x="491" y="63"/>
                </a:lnTo>
                <a:lnTo>
                  <a:pt x="491" y="63"/>
                </a:lnTo>
                <a:lnTo>
                  <a:pt x="491" y="63"/>
                </a:lnTo>
                <a:lnTo>
                  <a:pt x="491" y="63"/>
                </a:lnTo>
                <a:lnTo>
                  <a:pt x="491" y="63"/>
                </a:lnTo>
                <a:lnTo>
                  <a:pt x="492" y="63"/>
                </a:lnTo>
                <a:lnTo>
                  <a:pt x="492" y="63"/>
                </a:lnTo>
                <a:lnTo>
                  <a:pt x="492" y="63"/>
                </a:lnTo>
                <a:lnTo>
                  <a:pt x="492" y="63"/>
                </a:lnTo>
                <a:lnTo>
                  <a:pt x="492" y="63"/>
                </a:lnTo>
                <a:lnTo>
                  <a:pt x="492" y="63"/>
                </a:lnTo>
                <a:lnTo>
                  <a:pt x="492" y="62"/>
                </a:lnTo>
                <a:lnTo>
                  <a:pt x="493" y="62"/>
                </a:lnTo>
                <a:lnTo>
                  <a:pt x="493" y="62"/>
                </a:lnTo>
                <a:lnTo>
                  <a:pt x="493" y="62"/>
                </a:lnTo>
                <a:lnTo>
                  <a:pt x="493" y="62"/>
                </a:lnTo>
                <a:lnTo>
                  <a:pt x="493" y="62"/>
                </a:lnTo>
                <a:lnTo>
                  <a:pt x="493" y="62"/>
                </a:lnTo>
                <a:lnTo>
                  <a:pt x="493" y="62"/>
                </a:lnTo>
                <a:lnTo>
                  <a:pt x="493" y="62"/>
                </a:lnTo>
                <a:lnTo>
                  <a:pt x="494" y="62"/>
                </a:lnTo>
                <a:lnTo>
                  <a:pt x="494" y="62"/>
                </a:lnTo>
                <a:lnTo>
                  <a:pt x="494" y="61"/>
                </a:lnTo>
                <a:lnTo>
                  <a:pt x="494" y="61"/>
                </a:lnTo>
                <a:lnTo>
                  <a:pt x="494" y="61"/>
                </a:lnTo>
                <a:lnTo>
                  <a:pt x="494" y="61"/>
                </a:lnTo>
                <a:lnTo>
                  <a:pt x="494" y="61"/>
                </a:lnTo>
                <a:lnTo>
                  <a:pt x="494" y="61"/>
                </a:lnTo>
                <a:lnTo>
                  <a:pt x="496" y="61"/>
                </a:lnTo>
                <a:lnTo>
                  <a:pt x="496" y="61"/>
                </a:lnTo>
                <a:lnTo>
                  <a:pt x="496" y="61"/>
                </a:lnTo>
                <a:lnTo>
                  <a:pt x="496" y="61"/>
                </a:lnTo>
                <a:lnTo>
                  <a:pt x="496" y="60"/>
                </a:lnTo>
                <a:lnTo>
                  <a:pt x="496" y="60"/>
                </a:lnTo>
                <a:lnTo>
                  <a:pt x="496" y="60"/>
                </a:lnTo>
                <a:lnTo>
                  <a:pt x="496" y="60"/>
                </a:lnTo>
                <a:lnTo>
                  <a:pt x="497" y="60"/>
                </a:lnTo>
                <a:lnTo>
                  <a:pt x="497" y="60"/>
                </a:lnTo>
                <a:lnTo>
                  <a:pt x="497" y="60"/>
                </a:lnTo>
                <a:lnTo>
                  <a:pt x="497" y="60"/>
                </a:lnTo>
                <a:lnTo>
                  <a:pt x="497" y="60"/>
                </a:lnTo>
                <a:lnTo>
                  <a:pt x="497" y="60"/>
                </a:lnTo>
                <a:lnTo>
                  <a:pt x="497" y="59"/>
                </a:lnTo>
                <a:lnTo>
                  <a:pt x="497" y="59"/>
                </a:lnTo>
                <a:lnTo>
                  <a:pt x="497" y="59"/>
                </a:lnTo>
                <a:lnTo>
                  <a:pt x="498" y="59"/>
                </a:lnTo>
                <a:lnTo>
                  <a:pt x="498" y="59"/>
                </a:lnTo>
                <a:lnTo>
                  <a:pt x="498" y="59"/>
                </a:lnTo>
                <a:lnTo>
                  <a:pt x="498" y="59"/>
                </a:lnTo>
                <a:lnTo>
                  <a:pt x="498" y="59"/>
                </a:lnTo>
                <a:lnTo>
                  <a:pt x="498" y="57"/>
                </a:lnTo>
                <a:lnTo>
                  <a:pt x="498" y="57"/>
                </a:lnTo>
                <a:lnTo>
                  <a:pt x="498" y="57"/>
                </a:lnTo>
                <a:lnTo>
                  <a:pt x="498" y="57"/>
                </a:lnTo>
                <a:lnTo>
                  <a:pt x="499" y="57"/>
                </a:lnTo>
                <a:lnTo>
                  <a:pt x="499" y="57"/>
                </a:lnTo>
                <a:lnTo>
                  <a:pt x="499" y="57"/>
                </a:lnTo>
                <a:lnTo>
                  <a:pt x="499" y="57"/>
                </a:lnTo>
                <a:lnTo>
                  <a:pt x="499" y="57"/>
                </a:lnTo>
                <a:lnTo>
                  <a:pt x="499" y="56"/>
                </a:lnTo>
                <a:lnTo>
                  <a:pt x="499" y="56"/>
                </a:lnTo>
                <a:lnTo>
                  <a:pt x="499" y="56"/>
                </a:lnTo>
                <a:lnTo>
                  <a:pt x="499" y="56"/>
                </a:lnTo>
                <a:lnTo>
                  <a:pt x="499" y="56"/>
                </a:lnTo>
                <a:lnTo>
                  <a:pt x="500" y="56"/>
                </a:lnTo>
                <a:lnTo>
                  <a:pt x="500" y="56"/>
                </a:lnTo>
                <a:lnTo>
                  <a:pt x="500" y="56"/>
                </a:lnTo>
                <a:lnTo>
                  <a:pt x="500" y="55"/>
                </a:lnTo>
                <a:lnTo>
                  <a:pt x="500" y="55"/>
                </a:lnTo>
                <a:lnTo>
                  <a:pt x="500" y="55"/>
                </a:lnTo>
                <a:lnTo>
                  <a:pt x="500" y="55"/>
                </a:lnTo>
                <a:lnTo>
                  <a:pt x="500" y="55"/>
                </a:lnTo>
                <a:lnTo>
                  <a:pt x="500" y="55"/>
                </a:lnTo>
                <a:lnTo>
                  <a:pt x="500" y="55"/>
                </a:lnTo>
                <a:lnTo>
                  <a:pt x="500" y="55"/>
                </a:lnTo>
                <a:lnTo>
                  <a:pt x="501" y="54"/>
                </a:lnTo>
                <a:lnTo>
                  <a:pt x="501" y="54"/>
                </a:lnTo>
                <a:lnTo>
                  <a:pt x="501" y="54"/>
                </a:lnTo>
                <a:lnTo>
                  <a:pt x="501" y="54"/>
                </a:lnTo>
                <a:lnTo>
                  <a:pt x="501" y="54"/>
                </a:lnTo>
                <a:lnTo>
                  <a:pt x="501" y="54"/>
                </a:lnTo>
                <a:lnTo>
                  <a:pt x="501" y="54"/>
                </a:lnTo>
                <a:lnTo>
                  <a:pt x="501" y="53"/>
                </a:lnTo>
                <a:lnTo>
                  <a:pt x="501" y="53"/>
                </a:lnTo>
                <a:lnTo>
                  <a:pt x="501" y="53"/>
                </a:lnTo>
                <a:lnTo>
                  <a:pt x="501" y="53"/>
                </a:lnTo>
                <a:lnTo>
                  <a:pt x="502" y="53"/>
                </a:lnTo>
                <a:lnTo>
                  <a:pt x="502" y="53"/>
                </a:lnTo>
                <a:lnTo>
                  <a:pt x="502" y="53"/>
                </a:lnTo>
                <a:lnTo>
                  <a:pt x="502" y="53"/>
                </a:lnTo>
                <a:lnTo>
                  <a:pt x="502" y="52"/>
                </a:lnTo>
                <a:lnTo>
                  <a:pt x="502" y="52"/>
                </a:lnTo>
                <a:lnTo>
                  <a:pt x="502" y="52"/>
                </a:lnTo>
                <a:lnTo>
                  <a:pt x="502" y="52"/>
                </a:lnTo>
                <a:lnTo>
                  <a:pt x="502" y="52"/>
                </a:lnTo>
                <a:lnTo>
                  <a:pt x="502" y="52"/>
                </a:lnTo>
                <a:lnTo>
                  <a:pt x="502" y="52"/>
                </a:lnTo>
                <a:lnTo>
                  <a:pt x="502" y="51"/>
                </a:lnTo>
                <a:lnTo>
                  <a:pt x="502" y="51"/>
                </a:lnTo>
                <a:lnTo>
                  <a:pt x="502" y="51"/>
                </a:lnTo>
                <a:lnTo>
                  <a:pt x="503" y="51"/>
                </a:lnTo>
                <a:lnTo>
                  <a:pt x="503" y="51"/>
                </a:lnTo>
                <a:lnTo>
                  <a:pt x="503" y="51"/>
                </a:lnTo>
                <a:lnTo>
                  <a:pt x="503" y="51"/>
                </a:lnTo>
                <a:lnTo>
                  <a:pt x="503" y="50"/>
                </a:lnTo>
                <a:lnTo>
                  <a:pt x="503" y="50"/>
                </a:lnTo>
                <a:lnTo>
                  <a:pt x="503" y="50"/>
                </a:lnTo>
                <a:lnTo>
                  <a:pt x="503" y="50"/>
                </a:lnTo>
                <a:lnTo>
                  <a:pt x="503" y="50"/>
                </a:lnTo>
                <a:lnTo>
                  <a:pt x="503" y="50"/>
                </a:lnTo>
                <a:lnTo>
                  <a:pt x="503" y="48"/>
                </a:lnTo>
                <a:lnTo>
                  <a:pt x="503" y="48"/>
                </a:lnTo>
                <a:lnTo>
                  <a:pt x="503" y="48"/>
                </a:lnTo>
                <a:lnTo>
                  <a:pt x="503" y="48"/>
                </a:lnTo>
                <a:lnTo>
                  <a:pt x="503" y="48"/>
                </a:lnTo>
                <a:lnTo>
                  <a:pt x="505" y="48"/>
                </a:lnTo>
                <a:lnTo>
                  <a:pt x="505" y="48"/>
                </a:lnTo>
                <a:lnTo>
                  <a:pt x="505" y="47"/>
                </a:lnTo>
                <a:lnTo>
                  <a:pt x="505" y="47"/>
                </a:lnTo>
                <a:lnTo>
                  <a:pt x="505" y="47"/>
                </a:lnTo>
                <a:lnTo>
                  <a:pt x="505" y="47"/>
                </a:lnTo>
                <a:lnTo>
                  <a:pt x="505" y="47"/>
                </a:lnTo>
                <a:lnTo>
                  <a:pt x="505" y="47"/>
                </a:lnTo>
                <a:lnTo>
                  <a:pt x="505" y="47"/>
                </a:lnTo>
                <a:lnTo>
                  <a:pt x="505" y="46"/>
                </a:lnTo>
                <a:lnTo>
                  <a:pt x="505" y="46"/>
                </a:lnTo>
                <a:lnTo>
                  <a:pt x="505" y="46"/>
                </a:lnTo>
                <a:lnTo>
                  <a:pt x="505" y="46"/>
                </a:lnTo>
                <a:lnTo>
                  <a:pt x="505" y="46"/>
                </a:lnTo>
                <a:lnTo>
                  <a:pt x="505" y="46"/>
                </a:lnTo>
                <a:lnTo>
                  <a:pt x="505" y="45"/>
                </a:lnTo>
                <a:lnTo>
                  <a:pt x="505" y="45"/>
                </a:lnTo>
                <a:lnTo>
                  <a:pt x="505" y="45"/>
                </a:lnTo>
                <a:lnTo>
                  <a:pt x="505" y="45"/>
                </a:lnTo>
                <a:lnTo>
                  <a:pt x="505" y="45"/>
                </a:lnTo>
                <a:lnTo>
                  <a:pt x="505" y="45"/>
                </a:lnTo>
                <a:lnTo>
                  <a:pt x="505" y="44"/>
                </a:lnTo>
                <a:lnTo>
                  <a:pt x="506" y="44"/>
                </a:lnTo>
                <a:lnTo>
                  <a:pt x="506" y="44"/>
                </a:lnTo>
                <a:lnTo>
                  <a:pt x="506" y="44"/>
                </a:lnTo>
                <a:lnTo>
                  <a:pt x="506" y="44"/>
                </a:lnTo>
                <a:lnTo>
                  <a:pt x="506" y="44"/>
                </a:lnTo>
                <a:lnTo>
                  <a:pt x="506" y="44"/>
                </a:lnTo>
                <a:lnTo>
                  <a:pt x="506" y="43"/>
                </a:lnTo>
                <a:lnTo>
                  <a:pt x="506" y="43"/>
                </a:lnTo>
                <a:lnTo>
                  <a:pt x="506" y="43"/>
                </a:lnTo>
                <a:lnTo>
                  <a:pt x="506" y="43"/>
                </a:lnTo>
                <a:lnTo>
                  <a:pt x="506" y="43"/>
                </a:lnTo>
                <a:lnTo>
                  <a:pt x="506" y="43"/>
                </a:lnTo>
                <a:lnTo>
                  <a:pt x="506" y="42"/>
                </a:lnTo>
                <a:lnTo>
                  <a:pt x="506" y="42"/>
                </a:lnTo>
                <a:lnTo>
                  <a:pt x="506" y="42"/>
                </a:lnTo>
                <a:lnTo>
                  <a:pt x="506" y="42"/>
                </a:lnTo>
                <a:lnTo>
                  <a:pt x="506" y="42"/>
                </a:lnTo>
                <a:lnTo>
                  <a:pt x="506" y="42"/>
                </a:lnTo>
                <a:lnTo>
                  <a:pt x="506" y="41"/>
                </a:lnTo>
                <a:lnTo>
                  <a:pt x="506" y="41"/>
                </a:lnTo>
                <a:lnTo>
                  <a:pt x="506" y="41"/>
                </a:lnTo>
                <a:lnTo>
                  <a:pt x="506" y="41"/>
                </a:lnTo>
                <a:lnTo>
                  <a:pt x="506" y="41"/>
                </a:lnTo>
                <a:lnTo>
                  <a:pt x="506" y="41"/>
                </a:lnTo>
                <a:lnTo>
                  <a:pt x="506" y="39"/>
                </a:lnTo>
                <a:lnTo>
                  <a:pt x="506" y="39"/>
                </a:lnTo>
                <a:lnTo>
                  <a:pt x="506" y="39"/>
                </a:lnTo>
                <a:lnTo>
                  <a:pt x="506" y="39"/>
                </a:lnTo>
                <a:lnTo>
                  <a:pt x="506" y="39"/>
                </a:lnTo>
                <a:lnTo>
                  <a:pt x="506" y="39"/>
                </a:lnTo>
                <a:lnTo>
                  <a:pt x="506" y="38"/>
                </a:lnTo>
                <a:lnTo>
                  <a:pt x="506" y="38"/>
                </a:lnTo>
                <a:lnTo>
                  <a:pt x="506" y="38"/>
                </a:lnTo>
                <a:lnTo>
                  <a:pt x="506" y="38"/>
                </a:lnTo>
                <a:lnTo>
                  <a:pt x="506" y="38"/>
                </a:lnTo>
                <a:lnTo>
                  <a:pt x="506" y="38"/>
                </a:lnTo>
                <a:lnTo>
                  <a:pt x="506" y="37"/>
                </a:lnTo>
                <a:lnTo>
                  <a:pt x="506" y="37"/>
                </a:lnTo>
                <a:lnTo>
                  <a:pt x="506" y="37"/>
                </a:lnTo>
                <a:lnTo>
                  <a:pt x="506" y="37"/>
                </a:lnTo>
                <a:lnTo>
                  <a:pt x="506" y="37"/>
                </a:lnTo>
                <a:lnTo>
                  <a:pt x="506" y="37"/>
                </a:lnTo>
                <a:lnTo>
                  <a:pt x="506" y="36"/>
                </a:lnTo>
                <a:lnTo>
                  <a:pt x="506" y="36"/>
                </a:lnTo>
                <a:lnTo>
                  <a:pt x="506" y="36"/>
                </a:lnTo>
                <a:lnTo>
                  <a:pt x="506" y="36"/>
                </a:lnTo>
                <a:lnTo>
                  <a:pt x="506" y="36"/>
                </a:lnTo>
                <a:lnTo>
                  <a:pt x="506" y="36"/>
                </a:lnTo>
                <a:lnTo>
                  <a:pt x="506" y="35"/>
                </a:lnTo>
                <a:lnTo>
                  <a:pt x="506" y="35"/>
                </a:lnTo>
                <a:lnTo>
                  <a:pt x="506" y="35"/>
                </a:lnTo>
                <a:lnTo>
                  <a:pt x="506" y="35"/>
                </a:lnTo>
                <a:lnTo>
                  <a:pt x="506" y="35"/>
                </a:lnTo>
                <a:lnTo>
                  <a:pt x="506" y="35"/>
                </a:lnTo>
                <a:lnTo>
                  <a:pt x="506" y="34"/>
                </a:lnTo>
                <a:lnTo>
                  <a:pt x="506" y="34"/>
                </a:lnTo>
                <a:lnTo>
                  <a:pt x="506" y="34"/>
                </a:lnTo>
                <a:lnTo>
                  <a:pt x="506" y="34"/>
                </a:lnTo>
                <a:lnTo>
                  <a:pt x="506" y="34"/>
                </a:lnTo>
                <a:lnTo>
                  <a:pt x="506" y="34"/>
                </a:lnTo>
                <a:lnTo>
                  <a:pt x="506" y="33"/>
                </a:lnTo>
                <a:lnTo>
                  <a:pt x="506" y="33"/>
                </a:lnTo>
                <a:lnTo>
                  <a:pt x="506" y="33"/>
                </a:lnTo>
                <a:lnTo>
                  <a:pt x="506" y="33"/>
                </a:lnTo>
                <a:lnTo>
                  <a:pt x="506" y="33"/>
                </a:lnTo>
                <a:lnTo>
                  <a:pt x="506" y="33"/>
                </a:lnTo>
                <a:lnTo>
                  <a:pt x="506" y="32"/>
                </a:lnTo>
                <a:lnTo>
                  <a:pt x="506" y="32"/>
                </a:lnTo>
                <a:lnTo>
                  <a:pt x="506" y="32"/>
                </a:lnTo>
                <a:lnTo>
                  <a:pt x="506" y="32"/>
                </a:lnTo>
                <a:lnTo>
                  <a:pt x="506" y="32"/>
                </a:lnTo>
                <a:lnTo>
                  <a:pt x="505" y="32"/>
                </a:lnTo>
                <a:lnTo>
                  <a:pt x="505" y="30"/>
                </a:lnTo>
                <a:lnTo>
                  <a:pt x="505" y="30"/>
                </a:lnTo>
                <a:lnTo>
                  <a:pt x="505" y="30"/>
                </a:lnTo>
                <a:lnTo>
                  <a:pt x="505" y="30"/>
                </a:lnTo>
                <a:lnTo>
                  <a:pt x="505" y="30"/>
                </a:lnTo>
                <a:lnTo>
                  <a:pt x="505" y="30"/>
                </a:lnTo>
                <a:lnTo>
                  <a:pt x="505" y="30"/>
                </a:lnTo>
                <a:lnTo>
                  <a:pt x="505" y="29"/>
                </a:lnTo>
                <a:lnTo>
                  <a:pt x="505" y="29"/>
                </a:lnTo>
                <a:lnTo>
                  <a:pt x="505" y="29"/>
                </a:lnTo>
                <a:lnTo>
                  <a:pt x="505" y="29"/>
                </a:lnTo>
                <a:lnTo>
                  <a:pt x="505" y="29"/>
                </a:lnTo>
                <a:lnTo>
                  <a:pt x="505" y="29"/>
                </a:lnTo>
                <a:lnTo>
                  <a:pt x="505" y="28"/>
                </a:lnTo>
                <a:lnTo>
                  <a:pt x="505" y="28"/>
                </a:lnTo>
                <a:lnTo>
                  <a:pt x="505" y="28"/>
                </a:lnTo>
                <a:lnTo>
                  <a:pt x="505" y="28"/>
                </a:lnTo>
                <a:lnTo>
                  <a:pt x="505" y="28"/>
                </a:lnTo>
                <a:lnTo>
                  <a:pt x="505" y="28"/>
                </a:lnTo>
                <a:lnTo>
                  <a:pt x="505" y="27"/>
                </a:lnTo>
                <a:lnTo>
                  <a:pt x="505" y="27"/>
                </a:lnTo>
                <a:lnTo>
                  <a:pt x="503" y="27"/>
                </a:lnTo>
                <a:lnTo>
                  <a:pt x="503" y="27"/>
                </a:lnTo>
                <a:lnTo>
                  <a:pt x="503" y="27"/>
                </a:lnTo>
                <a:lnTo>
                  <a:pt x="503" y="27"/>
                </a:lnTo>
                <a:lnTo>
                  <a:pt x="503" y="27"/>
                </a:lnTo>
                <a:lnTo>
                  <a:pt x="503" y="26"/>
                </a:lnTo>
                <a:lnTo>
                  <a:pt x="503" y="26"/>
                </a:lnTo>
                <a:lnTo>
                  <a:pt x="503" y="26"/>
                </a:lnTo>
                <a:lnTo>
                  <a:pt x="503" y="26"/>
                </a:lnTo>
                <a:lnTo>
                  <a:pt x="503" y="26"/>
                </a:lnTo>
                <a:lnTo>
                  <a:pt x="503" y="26"/>
                </a:lnTo>
                <a:lnTo>
                  <a:pt x="503" y="26"/>
                </a:lnTo>
                <a:lnTo>
                  <a:pt x="503" y="25"/>
                </a:lnTo>
                <a:lnTo>
                  <a:pt x="503" y="25"/>
                </a:lnTo>
                <a:lnTo>
                  <a:pt x="503" y="25"/>
                </a:lnTo>
                <a:lnTo>
                  <a:pt x="502" y="25"/>
                </a:lnTo>
                <a:lnTo>
                  <a:pt x="502" y="25"/>
                </a:lnTo>
                <a:lnTo>
                  <a:pt x="502" y="25"/>
                </a:lnTo>
                <a:lnTo>
                  <a:pt x="502" y="25"/>
                </a:lnTo>
                <a:lnTo>
                  <a:pt x="502" y="24"/>
                </a:lnTo>
                <a:lnTo>
                  <a:pt x="502" y="24"/>
                </a:lnTo>
                <a:lnTo>
                  <a:pt x="502" y="24"/>
                </a:lnTo>
                <a:lnTo>
                  <a:pt x="502" y="24"/>
                </a:lnTo>
                <a:lnTo>
                  <a:pt x="502" y="24"/>
                </a:lnTo>
                <a:lnTo>
                  <a:pt x="502" y="24"/>
                </a:lnTo>
                <a:lnTo>
                  <a:pt x="502" y="24"/>
                </a:lnTo>
                <a:lnTo>
                  <a:pt x="502" y="23"/>
                </a:lnTo>
                <a:lnTo>
                  <a:pt x="502" y="23"/>
                </a:lnTo>
                <a:lnTo>
                  <a:pt x="502" y="23"/>
                </a:lnTo>
                <a:lnTo>
                  <a:pt x="501" y="23"/>
                </a:lnTo>
                <a:lnTo>
                  <a:pt x="501" y="23"/>
                </a:lnTo>
                <a:lnTo>
                  <a:pt x="501" y="23"/>
                </a:lnTo>
                <a:lnTo>
                  <a:pt x="501" y="23"/>
                </a:lnTo>
                <a:lnTo>
                  <a:pt x="501" y="21"/>
                </a:lnTo>
                <a:lnTo>
                  <a:pt x="501" y="21"/>
                </a:lnTo>
                <a:lnTo>
                  <a:pt x="501" y="21"/>
                </a:lnTo>
                <a:lnTo>
                  <a:pt x="501" y="21"/>
                </a:lnTo>
                <a:lnTo>
                  <a:pt x="501" y="21"/>
                </a:lnTo>
                <a:lnTo>
                  <a:pt x="501" y="21"/>
                </a:lnTo>
                <a:lnTo>
                  <a:pt x="501" y="21"/>
                </a:lnTo>
                <a:lnTo>
                  <a:pt x="500" y="21"/>
                </a:lnTo>
                <a:lnTo>
                  <a:pt x="500" y="20"/>
                </a:lnTo>
                <a:lnTo>
                  <a:pt x="500" y="20"/>
                </a:lnTo>
                <a:lnTo>
                  <a:pt x="500" y="20"/>
                </a:lnTo>
                <a:lnTo>
                  <a:pt x="500" y="20"/>
                </a:lnTo>
                <a:lnTo>
                  <a:pt x="500" y="20"/>
                </a:lnTo>
                <a:lnTo>
                  <a:pt x="500" y="20"/>
                </a:lnTo>
                <a:lnTo>
                  <a:pt x="500" y="20"/>
                </a:lnTo>
                <a:lnTo>
                  <a:pt x="500" y="20"/>
                </a:lnTo>
                <a:lnTo>
                  <a:pt x="500" y="19"/>
                </a:lnTo>
                <a:lnTo>
                  <a:pt x="500" y="19"/>
                </a:lnTo>
                <a:lnTo>
                  <a:pt x="499" y="19"/>
                </a:lnTo>
                <a:lnTo>
                  <a:pt x="499" y="19"/>
                </a:lnTo>
                <a:lnTo>
                  <a:pt x="499" y="19"/>
                </a:lnTo>
                <a:lnTo>
                  <a:pt x="499" y="19"/>
                </a:lnTo>
                <a:lnTo>
                  <a:pt x="499" y="19"/>
                </a:lnTo>
                <a:lnTo>
                  <a:pt x="499" y="19"/>
                </a:lnTo>
                <a:lnTo>
                  <a:pt x="499" y="18"/>
                </a:lnTo>
                <a:lnTo>
                  <a:pt x="499" y="18"/>
                </a:lnTo>
                <a:lnTo>
                  <a:pt x="499" y="18"/>
                </a:lnTo>
                <a:lnTo>
                  <a:pt x="499" y="18"/>
                </a:lnTo>
                <a:lnTo>
                  <a:pt x="498" y="18"/>
                </a:lnTo>
                <a:lnTo>
                  <a:pt x="498" y="18"/>
                </a:lnTo>
                <a:lnTo>
                  <a:pt x="498" y="18"/>
                </a:lnTo>
                <a:lnTo>
                  <a:pt x="498" y="18"/>
                </a:lnTo>
                <a:lnTo>
                  <a:pt x="498" y="17"/>
                </a:lnTo>
                <a:lnTo>
                  <a:pt x="498" y="17"/>
                </a:lnTo>
                <a:lnTo>
                  <a:pt x="498" y="17"/>
                </a:lnTo>
                <a:lnTo>
                  <a:pt x="498" y="17"/>
                </a:lnTo>
                <a:lnTo>
                  <a:pt x="498" y="17"/>
                </a:lnTo>
                <a:lnTo>
                  <a:pt x="497" y="17"/>
                </a:lnTo>
                <a:lnTo>
                  <a:pt x="497" y="17"/>
                </a:lnTo>
                <a:lnTo>
                  <a:pt x="497" y="17"/>
                </a:lnTo>
                <a:lnTo>
                  <a:pt x="497" y="17"/>
                </a:lnTo>
                <a:lnTo>
                  <a:pt x="497" y="16"/>
                </a:lnTo>
                <a:lnTo>
                  <a:pt x="497" y="16"/>
                </a:lnTo>
                <a:lnTo>
                  <a:pt x="497" y="16"/>
                </a:lnTo>
                <a:lnTo>
                  <a:pt x="497" y="16"/>
                </a:lnTo>
                <a:lnTo>
                  <a:pt x="497" y="16"/>
                </a:lnTo>
                <a:lnTo>
                  <a:pt x="496" y="16"/>
                </a:lnTo>
                <a:lnTo>
                  <a:pt x="496" y="16"/>
                </a:lnTo>
                <a:lnTo>
                  <a:pt x="496" y="16"/>
                </a:lnTo>
                <a:lnTo>
                  <a:pt x="496" y="16"/>
                </a:lnTo>
                <a:lnTo>
                  <a:pt x="496" y="16"/>
                </a:lnTo>
                <a:lnTo>
                  <a:pt x="496" y="15"/>
                </a:lnTo>
                <a:lnTo>
                  <a:pt x="496" y="15"/>
                </a:lnTo>
                <a:lnTo>
                  <a:pt x="496" y="15"/>
                </a:lnTo>
                <a:lnTo>
                  <a:pt x="494" y="15"/>
                </a:lnTo>
                <a:lnTo>
                  <a:pt x="494" y="15"/>
                </a:lnTo>
                <a:lnTo>
                  <a:pt x="494" y="15"/>
                </a:lnTo>
                <a:lnTo>
                  <a:pt x="494" y="15"/>
                </a:lnTo>
                <a:lnTo>
                  <a:pt x="494" y="15"/>
                </a:lnTo>
                <a:lnTo>
                  <a:pt x="494" y="15"/>
                </a:lnTo>
                <a:lnTo>
                  <a:pt x="494" y="15"/>
                </a:lnTo>
                <a:lnTo>
                  <a:pt x="494" y="14"/>
                </a:lnTo>
                <a:lnTo>
                  <a:pt x="493" y="14"/>
                </a:lnTo>
                <a:lnTo>
                  <a:pt x="493" y="14"/>
                </a:lnTo>
                <a:lnTo>
                  <a:pt x="493" y="14"/>
                </a:lnTo>
                <a:lnTo>
                  <a:pt x="493" y="14"/>
                </a:lnTo>
                <a:lnTo>
                  <a:pt x="493" y="14"/>
                </a:lnTo>
                <a:lnTo>
                  <a:pt x="493" y="14"/>
                </a:lnTo>
                <a:lnTo>
                  <a:pt x="493" y="14"/>
                </a:lnTo>
                <a:lnTo>
                  <a:pt x="493" y="14"/>
                </a:lnTo>
                <a:lnTo>
                  <a:pt x="492" y="14"/>
                </a:lnTo>
                <a:lnTo>
                  <a:pt x="492" y="14"/>
                </a:lnTo>
                <a:lnTo>
                  <a:pt x="492" y="12"/>
                </a:lnTo>
                <a:lnTo>
                  <a:pt x="492" y="12"/>
                </a:lnTo>
                <a:lnTo>
                  <a:pt x="492" y="12"/>
                </a:lnTo>
                <a:lnTo>
                  <a:pt x="492" y="12"/>
                </a:lnTo>
                <a:lnTo>
                  <a:pt x="492" y="12"/>
                </a:lnTo>
                <a:lnTo>
                  <a:pt x="491" y="12"/>
                </a:lnTo>
                <a:lnTo>
                  <a:pt x="491" y="12"/>
                </a:lnTo>
                <a:lnTo>
                  <a:pt x="491" y="12"/>
                </a:lnTo>
                <a:lnTo>
                  <a:pt x="491" y="12"/>
                </a:lnTo>
                <a:lnTo>
                  <a:pt x="491" y="12"/>
                </a:lnTo>
                <a:lnTo>
                  <a:pt x="491" y="12"/>
                </a:lnTo>
                <a:lnTo>
                  <a:pt x="491" y="12"/>
                </a:lnTo>
                <a:lnTo>
                  <a:pt x="490" y="11"/>
                </a:lnTo>
                <a:lnTo>
                  <a:pt x="490" y="11"/>
                </a:lnTo>
                <a:lnTo>
                  <a:pt x="490" y="11"/>
                </a:lnTo>
                <a:lnTo>
                  <a:pt x="490" y="11"/>
                </a:lnTo>
                <a:lnTo>
                  <a:pt x="490" y="11"/>
                </a:lnTo>
                <a:lnTo>
                  <a:pt x="490" y="11"/>
                </a:lnTo>
                <a:lnTo>
                  <a:pt x="490" y="11"/>
                </a:lnTo>
                <a:lnTo>
                  <a:pt x="489" y="11"/>
                </a:lnTo>
                <a:lnTo>
                  <a:pt x="489" y="11"/>
                </a:lnTo>
                <a:lnTo>
                  <a:pt x="489" y="11"/>
                </a:lnTo>
                <a:lnTo>
                  <a:pt x="489" y="11"/>
                </a:lnTo>
                <a:lnTo>
                  <a:pt x="489" y="11"/>
                </a:lnTo>
                <a:lnTo>
                  <a:pt x="489" y="11"/>
                </a:lnTo>
                <a:lnTo>
                  <a:pt x="489" y="11"/>
                </a:lnTo>
                <a:lnTo>
                  <a:pt x="488" y="10"/>
                </a:lnTo>
                <a:lnTo>
                  <a:pt x="488" y="10"/>
                </a:lnTo>
                <a:lnTo>
                  <a:pt x="488" y="10"/>
                </a:lnTo>
                <a:lnTo>
                  <a:pt x="488" y="10"/>
                </a:lnTo>
                <a:lnTo>
                  <a:pt x="488" y="10"/>
                </a:lnTo>
                <a:lnTo>
                  <a:pt x="488" y="10"/>
                </a:lnTo>
                <a:lnTo>
                  <a:pt x="488" y="10"/>
                </a:lnTo>
                <a:lnTo>
                  <a:pt x="487" y="10"/>
                </a:lnTo>
                <a:lnTo>
                  <a:pt x="487" y="10"/>
                </a:lnTo>
                <a:lnTo>
                  <a:pt x="487" y="10"/>
                </a:lnTo>
                <a:lnTo>
                  <a:pt x="487" y="10"/>
                </a:lnTo>
                <a:lnTo>
                  <a:pt x="487" y="10"/>
                </a:lnTo>
                <a:lnTo>
                  <a:pt x="487" y="10"/>
                </a:lnTo>
                <a:lnTo>
                  <a:pt x="487" y="10"/>
                </a:lnTo>
                <a:lnTo>
                  <a:pt x="485" y="10"/>
                </a:lnTo>
                <a:lnTo>
                  <a:pt x="485" y="10"/>
                </a:lnTo>
                <a:lnTo>
                  <a:pt x="485" y="10"/>
                </a:lnTo>
                <a:lnTo>
                  <a:pt x="485" y="9"/>
                </a:lnTo>
                <a:lnTo>
                  <a:pt x="485" y="9"/>
                </a:lnTo>
                <a:lnTo>
                  <a:pt x="485" y="9"/>
                </a:lnTo>
                <a:lnTo>
                  <a:pt x="484" y="9"/>
                </a:lnTo>
                <a:lnTo>
                  <a:pt x="484" y="9"/>
                </a:lnTo>
                <a:lnTo>
                  <a:pt x="484" y="9"/>
                </a:lnTo>
                <a:lnTo>
                  <a:pt x="484" y="9"/>
                </a:lnTo>
                <a:lnTo>
                  <a:pt x="484" y="9"/>
                </a:lnTo>
                <a:lnTo>
                  <a:pt x="484" y="9"/>
                </a:lnTo>
                <a:lnTo>
                  <a:pt x="484" y="9"/>
                </a:lnTo>
                <a:lnTo>
                  <a:pt x="483" y="9"/>
                </a:lnTo>
                <a:lnTo>
                  <a:pt x="483" y="9"/>
                </a:lnTo>
                <a:lnTo>
                  <a:pt x="483" y="9"/>
                </a:lnTo>
                <a:lnTo>
                  <a:pt x="483" y="9"/>
                </a:lnTo>
                <a:lnTo>
                  <a:pt x="483" y="9"/>
                </a:lnTo>
                <a:lnTo>
                  <a:pt x="483" y="9"/>
                </a:lnTo>
                <a:lnTo>
                  <a:pt x="482" y="9"/>
                </a:lnTo>
                <a:lnTo>
                  <a:pt x="482" y="9"/>
                </a:lnTo>
                <a:lnTo>
                  <a:pt x="482" y="9"/>
                </a:lnTo>
                <a:lnTo>
                  <a:pt x="482" y="9"/>
                </a:lnTo>
                <a:lnTo>
                  <a:pt x="482" y="9"/>
                </a:lnTo>
                <a:lnTo>
                  <a:pt x="482" y="9"/>
                </a:lnTo>
                <a:lnTo>
                  <a:pt x="481" y="9"/>
                </a:lnTo>
                <a:lnTo>
                  <a:pt x="481" y="9"/>
                </a:lnTo>
                <a:lnTo>
                  <a:pt x="481" y="9"/>
                </a:lnTo>
                <a:lnTo>
                  <a:pt x="481" y="9"/>
                </a:lnTo>
                <a:lnTo>
                  <a:pt x="481" y="8"/>
                </a:lnTo>
                <a:lnTo>
                  <a:pt x="481" y="8"/>
                </a:lnTo>
                <a:lnTo>
                  <a:pt x="480" y="8"/>
                </a:lnTo>
                <a:lnTo>
                  <a:pt x="480" y="8"/>
                </a:lnTo>
                <a:lnTo>
                  <a:pt x="480" y="8"/>
                </a:lnTo>
                <a:lnTo>
                  <a:pt x="480" y="8"/>
                </a:lnTo>
                <a:lnTo>
                  <a:pt x="480" y="8"/>
                </a:lnTo>
                <a:lnTo>
                  <a:pt x="480" y="8"/>
                </a:lnTo>
                <a:lnTo>
                  <a:pt x="479" y="8"/>
                </a:lnTo>
                <a:lnTo>
                  <a:pt x="479" y="8"/>
                </a:lnTo>
                <a:lnTo>
                  <a:pt x="479" y="8"/>
                </a:lnTo>
                <a:lnTo>
                  <a:pt x="479" y="8"/>
                </a:lnTo>
                <a:lnTo>
                  <a:pt x="479" y="8"/>
                </a:lnTo>
                <a:lnTo>
                  <a:pt x="479" y="8"/>
                </a:lnTo>
                <a:lnTo>
                  <a:pt x="478" y="8"/>
                </a:lnTo>
                <a:lnTo>
                  <a:pt x="478" y="8"/>
                </a:lnTo>
                <a:lnTo>
                  <a:pt x="478" y="8"/>
                </a:lnTo>
                <a:lnTo>
                  <a:pt x="478" y="8"/>
                </a:lnTo>
                <a:lnTo>
                  <a:pt x="478" y="8"/>
                </a:lnTo>
                <a:lnTo>
                  <a:pt x="478" y="8"/>
                </a:lnTo>
                <a:lnTo>
                  <a:pt x="476" y="8"/>
                </a:lnTo>
                <a:lnTo>
                  <a:pt x="476" y="8"/>
                </a:lnTo>
                <a:lnTo>
                  <a:pt x="476" y="8"/>
                </a:lnTo>
                <a:lnTo>
                  <a:pt x="476" y="8"/>
                </a:lnTo>
                <a:lnTo>
                  <a:pt x="476" y="8"/>
                </a:lnTo>
                <a:lnTo>
                  <a:pt x="476" y="8"/>
                </a:lnTo>
                <a:close/>
                <a:moveTo>
                  <a:pt x="439" y="34"/>
                </a:moveTo>
                <a:lnTo>
                  <a:pt x="439" y="34"/>
                </a:lnTo>
                <a:lnTo>
                  <a:pt x="439" y="34"/>
                </a:lnTo>
                <a:lnTo>
                  <a:pt x="439" y="34"/>
                </a:lnTo>
                <a:lnTo>
                  <a:pt x="439" y="33"/>
                </a:lnTo>
                <a:lnTo>
                  <a:pt x="439" y="33"/>
                </a:lnTo>
                <a:lnTo>
                  <a:pt x="439" y="33"/>
                </a:lnTo>
                <a:lnTo>
                  <a:pt x="439" y="33"/>
                </a:lnTo>
                <a:lnTo>
                  <a:pt x="439" y="32"/>
                </a:lnTo>
                <a:lnTo>
                  <a:pt x="439" y="32"/>
                </a:lnTo>
                <a:lnTo>
                  <a:pt x="439" y="32"/>
                </a:lnTo>
                <a:lnTo>
                  <a:pt x="439" y="32"/>
                </a:lnTo>
                <a:lnTo>
                  <a:pt x="439" y="32"/>
                </a:lnTo>
                <a:lnTo>
                  <a:pt x="439" y="30"/>
                </a:lnTo>
                <a:lnTo>
                  <a:pt x="439" y="30"/>
                </a:lnTo>
                <a:lnTo>
                  <a:pt x="439" y="30"/>
                </a:lnTo>
                <a:lnTo>
                  <a:pt x="439" y="30"/>
                </a:lnTo>
                <a:lnTo>
                  <a:pt x="439" y="30"/>
                </a:lnTo>
                <a:lnTo>
                  <a:pt x="439" y="29"/>
                </a:lnTo>
                <a:lnTo>
                  <a:pt x="439" y="29"/>
                </a:lnTo>
                <a:lnTo>
                  <a:pt x="439" y="29"/>
                </a:lnTo>
                <a:lnTo>
                  <a:pt x="439" y="29"/>
                </a:lnTo>
                <a:lnTo>
                  <a:pt x="439" y="29"/>
                </a:lnTo>
                <a:lnTo>
                  <a:pt x="439" y="28"/>
                </a:lnTo>
                <a:lnTo>
                  <a:pt x="439" y="28"/>
                </a:lnTo>
                <a:lnTo>
                  <a:pt x="440" y="28"/>
                </a:lnTo>
                <a:lnTo>
                  <a:pt x="440" y="28"/>
                </a:lnTo>
                <a:lnTo>
                  <a:pt x="440" y="28"/>
                </a:lnTo>
                <a:lnTo>
                  <a:pt x="440" y="27"/>
                </a:lnTo>
                <a:lnTo>
                  <a:pt x="440" y="27"/>
                </a:lnTo>
                <a:lnTo>
                  <a:pt x="440" y="27"/>
                </a:lnTo>
                <a:lnTo>
                  <a:pt x="440" y="27"/>
                </a:lnTo>
                <a:lnTo>
                  <a:pt x="440" y="27"/>
                </a:lnTo>
                <a:lnTo>
                  <a:pt x="440" y="26"/>
                </a:lnTo>
                <a:lnTo>
                  <a:pt x="440" y="26"/>
                </a:lnTo>
                <a:lnTo>
                  <a:pt x="440" y="26"/>
                </a:lnTo>
                <a:lnTo>
                  <a:pt x="440" y="26"/>
                </a:lnTo>
                <a:lnTo>
                  <a:pt x="440" y="26"/>
                </a:lnTo>
                <a:lnTo>
                  <a:pt x="440" y="25"/>
                </a:lnTo>
                <a:lnTo>
                  <a:pt x="440" y="25"/>
                </a:lnTo>
                <a:lnTo>
                  <a:pt x="440" y="25"/>
                </a:lnTo>
                <a:lnTo>
                  <a:pt x="441" y="25"/>
                </a:lnTo>
                <a:lnTo>
                  <a:pt x="441" y="25"/>
                </a:lnTo>
                <a:lnTo>
                  <a:pt x="441" y="24"/>
                </a:lnTo>
                <a:lnTo>
                  <a:pt x="441" y="24"/>
                </a:lnTo>
                <a:lnTo>
                  <a:pt x="441" y="24"/>
                </a:lnTo>
                <a:lnTo>
                  <a:pt x="441" y="24"/>
                </a:lnTo>
                <a:lnTo>
                  <a:pt x="441" y="24"/>
                </a:lnTo>
                <a:lnTo>
                  <a:pt x="441" y="24"/>
                </a:lnTo>
                <a:lnTo>
                  <a:pt x="441" y="23"/>
                </a:lnTo>
                <a:lnTo>
                  <a:pt x="441" y="23"/>
                </a:lnTo>
                <a:lnTo>
                  <a:pt x="441" y="23"/>
                </a:lnTo>
                <a:lnTo>
                  <a:pt x="441" y="23"/>
                </a:lnTo>
                <a:lnTo>
                  <a:pt x="441" y="23"/>
                </a:lnTo>
                <a:lnTo>
                  <a:pt x="443" y="21"/>
                </a:lnTo>
                <a:lnTo>
                  <a:pt x="443" y="21"/>
                </a:lnTo>
                <a:lnTo>
                  <a:pt x="443" y="21"/>
                </a:lnTo>
                <a:lnTo>
                  <a:pt x="443" y="21"/>
                </a:lnTo>
                <a:lnTo>
                  <a:pt x="443" y="21"/>
                </a:lnTo>
                <a:lnTo>
                  <a:pt x="443" y="21"/>
                </a:lnTo>
                <a:lnTo>
                  <a:pt x="443" y="20"/>
                </a:lnTo>
                <a:lnTo>
                  <a:pt x="443" y="20"/>
                </a:lnTo>
                <a:lnTo>
                  <a:pt x="443" y="20"/>
                </a:lnTo>
                <a:lnTo>
                  <a:pt x="443" y="20"/>
                </a:lnTo>
                <a:lnTo>
                  <a:pt x="443" y="20"/>
                </a:lnTo>
                <a:lnTo>
                  <a:pt x="444" y="19"/>
                </a:lnTo>
                <a:lnTo>
                  <a:pt x="444" y="19"/>
                </a:lnTo>
                <a:lnTo>
                  <a:pt x="444" y="19"/>
                </a:lnTo>
                <a:lnTo>
                  <a:pt x="444" y="19"/>
                </a:lnTo>
                <a:lnTo>
                  <a:pt x="444" y="19"/>
                </a:lnTo>
                <a:lnTo>
                  <a:pt x="444" y="19"/>
                </a:lnTo>
                <a:lnTo>
                  <a:pt x="444" y="18"/>
                </a:lnTo>
                <a:lnTo>
                  <a:pt x="444" y="18"/>
                </a:lnTo>
                <a:lnTo>
                  <a:pt x="444" y="18"/>
                </a:lnTo>
                <a:lnTo>
                  <a:pt x="444" y="18"/>
                </a:lnTo>
                <a:lnTo>
                  <a:pt x="445" y="18"/>
                </a:lnTo>
                <a:lnTo>
                  <a:pt x="445" y="18"/>
                </a:lnTo>
                <a:lnTo>
                  <a:pt x="445" y="17"/>
                </a:lnTo>
                <a:lnTo>
                  <a:pt x="445" y="17"/>
                </a:lnTo>
                <a:lnTo>
                  <a:pt x="445" y="17"/>
                </a:lnTo>
                <a:lnTo>
                  <a:pt x="445" y="17"/>
                </a:lnTo>
                <a:lnTo>
                  <a:pt x="445" y="17"/>
                </a:lnTo>
                <a:lnTo>
                  <a:pt x="445" y="17"/>
                </a:lnTo>
                <a:lnTo>
                  <a:pt x="445" y="16"/>
                </a:lnTo>
                <a:lnTo>
                  <a:pt x="446" y="16"/>
                </a:lnTo>
                <a:lnTo>
                  <a:pt x="446" y="16"/>
                </a:lnTo>
                <a:lnTo>
                  <a:pt x="446" y="16"/>
                </a:lnTo>
                <a:lnTo>
                  <a:pt x="446" y="16"/>
                </a:lnTo>
                <a:lnTo>
                  <a:pt x="446" y="16"/>
                </a:lnTo>
                <a:lnTo>
                  <a:pt x="446" y="15"/>
                </a:lnTo>
                <a:lnTo>
                  <a:pt x="446" y="15"/>
                </a:lnTo>
                <a:lnTo>
                  <a:pt x="446" y="15"/>
                </a:lnTo>
                <a:lnTo>
                  <a:pt x="447" y="15"/>
                </a:lnTo>
                <a:lnTo>
                  <a:pt x="447" y="15"/>
                </a:lnTo>
                <a:lnTo>
                  <a:pt x="447" y="15"/>
                </a:lnTo>
                <a:lnTo>
                  <a:pt x="447" y="14"/>
                </a:lnTo>
                <a:lnTo>
                  <a:pt x="447" y="14"/>
                </a:lnTo>
                <a:lnTo>
                  <a:pt x="447" y="14"/>
                </a:lnTo>
                <a:lnTo>
                  <a:pt x="447" y="14"/>
                </a:lnTo>
                <a:lnTo>
                  <a:pt x="447" y="14"/>
                </a:lnTo>
                <a:lnTo>
                  <a:pt x="448" y="14"/>
                </a:lnTo>
                <a:lnTo>
                  <a:pt x="448" y="14"/>
                </a:lnTo>
                <a:lnTo>
                  <a:pt x="448" y="12"/>
                </a:lnTo>
                <a:lnTo>
                  <a:pt x="448" y="12"/>
                </a:lnTo>
                <a:lnTo>
                  <a:pt x="448" y="12"/>
                </a:lnTo>
                <a:lnTo>
                  <a:pt x="448" y="12"/>
                </a:lnTo>
                <a:lnTo>
                  <a:pt x="448" y="12"/>
                </a:lnTo>
                <a:lnTo>
                  <a:pt x="448" y="12"/>
                </a:lnTo>
                <a:lnTo>
                  <a:pt x="449" y="12"/>
                </a:lnTo>
                <a:lnTo>
                  <a:pt x="449" y="11"/>
                </a:lnTo>
                <a:lnTo>
                  <a:pt x="449" y="11"/>
                </a:lnTo>
                <a:lnTo>
                  <a:pt x="449" y="11"/>
                </a:lnTo>
                <a:lnTo>
                  <a:pt x="449" y="11"/>
                </a:lnTo>
                <a:lnTo>
                  <a:pt x="449" y="11"/>
                </a:lnTo>
                <a:lnTo>
                  <a:pt x="449" y="11"/>
                </a:lnTo>
                <a:lnTo>
                  <a:pt x="450" y="11"/>
                </a:lnTo>
                <a:lnTo>
                  <a:pt x="450" y="10"/>
                </a:lnTo>
                <a:lnTo>
                  <a:pt x="450" y="10"/>
                </a:lnTo>
                <a:lnTo>
                  <a:pt x="450" y="10"/>
                </a:lnTo>
                <a:lnTo>
                  <a:pt x="450" y="10"/>
                </a:lnTo>
                <a:lnTo>
                  <a:pt x="450" y="10"/>
                </a:lnTo>
                <a:lnTo>
                  <a:pt x="452" y="10"/>
                </a:lnTo>
                <a:lnTo>
                  <a:pt x="452" y="10"/>
                </a:lnTo>
                <a:lnTo>
                  <a:pt x="452" y="9"/>
                </a:lnTo>
                <a:lnTo>
                  <a:pt x="452" y="9"/>
                </a:lnTo>
                <a:lnTo>
                  <a:pt x="452" y="9"/>
                </a:lnTo>
                <a:lnTo>
                  <a:pt x="452" y="9"/>
                </a:lnTo>
                <a:lnTo>
                  <a:pt x="452" y="9"/>
                </a:lnTo>
                <a:lnTo>
                  <a:pt x="453" y="9"/>
                </a:lnTo>
                <a:lnTo>
                  <a:pt x="453" y="9"/>
                </a:lnTo>
                <a:lnTo>
                  <a:pt x="453" y="9"/>
                </a:lnTo>
                <a:lnTo>
                  <a:pt x="453" y="8"/>
                </a:lnTo>
                <a:lnTo>
                  <a:pt x="453" y="8"/>
                </a:lnTo>
                <a:lnTo>
                  <a:pt x="453" y="8"/>
                </a:lnTo>
                <a:lnTo>
                  <a:pt x="454" y="8"/>
                </a:lnTo>
                <a:lnTo>
                  <a:pt x="454" y="8"/>
                </a:lnTo>
                <a:lnTo>
                  <a:pt x="454" y="8"/>
                </a:lnTo>
                <a:lnTo>
                  <a:pt x="454" y="8"/>
                </a:lnTo>
                <a:lnTo>
                  <a:pt x="454" y="8"/>
                </a:lnTo>
                <a:lnTo>
                  <a:pt x="454" y="7"/>
                </a:lnTo>
                <a:lnTo>
                  <a:pt x="454" y="7"/>
                </a:lnTo>
                <a:lnTo>
                  <a:pt x="455" y="7"/>
                </a:lnTo>
                <a:lnTo>
                  <a:pt x="455" y="7"/>
                </a:lnTo>
                <a:lnTo>
                  <a:pt x="455" y="7"/>
                </a:lnTo>
                <a:lnTo>
                  <a:pt x="455" y="7"/>
                </a:lnTo>
                <a:lnTo>
                  <a:pt x="455" y="7"/>
                </a:lnTo>
                <a:lnTo>
                  <a:pt x="455" y="7"/>
                </a:lnTo>
                <a:lnTo>
                  <a:pt x="456" y="7"/>
                </a:lnTo>
                <a:lnTo>
                  <a:pt x="456" y="6"/>
                </a:lnTo>
                <a:lnTo>
                  <a:pt x="456" y="6"/>
                </a:lnTo>
                <a:lnTo>
                  <a:pt x="456" y="6"/>
                </a:lnTo>
                <a:lnTo>
                  <a:pt x="456" y="6"/>
                </a:lnTo>
                <a:lnTo>
                  <a:pt x="456" y="6"/>
                </a:lnTo>
                <a:lnTo>
                  <a:pt x="457" y="6"/>
                </a:lnTo>
                <a:lnTo>
                  <a:pt x="457" y="6"/>
                </a:lnTo>
                <a:lnTo>
                  <a:pt x="457" y="6"/>
                </a:lnTo>
                <a:lnTo>
                  <a:pt x="457" y="6"/>
                </a:lnTo>
                <a:lnTo>
                  <a:pt x="457" y="5"/>
                </a:lnTo>
                <a:lnTo>
                  <a:pt x="458" y="5"/>
                </a:lnTo>
                <a:lnTo>
                  <a:pt x="458" y="5"/>
                </a:lnTo>
                <a:lnTo>
                  <a:pt x="458" y="5"/>
                </a:lnTo>
                <a:lnTo>
                  <a:pt x="458" y="5"/>
                </a:lnTo>
                <a:lnTo>
                  <a:pt x="458" y="5"/>
                </a:lnTo>
                <a:lnTo>
                  <a:pt x="458" y="5"/>
                </a:lnTo>
                <a:lnTo>
                  <a:pt x="459" y="5"/>
                </a:lnTo>
                <a:lnTo>
                  <a:pt x="459" y="5"/>
                </a:lnTo>
                <a:lnTo>
                  <a:pt x="459" y="5"/>
                </a:lnTo>
                <a:lnTo>
                  <a:pt x="459" y="5"/>
                </a:lnTo>
                <a:lnTo>
                  <a:pt x="459" y="3"/>
                </a:lnTo>
                <a:lnTo>
                  <a:pt x="461" y="3"/>
                </a:lnTo>
                <a:lnTo>
                  <a:pt x="461" y="3"/>
                </a:lnTo>
                <a:lnTo>
                  <a:pt x="461" y="3"/>
                </a:lnTo>
                <a:lnTo>
                  <a:pt x="461" y="3"/>
                </a:lnTo>
                <a:lnTo>
                  <a:pt x="461" y="3"/>
                </a:lnTo>
                <a:lnTo>
                  <a:pt x="461" y="3"/>
                </a:lnTo>
                <a:lnTo>
                  <a:pt x="462" y="3"/>
                </a:lnTo>
                <a:lnTo>
                  <a:pt x="462" y="3"/>
                </a:lnTo>
                <a:lnTo>
                  <a:pt x="462" y="3"/>
                </a:lnTo>
                <a:lnTo>
                  <a:pt x="462" y="3"/>
                </a:lnTo>
                <a:lnTo>
                  <a:pt x="462" y="3"/>
                </a:lnTo>
                <a:lnTo>
                  <a:pt x="463" y="2"/>
                </a:lnTo>
                <a:lnTo>
                  <a:pt x="463" y="2"/>
                </a:lnTo>
                <a:lnTo>
                  <a:pt x="463" y="2"/>
                </a:lnTo>
                <a:lnTo>
                  <a:pt x="463" y="2"/>
                </a:lnTo>
                <a:lnTo>
                  <a:pt x="463" y="2"/>
                </a:lnTo>
                <a:lnTo>
                  <a:pt x="464" y="2"/>
                </a:lnTo>
                <a:lnTo>
                  <a:pt x="464" y="2"/>
                </a:lnTo>
                <a:lnTo>
                  <a:pt x="464" y="2"/>
                </a:lnTo>
                <a:lnTo>
                  <a:pt x="464" y="2"/>
                </a:lnTo>
                <a:lnTo>
                  <a:pt x="464" y="2"/>
                </a:lnTo>
                <a:lnTo>
                  <a:pt x="464" y="2"/>
                </a:lnTo>
                <a:lnTo>
                  <a:pt x="465" y="2"/>
                </a:lnTo>
                <a:lnTo>
                  <a:pt x="465" y="2"/>
                </a:lnTo>
                <a:lnTo>
                  <a:pt x="465" y="2"/>
                </a:lnTo>
                <a:lnTo>
                  <a:pt x="465" y="2"/>
                </a:lnTo>
                <a:lnTo>
                  <a:pt x="465" y="1"/>
                </a:lnTo>
                <a:lnTo>
                  <a:pt x="466" y="1"/>
                </a:lnTo>
                <a:lnTo>
                  <a:pt x="466" y="1"/>
                </a:lnTo>
                <a:lnTo>
                  <a:pt x="466" y="1"/>
                </a:lnTo>
                <a:lnTo>
                  <a:pt x="466" y="1"/>
                </a:lnTo>
                <a:lnTo>
                  <a:pt x="466" y="1"/>
                </a:lnTo>
                <a:lnTo>
                  <a:pt x="467" y="1"/>
                </a:lnTo>
                <a:lnTo>
                  <a:pt x="467" y="1"/>
                </a:lnTo>
                <a:lnTo>
                  <a:pt x="467" y="1"/>
                </a:lnTo>
                <a:lnTo>
                  <a:pt x="467" y="1"/>
                </a:lnTo>
                <a:lnTo>
                  <a:pt x="467" y="1"/>
                </a:lnTo>
                <a:lnTo>
                  <a:pt x="469" y="1"/>
                </a:lnTo>
                <a:lnTo>
                  <a:pt x="469" y="1"/>
                </a:lnTo>
                <a:lnTo>
                  <a:pt x="469" y="1"/>
                </a:lnTo>
                <a:lnTo>
                  <a:pt x="469" y="1"/>
                </a:lnTo>
                <a:lnTo>
                  <a:pt x="469" y="1"/>
                </a:lnTo>
                <a:lnTo>
                  <a:pt x="470" y="1"/>
                </a:lnTo>
                <a:lnTo>
                  <a:pt x="470" y="1"/>
                </a:lnTo>
                <a:lnTo>
                  <a:pt x="470" y="1"/>
                </a:lnTo>
                <a:lnTo>
                  <a:pt x="470" y="1"/>
                </a:lnTo>
                <a:lnTo>
                  <a:pt x="471" y="1"/>
                </a:lnTo>
                <a:lnTo>
                  <a:pt x="471" y="1"/>
                </a:lnTo>
                <a:lnTo>
                  <a:pt x="471" y="0"/>
                </a:lnTo>
                <a:lnTo>
                  <a:pt x="471" y="0"/>
                </a:lnTo>
                <a:lnTo>
                  <a:pt x="471" y="0"/>
                </a:lnTo>
                <a:lnTo>
                  <a:pt x="472" y="0"/>
                </a:lnTo>
                <a:lnTo>
                  <a:pt x="472" y="0"/>
                </a:lnTo>
                <a:lnTo>
                  <a:pt x="472" y="0"/>
                </a:lnTo>
                <a:lnTo>
                  <a:pt x="472" y="0"/>
                </a:lnTo>
                <a:lnTo>
                  <a:pt x="472" y="0"/>
                </a:lnTo>
                <a:lnTo>
                  <a:pt x="473" y="0"/>
                </a:lnTo>
                <a:lnTo>
                  <a:pt x="473" y="0"/>
                </a:lnTo>
                <a:lnTo>
                  <a:pt x="473" y="0"/>
                </a:lnTo>
                <a:lnTo>
                  <a:pt x="473" y="0"/>
                </a:lnTo>
                <a:lnTo>
                  <a:pt x="473" y="0"/>
                </a:lnTo>
                <a:lnTo>
                  <a:pt x="474" y="0"/>
                </a:lnTo>
                <a:lnTo>
                  <a:pt x="474" y="0"/>
                </a:lnTo>
                <a:lnTo>
                  <a:pt x="474" y="0"/>
                </a:lnTo>
                <a:lnTo>
                  <a:pt x="474" y="0"/>
                </a:lnTo>
                <a:lnTo>
                  <a:pt x="475" y="0"/>
                </a:lnTo>
                <a:lnTo>
                  <a:pt x="475" y="0"/>
                </a:lnTo>
                <a:lnTo>
                  <a:pt x="475" y="0"/>
                </a:lnTo>
                <a:lnTo>
                  <a:pt x="475" y="0"/>
                </a:lnTo>
                <a:lnTo>
                  <a:pt x="475" y="0"/>
                </a:lnTo>
                <a:lnTo>
                  <a:pt x="476" y="0"/>
                </a:lnTo>
                <a:lnTo>
                  <a:pt x="476" y="0"/>
                </a:lnTo>
                <a:lnTo>
                  <a:pt x="476" y="0"/>
                </a:lnTo>
                <a:lnTo>
                  <a:pt x="476" y="0"/>
                </a:lnTo>
                <a:lnTo>
                  <a:pt x="476" y="0"/>
                </a:lnTo>
                <a:lnTo>
                  <a:pt x="478" y="0"/>
                </a:lnTo>
                <a:lnTo>
                  <a:pt x="478" y="0"/>
                </a:lnTo>
                <a:lnTo>
                  <a:pt x="478" y="0"/>
                </a:lnTo>
                <a:lnTo>
                  <a:pt x="478" y="0"/>
                </a:lnTo>
                <a:lnTo>
                  <a:pt x="479" y="0"/>
                </a:lnTo>
                <a:lnTo>
                  <a:pt x="479" y="0"/>
                </a:lnTo>
                <a:lnTo>
                  <a:pt x="479" y="0"/>
                </a:lnTo>
                <a:lnTo>
                  <a:pt x="479" y="0"/>
                </a:lnTo>
                <a:lnTo>
                  <a:pt x="479" y="0"/>
                </a:lnTo>
                <a:lnTo>
                  <a:pt x="480" y="0"/>
                </a:lnTo>
                <a:lnTo>
                  <a:pt x="480" y="0"/>
                </a:lnTo>
                <a:lnTo>
                  <a:pt x="480" y="0"/>
                </a:lnTo>
                <a:lnTo>
                  <a:pt x="480" y="0"/>
                </a:lnTo>
                <a:lnTo>
                  <a:pt x="480" y="0"/>
                </a:lnTo>
                <a:lnTo>
                  <a:pt x="481" y="0"/>
                </a:lnTo>
                <a:lnTo>
                  <a:pt x="481" y="0"/>
                </a:lnTo>
                <a:lnTo>
                  <a:pt x="481" y="0"/>
                </a:lnTo>
                <a:lnTo>
                  <a:pt x="481" y="0"/>
                </a:lnTo>
                <a:lnTo>
                  <a:pt x="481" y="0"/>
                </a:lnTo>
                <a:lnTo>
                  <a:pt x="482" y="0"/>
                </a:lnTo>
                <a:lnTo>
                  <a:pt x="482" y="1"/>
                </a:lnTo>
                <a:lnTo>
                  <a:pt x="482" y="1"/>
                </a:lnTo>
                <a:lnTo>
                  <a:pt x="482" y="1"/>
                </a:lnTo>
                <a:lnTo>
                  <a:pt x="482" y="1"/>
                </a:lnTo>
                <a:lnTo>
                  <a:pt x="483" y="1"/>
                </a:lnTo>
                <a:lnTo>
                  <a:pt x="483" y="1"/>
                </a:lnTo>
                <a:lnTo>
                  <a:pt x="483" y="1"/>
                </a:lnTo>
                <a:lnTo>
                  <a:pt x="483" y="1"/>
                </a:lnTo>
                <a:lnTo>
                  <a:pt x="484" y="1"/>
                </a:lnTo>
                <a:lnTo>
                  <a:pt x="484" y="1"/>
                </a:lnTo>
                <a:lnTo>
                  <a:pt x="484" y="1"/>
                </a:lnTo>
                <a:lnTo>
                  <a:pt x="484" y="1"/>
                </a:lnTo>
                <a:lnTo>
                  <a:pt x="484" y="1"/>
                </a:lnTo>
                <a:lnTo>
                  <a:pt x="485" y="1"/>
                </a:lnTo>
                <a:lnTo>
                  <a:pt x="485" y="1"/>
                </a:lnTo>
                <a:lnTo>
                  <a:pt x="485" y="1"/>
                </a:lnTo>
                <a:lnTo>
                  <a:pt x="485" y="1"/>
                </a:lnTo>
                <a:lnTo>
                  <a:pt x="485" y="1"/>
                </a:lnTo>
                <a:lnTo>
                  <a:pt x="487" y="1"/>
                </a:lnTo>
                <a:lnTo>
                  <a:pt x="487" y="1"/>
                </a:lnTo>
                <a:lnTo>
                  <a:pt x="487" y="1"/>
                </a:lnTo>
                <a:lnTo>
                  <a:pt x="487" y="1"/>
                </a:lnTo>
                <a:lnTo>
                  <a:pt x="487" y="2"/>
                </a:lnTo>
                <a:lnTo>
                  <a:pt x="488" y="2"/>
                </a:lnTo>
                <a:lnTo>
                  <a:pt x="488" y="2"/>
                </a:lnTo>
                <a:lnTo>
                  <a:pt x="488" y="2"/>
                </a:lnTo>
                <a:lnTo>
                  <a:pt x="488" y="2"/>
                </a:lnTo>
                <a:lnTo>
                  <a:pt x="488" y="2"/>
                </a:lnTo>
                <a:lnTo>
                  <a:pt x="488" y="2"/>
                </a:lnTo>
                <a:lnTo>
                  <a:pt x="489" y="2"/>
                </a:lnTo>
                <a:lnTo>
                  <a:pt x="489" y="2"/>
                </a:lnTo>
                <a:lnTo>
                  <a:pt x="489" y="2"/>
                </a:lnTo>
                <a:lnTo>
                  <a:pt x="489" y="2"/>
                </a:lnTo>
                <a:lnTo>
                  <a:pt x="489" y="2"/>
                </a:lnTo>
                <a:lnTo>
                  <a:pt x="490" y="2"/>
                </a:lnTo>
                <a:lnTo>
                  <a:pt x="490" y="2"/>
                </a:lnTo>
                <a:lnTo>
                  <a:pt x="490" y="2"/>
                </a:lnTo>
                <a:lnTo>
                  <a:pt x="490" y="3"/>
                </a:lnTo>
                <a:lnTo>
                  <a:pt x="490" y="3"/>
                </a:lnTo>
                <a:lnTo>
                  <a:pt x="491" y="3"/>
                </a:lnTo>
                <a:lnTo>
                  <a:pt x="491" y="3"/>
                </a:lnTo>
                <a:lnTo>
                  <a:pt x="491" y="3"/>
                </a:lnTo>
                <a:lnTo>
                  <a:pt x="491" y="3"/>
                </a:lnTo>
                <a:lnTo>
                  <a:pt x="491" y="3"/>
                </a:lnTo>
                <a:lnTo>
                  <a:pt x="492" y="3"/>
                </a:lnTo>
                <a:lnTo>
                  <a:pt x="492" y="3"/>
                </a:lnTo>
                <a:lnTo>
                  <a:pt x="492" y="3"/>
                </a:lnTo>
                <a:lnTo>
                  <a:pt x="492" y="3"/>
                </a:lnTo>
                <a:lnTo>
                  <a:pt x="492" y="3"/>
                </a:lnTo>
                <a:lnTo>
                  <a:pt x="492" y="5"/>
                </a:lnTo>
                <a:lnTo>
                  <a:pt x="493" y="5"/>
                </a:lnTo>
                <a:lnTo>
                  <a:pt x="493" y="5"/>
                </a:lnTo>
                <a:lnTo>
                  <a:pt x="493" y="5"/>
                </a:lnTo>
                <a:lnTo>
                  <a:pt x="493" y="5"/>
                </a:lnTo>
                <a:lnTo>
                  <a:pt x="493" y="5"/>
                </a:lnTo>
                <a:lnTo>
                  <a:pt x="494" y="5"/>
                </a:lnTo>
                <a:lnTo>
                  <a:pt x="494" y="5"/>
                </a:lnTo>
                <a:lnTo>
                  <a:pt x="494" y="5"/>
                </a:lnTo>
                <a:lnTo>
                  <a:pt x="494" y="5"/>
                </a:lnTo>
                <a:lnTo>
                  <a:pt x="494" y="5"/>
                </a:lnTo>
                <a:lnTo>
                  <a:pt x="494" y="6"/>
                </a:lnTo>
                <a:lnTo>
                  <a:pt x="496" y="6"/>
                </a:lnTo>
                <a:lnTo>
                  <a:pt x="496" y="6"/>
                </a:lnTo>
                <a:lnTo>
                  <a:pt x="496" y="6"/>
                </a:lnTo>
                <a:lnTo>
                  <a:pt x="496" y="6"/>
                </a:lnTo>
                <a:lnTo>
                  <a:pt x="496" y="6"/>
                </a:lnTo>
                <a:lnTo>
                  <a:pt x="496" y="6"/>
                </a:lnTo>
                <a:lnTo>
                  <a:pt x="497" y="6"/>
                </a:lnTo>
                <a:lnTo>
                  <a:pt x="497" y="6"/>
                </a:lnTo>
                <a:lnTo>
                  <a:pt x="497" y="7"/>
                </a:lnTo>
                <a:lnTo>
                  <a:pt x="497" y="7"/>
                </a:lnTo>
                <a:lnTo>
                  <a:pt x="497" y="7"/>
                </a:lnTo>
                <a:lnTo>
                  <a:pt x="497" y="7"/>
                </a:lnTo>
                <a:lnTo>
                  <a:pt x="498" y="7"/>
                </a:lnTo>
                <a:lnTo>
                  <a:pt x="498" y="7"/>
                </a:lnTo>
                <a:lnTo>
                  <a:pt x="498" y="7"/>
                </a:lnTo>
                <a:lnTo>
                  <a:pt x="498" y="7"/>
                </a:lnTo>
                <a:lnTo>
                  <a:pt x="498" y="7"/>
                </a:lnTo>
                <a:lnTo>
                  <a:pt x="498" y="8"/>
                </a:lnTo>
                <a:lnTo>
                  <a:pt x="499" y="8"/>
                </a:lnTo>
                <a:lnTo>
                  <a:pt x="499" y="8"/>
                </a:lnTo>
                <a:lnTo>
                  <a:pt x="499" y="8"/>
                </a:lnTo>
                <a:lnTo>
                  <a:pt x="499" y="8"/>
                </a:lnTo>
                <a:lnTo>
                  <a:pt x="499" y="8"/>
                </a:lnTo>
                <a:lnTo>
                  <a:pt x="499" y="8"/>
                </a:lnTo>
                <a:lnTo>
                  <a:pt x="500" y="8"/>
                </a:lnTo>
                <a:lnTo>
                  <a:pt x="500" y="9"/>
                </a:lnTo>
                <a:lnTo>
                  <a:pt x="500" y="9"/>
                </a:lnTo>
                <a:lnTo>
                  <a:pt x="500" y="9"/>
                </a:lnTo>
                <a:lnTo>
                  <a:pt x="500" y="9"/>
                </a:lnTo>
                <a:lnTo>
                  <a:pt x="500" y="9"/>
                </a:lnTo>
                <a:lnTo>
                  <a:pt x="500" y="9"/>
                </a:lnTo>
                <a:lnTo>
                  <a:pt x="501" y="9"/>
                </a:lnTo>
                <a:lnTo>
                  <a:pt x="501" y="9"/>
                </a:lnTo>
                <a:lnTo>
                  <a:pt x="501" y="10"/>
                </a:lnTo>
                <a:lnTo>
                  <a:pt x="501" y="10"/>
                </a:lnTo>
                <a:lnTo>
                  <a:pt x="501" y="10"/>
                </a:lnTo>
                <a:lnTo>
                  <a:pt x="501" y="10"/>
                </a:lnTo>
                <a:lnTo>
                  <a:pt x="502" y="10"/>
                </a:lnTo>
                <a:lnTo>
                  <a:pt x="502" y="10"/>
                </a:lnTo>
                <a:lnTo>
                  <a:pt x="502" y="10"/>
                </a:lnTo>
                <a:lnTo>
                  <a:pt x="502" y="11"/>
                </a:lnTo>
                <a:lnTo>
                  <a:pt x="502" y="11"/>
                </a:lnTo>
                <a:lnTo>
                  <a:pt x="502" y="11"/>
                </a:lnTo>
                <a:lnTo>
                  <a:pt x="502" y="11"/>
                </a:lnTo>
                <a:lnTo>
                  <a:pt x="503" y="11"/>
                </a:lnTo>
                <a:lnTo>
                  <a:pt x="503" y="11"/>
                </a:lnTo>
                <a:lnTo>
                  <a:pt x="503" y="11"/>
                </a:lnTo>
                <a:lnTo>
                  <a:pt x="503" y="12"/>
                </a:lnTo>
                <a:lnTo>
                  <a:pt x="503" y="12"/>
                </a:lnTo>
                <a:lnTo>
                  <a:pt x="503" y="12"/>
                </a:lnTo>
                <a:lnTo>
                  <a:pt x="503" y="12"/>
                </a:lnTo>
                <a:lnTo>
                  <a:pt x="505" y="12"/>
                </a:lnTo>
                <a:lnTo>
                  <a:pt x="505" y="12"/>
                </a:lnTo>
                <a:lnTo>
                  <a:pt x="505" y="12"/>
                </a:lnTo>
                <a:lnTo>
                  <a:pt x="505" y="14"/>
                </a:lnTo>
                <a:lnTo>
                  <a:pt x="505" y="14"/>
                </a:lnTo>
                <a:lnTo>
                  <a:pt x="505" y="14"/>
                </a:lnTo>
                <a:lnTo>
                  <a:pt x="505" y="14"/>
                </a:lnTo>
                <a:lnTo>
                  <a:pt x="505" y="14"/>
                </a:lnTo>
                <a:lnTo>
                  <a:pt x="506" y="14"/>
                </a:lnTo>
                <a:lnTo>
                  <a:pt x="506" y="14"/>
                </a:lnTo>
                <a:lnTo>
                  <a:pt x="506" y="15"/>
                </a:lnTo>
                <a:lnTo>
                  <a:pt x="506" y="15"/>
                </a:lnTo>
                <a:lnTo>
                  <a:pt x="506" y="15"/>
                </a:lnTo>
                <a:lnTo>
                  <a:pt x="506" y="15"/>
                </a:lnTo>
                <a:lnTo>
                  <a:pt x="506" y="15"/>
                </a:lnTo>
                <a:lnTo>
                  <a:pt x="506" y="15"/>
                </a:lnTo>
                <a:lnTo>
                  <a:pt x="507" y="16"/>
                </a:lnTo>
                <a:lnTo>
                  <a:pt x="507" y="16"/>
                </a:lnTo>
                <a:lnTo>
                  <a:pt x="507" y="16"/>
                </a:lnTo>
                <a:lnTo>
                  <a:pt x="507" y="16"/>
                </a:lnTo>
                <a:lnTo>
                  <a:pt x="507" y="16"/>
                </a:lnTo>
                <a:lnTo>
                  <a:pt x="507" y="16"/>
                </a:lnTo>
                <a:lnTo>
                  <a:pt x="507" y="17"/>
                </a:lnTo>
                <a:lnTo>
                  <a:pt x="507" y="17"/>
                </a:lnTo>
                <a:lnTo>
                  <a:pt x="507" y="17"/>
                </a:lnTo>
                <a:lnTo>
                  <a:pt x="508" y="17"/>
                </a:lnTo>
                <a:lnTo>
                  <a:pt x="508" y="17"/>
                </a:lnTo>
                <a:lnTo>
                  <a:pt x="508" y="17"/>
                </a:lnTo>
                <a:lnTo>
                  <a:pt x="508" y="18"/>
                </a:lnTo>
                <a:lnTo>
                  <a:pt x="508" y="18"/>
                </a:lnTo>
                <a:lnTo>
                  <a:pt x="508" y="18"/>
                </a:lnTo>
                <a:lnTo>
                  <a:pt x="508" y="18"/>
                </a:lnTo>
                <a:lnTo>
                  <a:pt x="508" y="18"/>
                </a:lnTo>
                <a:lnTo>
                  <a:pt x="508" y="18"/>
                </a:lnTo>
                <a:lnTo>
                  <a:pt x="509" y="19"/>
                </a:lnTo>
                <a:lnTo>
                  <a:pt x="509" y="19"/>
                </a:lnTo>
                <a:lnTo>
                  <a:pt x="509" y="19"/>
                </a:lnTo>
                <a:lnTo>
                  <a:pt x="509" y="19"/>
                </a:lnTo>
                <a:lnTo>
                  <a:pt x="509" y="19"/>
                </a:lnTo>
                <a:lnTo>
                  <a:pt x="509" y="19"/>
                </a:lnTo>
                <a:lnTo>
                  <a:pt x="509" y="20"/>
                </a:lnTo>
                <a:lnTo>
                  <a:pt x="509" y="20"/>
                </a:lnTo>
                <a:lnTo>
                  <a:pt x="509" y="20"/>
                </a:lnTo>
                <a:lnTo>
                  <a:pt x="509" y="20"/>
                </a:lnTo>
                <a:lnTo>
                  <a:pt x="510" y="20"/>
                </a:lnTo>
                <a:lnTo>
                  <a:pt x="510" y="21"/>
                </a:lnTo>
                <a:lnTo>
                  <a:pt x="510" y="21"/>
                </a:lnTo>
                <a:lnTo>
                  <a:pt x="510" y="21"/>
                </a:lnTo>
                <a:lnTo>
                  <a:pt x="510" y="21"/>
                </a:lnTo>
                <a:lnTo>
                  <a:pt x="510" y="21"/>
                </a:lnTo>
                <a:lnTo>
                  <a:pt x="510" y="21"/>
                </a:lnTo>
                <a:lnTo>
                  <a:pt x="510" y="23"/>
                </a:lnTo>
                <a:lnTo>
                  <a:pt x="510" y="23"/>
                </a:lnTo>
                <a:lnTo>
                  <a:pt x="510" y="23"/>
                </a:lnTo>
                <a:lnTo>
                  <a:pt x="510" y="23"/>
                </a:lnTo>
                <a:lnTo>
                  <a:pt x="510" y="23"/>
                </a:lnTo>
                <a:lnTo>
                  <a:pt x="511" y="24"/>
                </a:lnTo>
                <a:lnTo>
                  <a:pt x="511" y="24"/>
                </a:lnTo>
                <a:lnTo>
                  <a:pt x="511" y="24"/>
                </a:lnTo>
                <a:lnTo>
                  <a:pt x="511" y="24"/>
                </a:lnTo>
                <a:lnTo>
                  <a:pt x="511" y="24"/>
                </a:lnTo>
                <a:lnTo>
                  <a:pt x="511" y="24"/>
                </a:lnTo>
                <a:lnTo>
                  <a:pt x="511" y="25"/>
                </a:lnTo>
                <a:lnTo>
                  <a:pt x="511" y="25"/>
                </a:lnTo>
                <a:lnTo>
                  <a:pt x="511" y="25"/>
                </a:lnTo>
                <a:lnTo>
                  <a:pt x="511" y="25"/>
                </a:lnTo>
                <a:lnTo>
                  <a:pt x="511" y="25"/>
                </a:lnTo>
                <a:lnTo>
                  <a:pt x="511" y="26"/>
                </a:lnTo>
                <a:lnTo>
                  <a:pt x="511" y="26"/>
                </a:lnTo>
                <a:lnTo>
                  <a:pt x="512" y="26"/>
                </a:lnTo>
                <a:lnTo>
                  <a:pt x="512" y="26"/>
                </a:lnTo>
                <a:lnTo>
                  <a:pt x="512" y="26"/>
                </a:lnTo>
                <a:lnTo>
                  <a:pt x="512" y="27"/>
                </a:lnTo>
                <a:lnTo>
                  <a:pt x="512" y="27"/>
                </a:lnTo>
                <a:lnTo>
                  <a:pt x="512" y="27"/>
                </a:lnTo>
                <a:lnTo>
                  <a:pt x="512" y="27"/>
                </a:lnTo>
                <a:lnTo>
                  <a:pt x="512" y="27"/>
                </a:lnTo>
                <a:lnTo>
                  <a:pt x="512" y="28"/>
                </a:lnTo>
                <a:lnTo>
                  <a:pt x="512" y="28"/>
                </a:lnTo>
                <a:lnTo>
                  <a:pt x="512" y="28"/>
                </a:lnTo>
                <a:lnTo>
                  <a:pt x="512" y="28"/>
                </a:lnTo>
                <a:lnTo>
                  <a:pt x="512" y="28"/>
                </a:lnTo>
                <a:lnTo>
                  <a:pt x="512" y="29"/>
                </a:lnTo>
                <a:lnTo>
                  <a:pt x="512" y="29"/>
                </a:lnTo>
                <a:lnTo>
                  <a:pt x="512" y="29"/>
                </a:lnTo>
                <a:lnTo>
                  <a:pt x="512" y="29"/>
                </a:lnTo>
                <a:lnTo>
                  <a:pt x="512" y="29"/>
                </a:lnTo>
                <a:lnTo>
                  <a:pt x="512" y="30"/>
                </a:lnTo>
                <a:lnTo>
                  <a:pt x="514" y="30"/>
                </a:lnTo>
                <a:lnTo>
                  <a:pt x="514" y="30"/>
                </a:lnTo>
                <a:lnTo>
                  <a:pt x="514" y="30"/>
                </a:lnTo>
                <a:lnTo>
                  <a:pt x="514" y="30"/>
                </a:lnTo>
                <a:lnTo>
                  <a:pt x="514" y="32"/>
                </a:lnTo>
                <a:lnTo>
                  <a:pt x="514" y="32"/>
                </a:lnTo>
                <a:lnTo>
                  <a:pt x="514" y="32"/>
                </a:lnTo>
                <a:lnTo>
                  <a:pt x="514" y="32"/>
                </a:lnTo>
                <a:lnTo>
                  <a:pt x="514" y="32"/>
                </a:lnTo>
                <a:lnTo>
                  <a:pt x="514" y="33"/>
                </a:lnTo>
                <a:lnTo>
                  <a:pt x="514" y="33"/>
                </a:lnTo>
                <a:lnTo>
                  <a:pt x="514" y="33"/>
                </a:lnTo>
                <a:lnTo>
                  <a:pt x="514" y="33"/>
                </a:lnTo>
                <a:lnTo>
                  <a:pt x="514" y="34"/>
                </a:lnTo>
                <a:lnTo>
                  <a:pt x="514" y="34"/>
                </a:lnTo>
                <a:lnTo>
                  <a:pt x="514" y="34"/>
                </a:lnTo>
                <a:lnTo>
                  <a:pt x="514" y="34"/>
                </a:lnTo>
                <a:lnTo>
                  <a:pt x="514" y="34"/>
                </a:lnTo>
                <a:lnTo>
                  <a:pt x="514" y="35"/>
                </a:lnTo>
                <a:lnTo>
                  <a:pt x="514" y="35"/>
                </a:lnTo>
                <a:lnTo>
                  <a:pt x="514" y="35"/>
                </a:lnTo>
                <a:lnTo>
                  <a:pt x="514" y="35"/>
                </a:lnTo>
                <a:lnTo>
                  <a:pt x="514" y="35"/>
                </a:lnTo>
                <a:lnTo>
                  <a:pt x="514" y="36"/>
                </a:lnTo>
                <a:lnTo>
                  <a:pt x="514" y="36"/>
                </a:lnTo>
                <a:lnTo>
                  <a:pt x="514" y="36"/>
                </a:lnTo>
                <a:lnTo>
                  <a:pt x="514" y="36"/>
                </a:lnTo>
                <a:lnTo>
                  <a:pt x="514" y="36"/>
                </a:lnTo>
                <a:lnTo>
                  <a:pt x="514" y="37"/>
                </a:lnTo>
                <a:lnTo>
                  <a:pt x="514" y="37"/>
                </a:lnTo>
                <a:lnTo>
                  <a:pt x="514" y="37"/>
                </a:lnTo>
                <a:lnTo>
                  <a:pt x="514" y="37"/>
                </a:lnTo>
                <a:lnTo>
                  <a:pt x="514" y="38"/>
                </a:lnTo>
                <a:lnTo>
                  <a:pt x="514" y="38"/>
                </a:lnTo>
                <a:lnTo>
                  <a:pt x="514" y="38"/>
                </a:lnTo>
                <a:lnTo>
                  <a:pt x="514" y="38"/>
                </a:lnTo>
                <a:lnTo>
                  <a:pt x="514" y="38"/>
                </a:lnTo>
                <a:lnTo>
                  <a:pt x="514" y="39"/>
                </a:lnTo>
                <a:lnTo>
                  <a:pt x="514" y="39"/>
                </a:lnTo>
                <a:lnTo>
                  <a:pt x="514" y="39"/>
                </a:lnTo>
                <a:lnTo>
                  <a:pt x="514" y="39"/>
                </a:lnTo>
                <a:lnTo>
                  <a:pt x="514" y="39"/>
                </a:lnTo>
                <a:lnTo>
                  <a:pt x="514" y="41"/>
                </a:lnTo>
                <a:lnTo>
                  <a:pt x="514" y="41"/>
                </a:lnTo>
                <a:lnTo>
                  <a:pt x="514" y="41"/>
                </a:lnTo>
                <a:lnTo>
                  <a:pt x="514" y="41"/>
                </a:lnTo>
                <a:lnTo>
                  <a:pt x="514" y="42"/>
                </a:lnTo>
                <a:lnTo>
                  <a:pt x="514" y="42"/>
                </a:lnTo>
                <a:lnTo>
                  <a:pt x="514" y="42"/>
                </a:lnTo>
                <a:lnTo>
                  <a:pt x="514" y="42"/>
                </a:lnTo>
                <a:lnTo>
                  <a:pt x="514" y="42"/>
                </a:lnTo>
                <a:lnTo>
                  <a:pt x="514" y="43"/>
                </a:lnTo>
                <a:lnTo>
                  <a:pt x="514" y="43"/>
                </a:lnTo>
                <a:lnTo>
                  <a:pt x="514" y="43"/>
                </a:lnTo>
                <a:lnTo>
                  <a:pt x="514" y="43"/>
                </a:lnTo>
                <a:lnTo>
                  <a:pt x="514" y="43"/>
                </a:lnTo>
                <a:lnTo>
                  <a:pt x="514" y="44"/>
                </a:lnTo>
                <a:lnTo>
                  <a:pt x="514" y="44"/>
                </a:lnTo>
                <a:lnTo>
                  <a:pt x="514" y="44"/>
                </a:lnTo>
                <a:lnTo>
                  <a:pt x="514" y="44"/>
                </a:lnTo>
                <a:lnTo>
                  <a:pt x="514" y="44"/>
                </a:lnTo>
                <a:lnTo>
                  <a:pt x="514" y="45"/>
                </a:lnTo>
                <a:lnTo>
                  <a:pt x="514" y="45"/>
                </a:lnTo>
                <a:lnTo>
                  <a:pt x="514" y="45"/>
                </a:lnTo>
                <a:lnTo>
                  <a:pt x="514" y="45"/>
                </a:lnTo>
                <a:lnTo>
                  <a:pt x="512" y="45"/>
                </a:lnTo>
                <a:lnTo>
                  <a:pt x="512" y="46"/>
                </a:lnTo>
                <a:lnTo>
                  <a:pt x="512" y="46"/>
                </a:lnTo>
                <a:lnTo>
                  <a:pt x="512" y="46"/>
                </a:lnTo>
                <a:lnTo>
                  <a:pt x="512" y="46"/>
                </a:lnTo>
                <a:lnTo>
                  <a:pt x="512" y="46"/>
                </a:lnTo>
                <a:lnTo>
                  <a:pt x="512" y="47"/>
                </a:lnTo>
                <a:lnTo>
                  <a:pt x="512" y="47"/>
                </a:lnTo>
                <a:lnTo>
                  <a:pt x="512" y="47"/>
                </a:lnTo>
                <a:lnTo>
                  <a:pt x="512" y="47"/>
                </a:lnTo>
                <a:lnTo>
                  <a:pt x="512" y="47"/>
                </a:lnTo>
                <a:lnTo>
                  <a:pt x="512" y="48"/>
                </a:lnTo>
                <a:lnTo>
                  <a:pt x="512" y="48"/>
                </a:lnTo>
                <a:lnTo>
                  <a:pt x="512" y="48"/>
                </a:lnTo>
                <a:lnTo>
                  <a:pt x="512" y="48"/>
                </a:lnTo>
                <a:lnTo>
                  <a:pt x="512" y="48"/>
                </a:lnTo>
                <a:lnTo>
                  <a:pt x="512" y="50"/>
                </a:lnTo>
                <a:lnTo>
                  <a:pt x="512" y="50"/>
                </a:lnTo>
                <a:lnTo>
                  <a:pt x="512" y="50"/>
                </a:lnTo>
                <a:lnTo>
                  <a:pt x="511" y="50"/>
                </a:lnTo>
                <a:lnTo>
                  <a:pt x="511" y="50"/>
                </a:lnTo>
                <a:lnTo>
                  <a:pt x="511" y="51"/>
                </a:lnTo>
                <a:lnTo>
                  <a:pt x="511" y="51"/>
                </a:lnTo>
                <a:lnTo>
                  <a:pt x="511" y="51"/>
                </a:lnTo>
                <a:lnTo>
                  <a:pt x="511" y="51"/>
                </a:lnTo>
                <a:lnTo>
                  <a:pt x="511" y="51"/>
                </a:lnTo>
                <a:lnTo>
                  <a:pt x="511" y="52"/>
                </a:lnTo>
                <a:lnTo>
                  <a:pt x="511" y="52"/>
                </a:lnTo>
                <a:lnTo>
                  <a:pt x="511" y="52"/>
                </a:lnTo>
                <a:lnTo>
                  <a:pt x="511" y="52"/>
                </a:lnTo>
                <a:lnTo>
                  <a:pt x="511" y="52"/>
                </a:lnTo>
                <a:lnTo>
                  <a:pt x="511" y="53"/>
                </a:lnTo>
                <a:lnTo>
                  <a:pt x="510" y="53"/>
                </a:lnTo>
                <a:lnTo>
                  <a:pt x="510" y="53"/>
                </a:lnTo>
                <a:lnTo>
                  <a:pt x="510" y="53"/>
                </a:lnTo>
                <a:lnTo>
                  <a:pt x="510" y="53"/>
                </a:lnTo>
                <a:lnTo>
                  <a:pt x="510" y="53"/>
                </a:lnTo>
                <a:lnTo>
                  <a:pt x="510" y="54"/>
                </a:lnTo>
                <a:lnTo>
                  <a:pt x="510" y="54"/>
                </a:lnTo>
                <a:lnTo>
                  <a:pt x="510" y="54"/>
                </a:lnTo>
                <a:lnTo>
                  <a:pt x="510" y="54"/>
                </a:lnTo>
                <a:lnTo>
                  <a:pt x="510" y="54"/>
                </a:lnTo>
                <a:lnTo>
                  <a:pt x="510" y="55"/>
                </a:lnTo>
                <a:lnTo>
                  <a:pt x="510" y="55"/>
                </a:lnTo>
                <a:lnTo>
                  <a:pt x="509" y="55"/>
                </a:lnTo>
                <a:lnTo>
                  <a:pt x="509" y="55"/>
                </a:lnTo>
                <a:lnTo>
                  <a:pt x="509" y="55"/>
                </a:lnTo>
                <a:lnTo>
                  <a:pt x="509" y="55"/>
                </a:lnTo>
                <a:lnTo>
                  <a:pt x="509" y="56"/>
                </a:lnTo>
                <a:lnTo>
                  <a:pt x="509" y="56"/>
                </a:lnTo>
                <a:lnTo>
                  <a:pt x="509" y="56"/>
                </a:lnTo>
                <a:lnTo>
                  <a:pt x="509" y="56"/>
                </a:lnTo>
                <a:lnTo>
                  <a:pt x="509" y="56"/>
                </a:lnTo>
                <a:lnTo>
                  <a:pt x="509" y="57"/>
                </a:lnTo>
                <a:lnTo>
                  <a:pt x="508" y="57"/>
                </a:lnTo>
                <a:lnTo>
                  <a:pt x="508" y="57"/>
                </a:lnTo>
                <a:lnTo>
                  <a:pt x="508" y="57"/>
                </a:lnTo>
                <a:lnTo>
                  <a:pt x="508" y="57"/>
                </a:lnTo>
                <a:lnTo>
                  <a:pt x="508" y="57"/>
                </a:lnTo>
                <a:lnTo>
                  <a:pt x="508" y="59"/>
                </a:lnTo>
                <a:lnTo>
                  <a:pt x="508" y="59"/>
                </a:lnTo>
                <a:lnTo>
                  <a:pt x="508" y="59"/>
                </a:lnTo>
                <a:lnTo>
                  <a:pt x="508" y="59"/>
                </a:lnTo>
                <a:lnTo>
                  <a:pt x="507" y="59"/>
                </a:lnTo>
                <a:lnTo>
                  <a:pt x="507" y="59"/>
                </a:lnTo>
                <a:lnTo>
                  <a:pt x="507" y="60"/>
                </a:lnTo>
                <a:lnTo>
                  <a:pt x="507" y="60"/>
                </a:lnTo>
                <a:lnTo>
                  <a:pt x="507" y="60"/>
                </a:lnTo>
                <a:lnTo>
                  <a:pt x="507" y="60"/>
                </a:lnTo>
                <a:lnTo>
                  <a:pt x="507" y="60"/>
                </a:lnTo>
                <a:lnTo>
                  <a:pt x="507" y="60"/>
                </a:lnTo>
                <a:lnTo>
                  <a:pt x="507" y="61"/>
                </a:lnTo>
                <a:lnTo>
                  <a:pt x="506" y="61"/>
                </a:lnTo>
                <a:lnTo>
                  <a:pt x="506" y="61"/>
                </a:lnTo>
                <a:lnTo>
                  <a:pt x="506" y="61"/>
                </a:lnTo>
                <a:lnTo>
                  <a:pt x="506" y="61"/>
                </a:lnTo>
                <a:lnTo>
                  <a:pt x="506" y="61"/>
                </a:lnTo>
                <a:lnTo>
                  <a:pt x="506" y="61"/>
                </a:lnTo>
                <a:lnTo>
                  <a:pt x="506" y="62"/>
                </a:lnTo>
                <a:lnTo>
                  <a:pt x="506" y="62"/>
                </a:lnTo>
                <a:lnTo>
                  <a:pt x="505" y="62"/>
                </a:lnTo>
                <a:lnTo>
                  <a:pt x="505" y="62"/>
                </a:lnTo>
                <a:lnTo>
                  <a:pt x="505" y="62"/>
                </a:lnTo>
                <a:lnTo>
                  <a:pt x="505" y="62"/>
                </a:lnTo>
                <a:lnTo>
                  <a:pt x="505" y="63"/>
                </a:lnTo>
                <a:lnTo>
                  <a:pt x="505" y="63"/>
                </a:lnTo>
                <a:lnTo>
                  <a:pt x="505" y="63"/>
                </a:lnTo>
                <a:lnTo>
                  <a:pt x="505" y="63"/>
                </a:lnTo>
                <a:lnTo>
                  <a:pt x="503" y="63"/>
                </a:lnTo>
                <a:lnTo>
                  <a:pt x="503" y="63"/>
                </a:lnTo>
                <a:lnTo>
                  <a:pt x="503" y="63"/>
                </a:lnTo>
                <a:lnTo>
                  <a:pt x="503" y="64"/>
                </a:lnTo>
                <a:lnTo>
                  <a:pt x="503" y="64"/>
                </a:lnTo>
                <a:lnTo>
                  <a:pt x="503" y="64"/>
                </a:lnTo>
                <a:lnTo>
                  <a:pt x="503" y="64"/>
                </a:lnTo>
                <a:lnTo>
                  <a:pt x="502" y="64"/>
                </a:lnTo>
                <a:lnTo>
                  <a:pt x="502" y="64"/>
                </a:lnTo>
                <a:lnTo>
                  <a:pt x="502" y="64"/>
                </a:lnTo>
                <a:lnTo>
                  <a:pt x="502" y="65"/>
                </a:lnTo>
                <a:lnTo>
                  <a:pt x="502" y="65"/>
                </a:lnTo>
                <a:lnTo>
                  <a:pt x="502" y="65"/>
                </a:lnTo>
                <a:lnTo>
                  <a:pt x="502" y="65"/>
                </a:lnTo>
                <a:lnTo>
                  <a:pt x="501" y="65"/>
                </a:lnTo>
                <a:lnTo>
                  <a:pt x="501" y="65"/>
                </a:lnTo>
                <a:lnTo>
                  <a:pt x="501" y="65"/>
                </a:lnTo>
                <a:lnTo>
                  <a:pt x="501" y="66"/>
                </a:lnTo>
                <a:lnTo>
                  <a:pt x="501" y="66"/>
                </a:lnTo>
                <a:lnTo>
                  <a:pt x="501" y="66"/>
                </a:lnTo>
                <a:lnTo>
                  <a:pt x="500" y="66"/>
                </a:lnTo>
                <a:lnTo>
                  <a:pt x="500" y="66"/>
                </a:lnTo>
                <a:lnTo>
                  <a:pt x="500" y="66"/>
                </a:lnTo>
                <a:lnTo>
                  <a:pt x="500" y="66"/>
                </a:lnTo>
                <a:lnTo>
                  <a:pt x="500" y="66"/>
                </a:lnTo>
                <a:lnTo>
                  <a:pt x="500" y="68"/>
                </a:lnTo>
                <a:lnTo>
                  <a:pt x="500" y="68"/>
                </a:lnTo>
                <a:lnTo>
                  <a:pt x="499" y="68"/>
                </a:lnTo>
                <a:lnTo>
                  <a:pt x="499" y="68"/>
                </a:lnTo>
                <a:lnTo>
                  <a:pt x="499" y="68"/>
                </a:lnTo>
                <a:lnTo>
                  <a:pt x="499" y="68"/>
                </a:lnTo>
                <a:lnTo>
                  <a:pt x="499" y="68"/>
                </a:lnTo>
                <a:lnTo>
                  <a:pt x="499" y="68"/>
                </a:lnTo>
                <a:lnTo>
                  <a:pt x="498" y="69"/>
                </a:lnTo>
                <a:lnTo>
                  <a:pt x="498" y="69"/>
                </a:lnTo>
                <a:lnTo>
                  <a:pt x="498" y="69"/>
                </a:lnTo>
                <a:lnTo>
                  <a:pt x="498" y="69"/>
                </a:lnTo>
                <a:lnTo>
                  <a:pt x="498" y="69"/>
                </a:lnTo>
                <a:lnTo>
                  <a:pt x="498" y="69"/>
                </a:lnTo>
                <a:lnTo>
                  <a:pt x="497" y="69"/>
                </a:lnTo>
                <a:lnTo>
                  <a:pt x="497" y="69"/>
                </a:lnTo>
                <a:lnTo>
                  <a:pt x="497" y="69"/>
                </a:lnTo>
                <a:lnTo>
                  <a:pt x="497" y="70"/>
                </a:lnTo>
                <a:lnTo>
                  <a:pt x="497" y="70"/>
                </a:lnTo>
                <a:lnTo>
                  <a:pt x="497" y="70"/>
                </a:lnTo>
                <a:lnTo>
                  <a:pt x="496" y="70"/>
                </a:lnTo>
                <a:lnTo>
                  <a:pt x="496" y="70"/>
                </a:lnTo>
                <a:lnTo>
                  <a:pt x="496" y="70"/>
                </a:lnTo>
                <a:lnTo>
                  <a:pt x="496" y="70"/>
                </a:lnTo>
                <a:lnTo>
                  <a:pt x="496" y="70"/>
                </a:lnTo>
                <a:lnTo>
                  <a:pt x="496" y="70"/>
                </a:lnTo>
                <a:lnTo>
                  <a:pt x="494" y="71"/>
                </a:lnTo>
                <a:lnTo>
                  <a:pt x="494" y="71"/>
                </a:lnTo>
                <a:lnTo>
                  <a:pt x="494" y="71"/>
                </a:lnTo>
                <a:lnTo>
                  <a:pt x="494" y="71"/>
                </a:lnTo>
                <a:lnTo>
                  <a:pt x="494" y="71"/>
                </a:lnTo>
                <a:lnTo>
                  <a:pt x="494" y="71"/>
                </a:lnTo>
                <a:lnTo>
                  <a:pt x="493" y="71"/>
                </a:lnTo>
                <a:lnTo>
                  <a:pt x="493" y="71"/>
                </a:lnTo>
                <a:lnTo>
                  <a:pt x="493" y="71"/>
                </a:lnTo>
                <a:lnTo>
                  <a:pt x="493" y="71"/>
                </a:lnTo>
                <a:lnTo>
                  <a:pt x="493" y="71"/>
                </a:lnTo>
                <a:lnTo>
                  <a:pt x="492" y="72"/>
                </a:lnTo>
                <a:lnTo>
                  <a:pt x="492" y="72"/>
                </a:lnTo>
                <a:lnTo>
                  <a:pt x="492" y="72"/>
                </a:lnTo>
                <a:lnTo>
                  <a:pt x="492" y="72"/>
                </a:lnTo>
                <a:lnTo>
                  <a:pt x="492" y="72"/>
                </a:lnTo>
                <a:lnTo>
                  <a:pt x="492" y="72"/>
                </a:lnTo>
                <a:lnTo>
                  <a:pt x="491" y="72"/>
                </a:lnTo>
                <a:lnTo>
                  <a:pt x="491" y="72"/>
                </a:lnTo>
                <a:lnTo>
                  <a:pt x="491" y="72"/>
                </a:lnTo>
                <a:lnTo>
                  <a:pt x="491" y="72"/>
                </a:lnTo>
                <a:lnTo>
                  <a:pt x="491" y="72"/>
                </a:lnTo>
                <a:lnTo>
                  <a:pt x="490" y="72"/>
                </a:lnTo>
                <a:lnTo>
                  <a:pt x="490" y="73"/>
                </a:lnTo>
                <a:lnTo>
                  <a:pt x="490" y="73"/>
                </a:lnTo>
                <a:lnTo>
                  <a:pt x="490" y="73"/>
                </a:lnTo>
                <a:lnTo>
                  <a:pt x="490" y="73"/>
                </a:lnTo>
                <a:lnTo>
                  <a:pt x="489" y="73"/>
                </a:lnTo>
                <a:lnTo>
                  <a:pt x="489" y="73"/>
                </a:lnTo>
                <a:lnTo>
                  <a:pt x="489" y="73"/>
                </a:lnTo>
                <a:lnTo>
                  <a:pt x="489" y="73"/>
                </a:lnTo>
                <a:lnTo>
                  <a:pt x="489" y="73"/>
                </a:lnTo>
                <a:lnTo>
                  <a:pt x="488" y="73"/>
                </a:lnTo>
                <a:lnTo>
                  <a:pt x="488" y="73"/>
                </a:lnTo>
                <a:lnTo>
                  <a:pt x="488" y="73"/>
                </a:lnTo>
                <a:lnTo>
                  <a:pt x="488" y="73"/>
                </a:lnTo>
                <a:lnTo>
                  <a:pt x="488" y="73"/>
                </a:lnTo>
                <a:lnTo>
                  <a:pt x="488" y="74"/>
                </a:lnTo>
                <a:lnTo>
                  <a:pt x="487" y="74"/>
                </a:lnTo>
                <a:lnTo>
                  <a:pt x="487" y="74"/>
                </a:lnTo>
                <a:lnTo>
                  <a:pt x="487" y="74"/>
                </a:lnTo>
                <a:lnTo>
                  <a:pt x="487" y="74"/>
                </a:lnTo>
                <a:lnTo>
                  <a:pt x="487" y="74"/>
                </a:lnTo>
                <a:lnTo>
                  <a:pt x="485" y="74"/>
                </a:lnTo>
                <a:lnTo>
                  <a:pt x="485" y="74"/>
                </a:lnTo>
                <a:lnTo>
                  <a:pt x="485" y="74"/>
                </a:lnTo>
                <a:lnTo>
                  <a:pt x="485" y="74"/>
                </a:lnTo>
                <a:lnTo>
                  <a:pt x="485" y="74"/>
                </a:lnTo>
                <a:lnTo>
                  <a:pt x="484" y="74"/>
                </a:lnTo>
                <a:lnTo>
                  <a:pt x="484" y="74"/>
                </a:lnTo>
                <a:lnTo>
                  <a:pt x="484" y="74"/>
                </a:lnTo>
                <a:lnTo>
                  <a:pt x="484" y="74"/>
                </a:lnTo>
                <a:lnTo>
                  <a:pt x="484" y="74"/>
                </a:lnTo>
                <a:lnTo>
                  <a:pt x="483" y="74"/>
                </a:lnTo>
                <a:lnTo>
                  <a:pt x="483" y="74"/>
                </a:lnTo>
                <a:lnTo>
                  <a:pt x="483" y="74"/>
                </a:lnTo>
                <a:lnTo>
                  <a:pt x="483" y="74"/>
                </a:lnTo>
                <a:lnTo>
                  <a:pt x="482" y="74"/>
                </a:lnTo>
                <a:lnTo>
                  <a:pt x="482" y="74"/>
                </a:lnTo>
                <a:lnTo>
                  <a:pt x="482" y="76"/>
                </a:lnTo>
                <a:lnTo>
                  <a:pt x="482" y="76"/>
                </a:lnTo>
                <a:lnTo>
                  <a:pt x="482" y="76"/>
                </a:lnTo>
                <a:lnTo>
                  <a:pt x="481" y="76"/>
                </a:lnTo>
                <a:lnTo>
                  <a:pt x="481" y="76"/>
                </a:lnTo>
                <a:lnTo>
                  <a:pt x="481" y="76"/>
                </a:lnTo>
                <a:lnTo>
                  <a:pt x="481" y="76"/>
                </a:lnTo>
                <a:lnTo>
                  <a:pt x="481" y="76"/>
                </a:lnTo>
                <a:lnTo>
                  <a:pt x="480" y="76"/>
                </a:lnTo>
                <a:lnTo>
                  <a:pt x="480" y="76"/>
                </a:lnTo>
                <a:lnTo>
                  <a:pt x="480" y="76"/>
                </a:lnTo>
                <a:lnTo>
                  <a:pt x="480" y="76"/>
                </a:lnTo>
                <a:lnTo>
                  <a:pt x="480" y="76"/>
                </a:lnTo>
                <a:lnTo>
                  <a:pt x="479" y="76"/>
                </a:lnTo>
                <a:lnTo>
                  <a:pt x="479" y="76"/>
                </a:lnTo>
                <a:lnTo>
                  <a:pt x="479" y="76"/>
                </a:lnTo>
                <a:lnTo>
                  <a:pt x="479" y="76"/>
                </a:lnTo>
                <a:lnTo>
                  <a:pt x="479" y="76"/>
                </a:lnTo>
                <a:lnTo>
                  <a:pt x="478" y="76"/>
                </a:lnTo>
                <a:lnTo>
                  <a:pt x="478" y="76"/>
                </a:lnTo>
                <a:lnTo>
                  <a:pt x="478" y="76"/>
                </a:lnTo>
                <a:lnTo>
                  <a:pt x="478" y="76"/>
                </a:lnTo>
                <a:lnTo>
                  <a:pt x="476" y="76"/>
                </a:lnTo>
                <a:lnTo>
                  <a:pt x="476" y="76"/>
                </a:lnTo>
                <a:lnTo>
                  <a:pt x="476" y="76"/>
                </a:lnTo>
                <a:lnTo>
                  <a:pt x="476" y="76"/>
                </a:lnTo>
                <a:lnTo>
                  <a:pt x="476" y="76"/>
                </a:lnTo>
                <a:lnTo>
                  <a:pt x="475" y="76"/>
                </a:lnTo>
                <a:lnTo>
                  <a:pt x="475" y="76"/>
                </a:lnTo>
                <a:lnTo>
                  <a:pt x="475" y="76"/>
                </a:lnTo>
                <a:lnTo>
                  <a:pt x="475" y="76"/>
                </a:lnTo>
                <a:lnTo>
                  <a:pt x="475" y="76"/>
                </a:lnTo>
                <a:lnTo>
                  <a:pt x="474" y="76"/>
                </a:lnTo>
                <a:lnTo>
                  <a:pt x="474" y="76"/>
                </a:lnTo>
                <a:lnTo>
                  <a:pt x="474" y="76"/>
                </a:lnTo>
                <a:lnTo>
                  <a:pt x="474" y="76"/>
                </a:lnTo>
                <a:lnTo>
                  <a:pt x="473" y="76"/>
                </a:lnTo>
                <a:lnTo>
                  <a:pt x="473" y="76"/>
                </a:lnTo>
                <a:lnTo>
                  <a:pt x="473" y="76"/>
                </a:lnTo>
                <a:lnTo>
                  <a:pt x="473" y="76"/>
                </a:lnTo>
                <a:lnTo>
                  <a:pt x="473" y="76"/>
                </a:lnTo>
                <a:lnTo>
                  <a:pt x="472" y="76"/>
                </a:lnTo>
                <a:lnTo>
                  <a:pt x="472" y="76"/>
                </a:lnTo>
                <a:lnTo>
                  <a:pt x="472" y="76"/>
                </a:lnTo>
                <a:lnTo>
                  <a:pt x="472" y="76"/>
                </a:lnTo>
                <a:lnTo>
                  <a:pt x="472" y="76"/>
                </a:lnTo>
                <a:lnTo>
                  <a:pt x="471" y="76"/>
                </a:lnTo>
                <a:lnTo>
                  <a:pt x="471" y="76"/>
                </a:lnTo>
                <a:lnTo>
                  <a:pt x="471" y="76"/>
                </a:lnTo>
                <a:lnTo>
                  <a:pt x="471" y="76"/>
                </a:lnTo>
                <a:lnTo>
                  <a:pt x="471" y="76"/>
                </a:lnTo>
                <a:lnTo>
                  <a:pt x="470" y="74"/>
                </a:lnTo>
                <a:lnTo>
                  <a:pt x="470" y="74"/>
                </a:lnTo>
                <a:lnTo>
                  <a:pt x="470" y="74"/>
                </a:lnTo>
                <a:lnTo>
                  <a:pt x="470" y="74"/>
                </a:lnTo>
                <a:lnTo>
                  <a:pt x="469" y="74"/>
                </a:lnTo>
                <a:lnTo>
                  <a:pt x="469" y="74"/>
                </a:lnTo>
                <a:lnTo>
                  <a:pt x="469" y="74"/>
                </a:lnTo>
                <a:lnTo>
                  <a:pt x="469" y="74"/>
                </a:lnTo>
                <a:lnTo>
                  <a:pt x="469" y="74"/>
                </a:lnTo>
                <a:lnTo>
                  <a:pt x="467" y="74"/>
                </a:lnTo>
                <a:lnTo>
                  <a:pt x="467" y="74"/>
                </a:lnTo>
                <a:lnTo>
                  <a:pt x="467" y="74"/>
                </a:lnTo>
                <a:lnTo>
                  <a:pt x="467" y="74"/>
                </a:lnTo>
                <a:lnTo>
                  <a:pt x="467" y="74"/>
                </a:lnTo>
                <a:lnTo>
                  <a:pt x="466" y="74"/>
                </a:lnTo>
                <a:lnTo>
                  <a:pt x="466" y="74"/>
                </a:lnTo>
                <a:lnTo>
                  <a:pt x="466" y="74"/>
                </a:lnTo>
                <a:lnTo>
                  <a:pt x="466" y="74"/>
                </a:lnTo>
                <a:lnTo>
                  <a:pt x="466" y="74"/>
                </a:lnTo>
                <a:lnTo>
                  <a:pt x="465" y="74"/>
                </a:lnTo>
                <a:lnTo>
                  <a:pt x="465" y="74"/>
                </a:lnTo>
                <a:lnTo>
                  <a:pt x="465" y="74"/>
                </a:lnTo>
                <a:lnTo>
                  <a:pt x="465" y="73"/>
                </a:lnTo>
                <a:lnTo>
                  <a:pt x="465" y="73"/>
                </a:lnTo>
                <a:lnTo>
                  <a:pt x="464" y="73"/>
                </a:lnTo>
                <a:lnTo>
                  <a:pt x="464" y="73"/>
                </a:lnTo>
                <a:lnTo>
                  <a:pt x="464" y="73"/>
                </a:lnTo>
                <a:lnTo>
                  <a:pt x="464" y="73"/>
                </a:lnTo>
                <a:lnTo>
                  <a:pt x="464" y="73"/>
                </a:lnTo>
                <a:lnTo>
                  <a:pt x="464" y="73"/>
                </a:lnTo>
                <a:lnTo>
                  <a:pt x="463" y="73"/>
                </a:lnTo>
                <a:lnTo>
                  <a:pt x="463" y="73"/>
                </a:lnTo>
                <a:lnTo>
                  <a:pt x="463" y="73"/>
                </a:lnTo>
                <a:lnTo>
                  <a:pt x="463" y="73"/>
                </a:lnTo>
                <a:lnTo>
                  <a:pt x="463" y="73"/>
                </a:lnTo>
                <a:lnTo>
                  <a:pt x="462" y="73"/>
                </a:lnTo>
                <a:lnTo>
                  <a:pt x="462" y="72"/>
                </a:lnTo>
                <a:lnTo>
                  <a:pt x="462" y="72"/>
                </a:lnTo>
                <a:lnTo>
                  <a:pt x="462" y="72"/>
                </a:lnTo>
                <a:lnTo>
                  <a:pt x="462" y="72"/>
                </a:lnTo>
                <a:lnTo>
                  <a:pt x="461" y="72"/>
                </a:lnTo>
                <a:lnTo>
                  <a:pt x="461" y="72"/>
                </a:lnTo>
                <a:lnTo>
                  <a:pt x="461" y="72"/>
                </a:lnTo>
                <a:lnTo>
                  <a:pt x="461" y="72"/>
                </a:lnTo>
                <a:lnTo>
                  <a:pt x="461" y="72"/>
                </a:lnTo>
                <a:lnTo>
                  <a:pt x="461" y="72"/>
                </a:lnTo>
                <a:lnTo>
                  <a:pt x="459" y="72"/>
                </a:lnTo>
                <a:lnTo>
                  <a:pt x="459" y="72"/>
                </a:lnTo>
                <a:lnTo>
                  <a:pt x="459" y="71"/>
                </a:lnTo>
                <a:lnTo>
                  <a:pt x="459" y="71"/>
                </a:lnTo>
                <a:lnTo>
                  <a:pt x="459" y="71"/>
                </a:lnTo>
                <a:lnTo>
                  <a:pt x="458" y="71"/>
                </a:lnTo>
                <a:lnTo>
                  <a:pt x="458" y="71"/>
                </a:lnTo>
                <a:lnTo>
                  <a:pt x="458" y="71"/>
                </a:lnTo>
                <a:lnTo>
                  <a:pt x="458" y="71"/>
                </a:lnTo>
                <a:lnTo>
                  <a:pt x="458" y="71"/>
                </a:lnTo>
                <a:lnTo>
                  <a:pt x="458" y="71"/>
                </a:lnTo>
                <a:lnTo>
                  <a:pt x="457" y="71"/>
                </a:lnTo>
                <a:lnTo>
                  <a:pt x="457" y="71"/>
                </a:lnTo>
                <a:lnTo>
                  <a:pt x="457" y="70"/>
                </a:lnTo>
                <a:lnTo>
                  <a:pt x="457" y="70"/>
                </a:lnTo>
                <a:lnTo>
                  <a:pt x="457" y="70"/>
                </a:lnTo>
                <a:lnTo>
                  <a:pt x="456" y="70"/>
                </a:lnTo>
                <a:lnTo>
                  <a:pt x="456" y="70"/>
                </a:lnTo>
                <a:lnTo>
                  <a:pt x="456" y="70"/>
                </a:lnTo>
                <a:lnTo>
                  <a:pt x="456" y="70"/>
                </a:lnTo>
                <a:lnTo>
                  <a:pt x="456" y="70"/>
                </a:lnTo>
                <a:lnTo>
                  <a:pt x="456" y="70"/>
                </a:lnTo>
                <a:lnTo>
                  <a:pt x="455" y="69"/>
                </a:lnTo>
                <a:lnTo>
                  <a:pt x="455" y="69"/>
                </a:lnTo>
                <a:lnTo>
                  <a:pt x="455" y="69"/>
                </a:lnTo>
                <a:lnTo>
                  <a:pt x="455" y="69"/>
                </a:lnTo>
                <a:lnTo>
                  <a:pt x="455" y="69"/>
                </a:lnTo>
                <a:lnTo>
                  <a:pt x="455" y="69"/>
                </a:lnTo>
                <a:lnTo>
                  <a:pt x="454" y="69"/>
                </a:lnTo>
                <a:lnTo>
                  <a:pt x="454" y="69"/>
                </a:lnTo>
                <a:lnTo>
                  <a:pt x="454" y="69"/>
                </a:lnTo>
                <a:lnTo>
                  <a:pt x="454" y="68"/>
                </a:lnTo>
                <a:lnTo>
                  <a:pt x="454" y="68"/>
                </a:lnTo>
                <a:lnTo>
                  <a:pt x="454" y="68"/>
                </a:lnTo>
                <a:lnTo>
                  <a:pt x="454" y="68"/>
                </a:lnTo>
                <a:lnTo>
                  <a:pt x="453" y="68"/>
                </a:lnTo>
                <a:lnTo>
                  <a:pt x="453" y="68"/>
                </a:lnTo>
                <a:lnTo>
                  <a:pt x="453" y="68"/>
                </a:lnTo>
                <a:lnTo>
                  <a:pt x="453" y="68"/>
                </a:lnTo>
                <a:lnTo>
                  <a:pt x="453" y="66"/>
                </a:lnTo>
                <a:lnTo>
                  <a:pt x="453" y="66"/>
                </a:lnTo>
                <a:lnTo>
                  <a:pt x="452" y="66"/>
                </a:lnTo>
                <a:lnTo>
                  <a:pt x="452" y="66"/>
                </a:lnTo>
                <a:lnTo>
                  <a:pt x="452" y="66"/>
                </a:lnTo>
                <a:lnTo>
                  <a:pt x="452" y="66"/>
                </a:lnTo>
                <a:lnTo>
                  <a:pt x="452" y="66"/>
                </a:lnTo>
                <a:lnTo>
                  <a:pt x="452" y="66"/>
                </a:lnTo>
                <a:lnTo>
                  <a:pt x="452" y="65"/>
                </a:lnTo>
                <a:lnTo>
                  <a:pt x="450" y="65"/>
                </a:lnTo>
                <a:lnTo>
                  <a:pt x="450" y="65"/>
                </a:lnTo>
                <a:lnTo>
                  <a:pt x="450" y="65"/>
                </a:lnTo>
                <a:lnTo>
                  <a:pt x="450" y="65"/>
                </a:lnTo>
                <a:lnTo>
                  <a:pt x="450" y="65"/>
                </a:lnTo>
                <a:lnTo>
                  <a:pt x="450" y="65"/>
                </a:lnTo>
                <a:lnTo>
                  <a:pt x="449" y="64"/>
                </a:lnTo>
                <a:lnTo>
                  <a:pt x="449" y="64"/>
                </a:lnTo>
                <a:lnTo>
                  <a:pt x="449" y="64"/>
                </a:lnTo>
                <a:lnTo>
                  <a:pt x="449" y="64"/>
                </a:lnTo>
                <a:lnTo>
                  <a:pt x="449" y="64"/>
                </a:lnTo>
                <a:lnTo>
                  <a:pt x="449" y="64"/>
                </a:lnTo>
                <a:lnTo>
                  <a:pt x="449" y="64"/>
                </a:lnTo>
                <a:lnTo>
                  <a:pt x="448" y="63"/>
                </a:lnTo>
                <a:lnTo>
                  <a:pt x="448" y="63"/>
                </a:lnTo>
                <a:lnTo>
                  <a:pt x="448" y="63"/>
                </a:lnTo>
                <a:lnTo>
                  <a:pt x="448" y="63"/>
                </a:lnTo>
                <a:lnTo>
                  <a:pt x="448" y="63"/>
                </a:lnTo>
                <a:lnTo>
                  <a:pt x="448" y="63"/>
                </a:lnTo>
                <a:lnTo>
                  <a:pt x="448" y="63"/>
                </a:lnTo>
                <a:lnTo>
                  <a:pt x="448" y="62"/>
                </a:lnTo>
                <a:lnTo>
                  <a:pt x="447" y="62"/>
                </a:lnTo>
                <a:lnTo>
                  <a:pt x="447" y="62"/>
                </a:lnTo>
                <a:lnTo>
                  <a:pt x="447" y="62"/>
                </a:lnTo>
                <a:lnTo>
                  <a:pt x="447" y="62"/>
                </a:lnTo>
                <a:lnTo>
                  <a:pt x="447" y="62"/>
                </a:lnTo>
                <a:lnTo>
                  <a:pt x="447" y="61"/>
                </a:lnTo>
                <a:lnTo>
                  <a:pt x="447" y="61"/>
                </a:lnTo>
                <a:lnTo>
                  <a:pt x="447" y="61"/>
                </a:lnTo>
                <a:lnTo>
                  <a:pt x="446" y="61"/>
                </a:lnTo>
                <a:lnTo>
                  <a:pt x="446" y="61"/>
                </a:lnTo>
                <a:lnTo>
                  <a:pt x="446" y="61"/>
                </a:lnTo>
                <a:lnTo>
                  <a:pt x="446" y="61"/>
                </a:lnTo>
                <a:lnTo>
                  <a:pt x="446" y="60"/>
                </a:lnTo>
                <a:lnTo>
                  <a:pt x="446" y="60"/>
                </a:lnTo>
                <a:lnTo>
                  <a:pt x="446" y="60"/>
                </a:lnTo>
                <a:lnTo>
                  <a:pt x="446" y="60"/>
                </a:lnTo>
                <a:lnTo>
                  <a:pt x="445" y="60"/>
                </a:lnTo>
                <a:lnTo>
                  <a:pt x="445" y="60"/>
                </a:lnTo>
                <a:lnTo>
                  <a:pt x="445" y="59"/>
                </a:lnTo>
                <a:lnTo>
                  <a:pt x="445" y="59"/>
                </a:lnTo>
                <a:lnTo>
                  <a:pt x="445" y="59"/>
                </a:lnTo>
                <a:lnTo>
                  <a:pt x="445" y="59"/>
                </a:lnTo>
                <a:lnTo>
                  <a:pt x="445" y="59"/>
                </a:lnTo>
                <a:lnTo>
                  <a:pt x="445" y="59"/>
                </a:lnTo>
                <a:lnTo>
                  <a:pt x="445" y="57"/>
                </a:lnTo>
                <a:lnTo>
                  <a:pt x="444" y="57"/>
                </a:lnTo>
                <a:lnTo>
                  <a:pt x="444" y="57"/>
                </a:lnTo>
                <a:lnTo>
                  <a:pt x="444" y="57"/>
                </a:lnTo>
                <a:lnTo>
                  <a:pt x="444" y="57"/>
                </a:lnTo>
                <a:lnTo>
                  <a:pt x="444" y="57"/>
                </a:lnTo>
                <a:lnTo>
                  <a:pt x="444" y="56"/>
                </a:lnTo>
                <a:lnTo>
                  <a:pt x="444" y="56"/>
                </a:lnTo>
                <a:lnTo>
                  <a:pt x="444" y="56"/>
                </a:lnTo>
                <a:lnTo>
                  <a:pt x="444" y="56"/>
                </a:lnTo>
                <a:lnTo>
                  <a:pt x="444" y="56"/>
                </a:lnTo>
                <a:lnTo>
                  <a:pt x="443" y="55"/>
                </a:lnTo>
                <a:lnTo>
                  <a:pt x="443" y="55"/>
                </a:lnTo>
                <a:lnTo>
                  <a:pt x="443" y="55"/>
                </a:lnTo>
                <a:lnTo>
                  <a:pt x="443" y="55"/>
                </a:lnTo>
                <a:lnTo>
                  <a:pt x="443" y="55"/>
                </a:lnTo>
                <a:lnTo>
                  <a:pt x="443" y="55"/>
                </a:lnTo>
                <a:lnTo>
                  <a:pt x="443" y="54"/>
                </a:lnTo>
                <a:lnTo>
                  <a:pt x="443" y="54"/>
                </a:lnTo>
                <a:lnTo>
                  <a:pt x="443" y="54"/>
                </a:lnTo>
                <a:lnTo>
                  <a:pt x="443" y="54"/>
                </a:lnTo>
                <a:lnTo>
                  <a:pt x="443" y="54"/>
                </a:lnTo>
                <a:lnTo>
                  <a:pt x="441" y="53"/>
                </a:lnTo>
                <a:lnTo>
                  <a:pt x="441" y="53"/>
                </a:lnTo>
                <a:lnTo>
                  <a:pt x="441" y="53"/>
                </a:lnTo>
                <a:lnTo>
                  <a:pt x="441" y="53"/>
                </a:lnTo>
                <a:lnTo>
                  <a:pt x="441" y="53"/>
                </a:lnTo>
                <a:lnTo>
                  <a:pt x="441" y="53"/>
                </a:lnTo>
                <a:lnTo>
                  <a:pt x="441" y="52"/>
                </a:lnTo>
                <a:lnTo>
                  <a:pt x="441" y="52"/>
                </a:lnTo>
                <a:lnTo>
                  <a:pt x="441" y="52"/>
                </a:lnTo>
                <a:lnTo>
                  <a:pt x="441" y="52"/>
                </a:lnTo>
                <a:lnTo>
                  <a:pt x="441" y="52"/>
                </a:lnTo>
                <a:lnTo>
                  <a:pt x="441" y="51"/>
                </a:lnTo>
                <a:lnTo>
                  <a:pt x="441" y="51"/>
                </a:lnTo>
                <a:lnTo>
                  <a:pt x="440" y="51"/>
                </a:lnTo>
                <a:lnTo>
                  <a:pt x="440" y="51"/>
                </a:lnTo>
                <a:lnTo>
                  <a:pt x="440" y="51"/>
                </a:lnTo>
                <a:lnTo>
                  <a:pt x="440" y="50"/>
                </a:lnTo>
                <a:lnTo>
                  <a:pt x="440" y="50"/>
                </a:lnTo>
                <a:lnTo>
                  <a:pt x="440" y="50"/>
                </a:lnTo>
                <a:lnTo>
                  <a:pt x="440" y="50"/>
                </a:lnTo>
                <a:lnTo>
                  <a:pt x="440" y="50"/>
                </a:lnTo>
                <a:lnTo>
                  <a:pt x="440" y="48"/>
                </a:lnTo>
                <a:lnTo>
                  <a:pt x="440" y="48"/>
                </a:lnTo>
                <a:lnTo>
                  <a:pt x="440" y="48"/>
                </a:lnTo>
                <a:lnTo>
                  <a:pt x="440" y="48"/>
                </a:lnTo>
                <a:lnTo>
                  <a:pt x="440" y="48"/>
                </a:lnTo>
                <a:lnTo>
                  <a:pt x="440" y="47"/>
                </a:lnTo>
                <a:lnTo>
                  <a:pt x="440" y="47"/>
                </a:lnTo>
                <a:lnTo>
                  <a:pt x="440" y="47"/>
                </a:lnTo>
                <a:lnTo>
                  <a:pt x="439" y="47"/>
                </a:lnTo>
                <a:lnTo>
                  <a:pt x="439" y="47"/>
                </a:lnTo>
                <a:lnTo>
                  <a:pt x="439" y="46"/>
                </a:lnTo>
                <a:lnTo>
                  <a:pt x="439" y="46"/>
                </a:lnTo>
                <a:lnTo>
                  <a:pt x="439" y="46"/>
                </a:lnTo>
                <a:lnTo>
                  <a:pt x="439" y="46"/>
                </a:lnTo>
                <a:lnTo>
                  <a:pt x="439" y="46"/>
                </a:lnTo>
                <a:lnTo>
                  <a:pt x="439" y="45"/>
                </a:lnTo>
                <a:lnTo>
                  <a:pt x="439" y="45"/>
                </a:lnTo>
                <a:lnTo>
                  <a:pt x="439" y="45"/>
                </a:lnTo>
                <a:lnTo>
                  <a:pt x="439" y="45"/>
                </a:lnTo>
                <a:lnTo>
                  <a:pt x="439" y="45"/>
                </a:lnTo>
                <a:lnTo>
                  <a:pt x="439" y="44"/>
                </a:lnTo>
                <a:lnTo>
                  <a:pt x="439" y="44"/>
                </a:lnTo>
                <a:lnTo>
                  <a:pt x="439" y="44"/>
                </a:lnTo>
                <a:lnTo>
                  <a:pt x="439" y="44"/>
                </a:lnTo>
                <a:lnTo>
                  <a:pt x="439" y="44"/>
                </a:lnTo>
                <a:lnTo>
                  <a:pt x="439" y="43"/>
                </a:lnTo>
                <a:lnTo>
                  <a:pt x="439" y="43"/>
                </a:lnTo>
                <a:lnTo>
                  <a:pt x="439" y="43"/>
                </a:lnTo>
                <a:lnTo>
                  <a:pt x="439" y="43"/>
                </a:lnTo>
                <a:lnTo>
                  <a:pt x="439" y="43"/>
                </a:lnTo>
                <a:lnTo>
                  <a:pt x="439" y="42"/>
                </a:lnTo>
                <a:lnTo>
                  <a:pt x="439" y="42"/>
                </a:lnTo>
                <a:lnTo>
                  <a:pt x="439" y="42"/>
                </a:lnTo>
                <a:lnTo>
                  <a:pt x="425" y="42"/>
                </a:lnTo>
                <a:lnTo>
                  <a:pt x="425" y="34"/>
                </a:lnTo>
                <a:lnTo>
                  <a:pt x="439" y="34"/>
                </a:lnTo>
                <a:lnTo>
                  <a:pt x="439" y="34"/>
                </a:lnTo>
                <a:close/>
                <a:moveTo>
                  <a:pt x="393" y="34"/>
                </a:moveTo>
                <a:lnTo>
                  <a:pt x="393" y="42"/>
                </a:lnTo>
                <a:lnTo>
                  <a:pt x="377" y="42"/>
                </a:lnTo>
                <a:lnTo>
                  <a:pt x="377" y="34"/>
                </a:lnTo>
                <a:lnTo>
                  <a:pt x="393" y="34"/>
                </a:lnTo>
                <a:lnTo>
                  <a:pt x="393" y="34"/>
                </a:lnTo>
                <a:close/>
                <a:moveTo>
                  <a:pt x="346" y="34"/>
                </a:moveTo>
                <a:lnTo>
                  <a:pt x="346" y="42"/>
                </a:lnTo>
                <a:lnTo>
                  <a:pt x="330" y="42"/>
                </a:lnTo>
                <a:lnTo>
                  <a:pt x="330" y="34"/>
                </a:lnTo>
                <a:lnTo>
                  <a:pt x="346" y="34"/>
                </a:lnTo>
                <a:lnTo>
                  <a:pt x="346" y="34"/>
                </a:lnTo>
                <a:close/>
                <a:moveTo>
                  <a:pt x="299" y="34"/>
                </a:moveTo>
                <a:lnTo>
                  <a:pt x="299" y="42"/>
                </a:lnTo>
                <a:lnTo>
                  <a:pt x="283" y="42"/>
                </a:lnTo>
                <a:lnTo>
                  <a:pt x="283" y="34"/>
                </a:lnTo>
                <a:lnTo>
                  <a:pt x="299" y="34"/>
                </a:lnTo>
                <a:lnTo>
                  <a:pt x="299" y="34"/>
                </a:lnTo>
                <a:close/>
                <a:moveTo>
                  <a:pt x="251" y="34"/>
                </a:moveTo>
                <a:lnTo>
                  <a:pt x="251" y="42"/>
                </a:lnTo>
                <a:lnTo>
                  <a:pt x="235" y="42"/>
                </a:lnTo>
                <a:lnTo>
                  <a:pt x="235" y="34"/>
                </a:lnTo>
                <a:lnTo>
                  <a:pt x="251" y="34"/>
                </a:lnTo>
                <a:lnTo>
                  <a:pt x="251" y="34"/>
                </a:lnTo>
                <a:close/>
                <a:moveTo>
                  <a:pt x="204" y="34"/>
                </a:moveTo>
                <a:lnTo>
                  <a:pt x="204" y="42"/>
                </a:lnTo>
                <a:lnTo>
                  <a:pt x="189" y="42"/>
                </a:lnTo>
                <a:lnTo>
                  <a:pt x="189" y="34"/>
                </a:lnTo>
                <a:lnTo>
                  <a:pt x="204" y="34"/>
                </a:lnTo>
                <a:lnTo>
                  <a:pt x="204" y="34"/>
                </a:lnTo>
                <a:close/>
                <a:moveTo>
                  <a:pt x="158" y="34"/>
                </a:moveTo>
                <a:lnTo>
                  <a:pt x="158" y="42"/>
                </a:lnTo>
                <a:lnTo>
                  <a:pt x="142" y="42"/>
                </a:lnTo>
                <a:lnTo>
                  <a:pt x="142" y="34"/>
                </a:lnTo>
                <a:lnTo>
                  <a:pt x="158" y="34"/>
                </a:lnTo>
                <a:lnTo>
                  <a:pt x="158" y="34"/>
                </a:lnTo>
                <a:close/>
                <a:moveTo>
                  <a:pt x="110" y="34"/>
                </a:moveTo>
                <a:lnTo>
                  <a:pt x="110" y="42"/>
                </a:lnTo>
                <a:lnTo>
                  <a:pt x="95" y="42"/>
                </a:lnTo>
                <a:lnTo>
                  <a:pt x="95" y="34"/>
                </a:lnTo>
                <a:lnTo>
                  <a:pt x="110" y="34"/>
                </a:lnTo>
                <a:lnTo>
                  <a:pt x="110" y="34"/>
                </a:lnTo>
                <a:close/>
                <a:moveTo>
                  <a:pt x="63" y="34"/>
                </a:moveTo>
                <a:lnTo>
                  <a:pt x="63" y="42"/>
                </a:lnTo>
                <a:lnTo>
                  <a:pt x="47" y="42"/>
                </a:lnTo>
                <a:lnTo>
                  <a:pt x="47" y="34"/>
                </a:lnTo>
                <a:lnTo>
                  <a:pt x="63" y="34"/>
                </a:lnTo>
                <a:close/>
              </a:path>
            </a:pathLst>
          </a:custGeom>
          <a:solidFill>
            <a:srgbClr val="8497b0"/>
          </a:solidFill>
          <a:ln>
            <a:solidFill>
              <a:schemeClr val="accent1">
                <a:lumMod val="75000"/>
              </a:schemeClr>
            </a:solidFill>
          </a:ln>
        </p:spPr>
        <p:style>
          <a:lnRef idx="0"/>
          <a:fillRef idx="0"/>
          <a:effectRef idx="0"/>
          <a:fontRef idx="minor"/>
        </p:style>
      </p:sp>
      <p:sp>
        <p:nvSpPr>
          <p:cNvPr id="419" name="CustomShape 51"/>
          <p:cNvSpPr/>
          <p:nvPr/>
        </p:nvSpPr>
        <p:spPr>
          <a:xfrm>
            <a:off x="3886560" y="5302080"/>
            <a:ext cx="1063440" cy="496440"/>
          </a:xfrm>
          <a:custGeom>
            <a:avLst/>
            <a:gdLst/>
            <a:ahLst/>
            <a:rect l="l" t="t" r="r" b="b"/>
            <a:pathLst>
              <a:path w="670" h="313">
                <a:moveTo>
                  <a:pt x="15" y="305"/>
                </a:moveTo>
                <a:lnTo>
                  <a:pt x="15" y="313"/>
                </a:lnTo>
                <a:lnTo>
                  <a:pt x="0" y="313"/>
                </a:lnTo>
                <a:lnTo>
                  <a:pt x="0" y="305"/>
                </a:lnTo>
                <a:lnTo>
                  <a:pt x="15" y="305"/>
                </a:lnTo>
                <a:lnTo>
                  <a:pt x="15" y="305"/>
                </a:lnTo>
                <a:close/>
                <a:moveTo>
                  <a:pt x="602" y="37"/>
                </a:moveTo>
                <a:lnTo>
                  <a:pt x="602" y="38"/>
                </a:lnTo>
                <a:lnTo>
                  <a:pt x="602" y="38"/>
                </a:lnTo>
                <a:lnTo>
                  <a:pt x="602" y="38"/>
                </a:lnTo>
                <a:lnTo>
                  <a:pt x="602" y="38"/>
                </a:lnTo>
                <a:lnTo>
                  <a:pt x="602" y="38"/>
                </a:lnTo>
                <a:lnTo>
                  <a:pt x="602" y="38"/>
                </a:lnTo>
                <a:lnTo>
                  <a:pt x="602" y="39"/>
                </a:lnTo>
                <a:lnTo>
                  <a:pt x="602" y="39"/>
                </a:lnTo>
                <a:lnTo>
                  <a:pt x="602" y="39"/>
                </a:lnTo>
                <a:lnTo>
                  <a:pt x="602" y="39"/>
                </a:lnTo>
                <a:lnTo>
                  <a:pt x="602" y="39"/>
                </a:lnTo>
                <a:lnTo>
                  <a:pt x="602" y="39"/>
                </a:lnTo>
                <a:lnTo>
                  <a:pt x="602" y="40"/>
                </a:lnTo>
                <a:lnTo>
                  <a:pt x="602" y="40"/>
                </a:lnTo>
                <a:lnTo>
                  <a:pt x="602" y="40"/>
                </a:lnTo>
                <a:lnTo>
                  <a:pt x="602" y="40"/>
                </a:lnTo>
                <a:lnTo>
                  <a:pt x="602" y="40"/>
                </a:lnTo>
                <a:lnTo>
                  <a:pt x="602" y="40"/>
                </a:lnTo>
                <a:lnTo>
                  <a:pt x="602" y="41"/>
                </a:lnTo>
                <a:lnTo>
                  <a:pt x="602" y="41"/>
                </a:lnTo>
                <a:lnTo>
                  <a:pt x="602" y="41"/>
                </a:lnTo>
                <a:lnTo>
                  <a:pt x="602" y="41"/>
                </a:lnTo>
                <a:lnTo>
                  <a:pt x="602" y="41"/>
                </a:lnTo>
                <a:lnTo>
                  <a:pt x="602" y="41"/>
                </a:lnTo>
                <a:lnTo>
                  <a:pt x="603" y="43"/>
                </a:lnTo>
                <a:lnTo>
                  <a:pt x="603" y="43"/>
                </a:lnTo>
                <a:lnTo>
                  <a:pt x="603" y="43"/>
                </a:lnTo>
                <a:lnTo>
                  <a:pt x="603" y="43"/>
                </a:lnTo>
                <a:lnTo>
                  <a:pt x="603" y="43"/>
                </a:lnTo>
                <a:lnTo>
                  <a:pt x="603" y="43"/>
                </a:lnTo>
                <a:lnTo>
                  <a:pt x="603" y="44"/>
                </a:lnTo>
                <a:lnTo>
                  <a:pt x="603" y="44"/>
                </a:lnTo>
                <a:lnTo>
                  <a:pt x="603" y="44"/>
                </a:lnTo>
                <a:lnTo>
                  <a:pt x="603" y="44"/>
                </a:lnTo>
                <a:lnTo>
                  <a:pt x="603" y="44"/>
                </a:lnTo>
                <a:lnTo>
                  <a:pt x="603" y="44"/>
                </a:lnTo>
                <a:lnTo>
                  <a:pt x="603" y="45"/>
                </a:lnTo>
                <a:lnTo>
                  <a:pt x="603" y="45"/>
                </a:lnTo>
                <a:lnTo>
                  <a:pt x="603" y="45"/>
                </a:lnTo>
                <a:lnTo>
                  <a:pt x="603" y="45"/>
                </a:lnTo>
                <a:lnTo>
                  <a:pt x="603" y="45"/>
                </a:lnTo>
                <a:lnTo>
                  <a:pt x="603" y="45"/>
                </a:lnTo>
                <a:lnTo>
                  <a:pt x="603" y="45"/>
                </a:lnTo>
                <a:lnTo>
                  <a:pt x="603" y="46"/>
                </a:lnTo>
                <a:lnTo>
                  <a:pt x="603" y="46"/>
                </a:lnTo>
                <a:lnTo>
                  <a:pt x="603" y="46"/>
                </a:lnTo>
                <a:lnTo>
                  <a:pt x="603" y="46"/>
                </a:lnTo>
                <a:lnTo>
                  <a:pt x="603" y="46"/>
                </a:lnTo>
                <a:lnTo>
                  <a:pt x="603" y="46"/>
                </a:lnTo>
                <a:lnTo>
                  <a:pt x="603" y="47"/>
                </a:lnTo>
                <a:lnTo>
                  <a:pt x="604" y="47"/>
                </a:lnTo>
                <a:lnTo>
                  <a:pt x="604" y="47"/>
                </a:lnTo>
                <a:lnTo>
                  <a:pt x="604" y="47"/>
                </a:lnTo>
                <a:lnTo>
                  <a:pt x="604" y="47"/>
                </a:lnTo>
                <a:lnTo>
                  <a:pt x="604" y="47"/>
                </a:lnTo>
                <a:lnTo>
                  <a:pt x="604" y="47"/>
                </a:lnTo>
                <a:lnTo>
                  <a:pt x="604" y="48"/>
                </a:lnTo>
                <a:lnTo>
                  <a:pt x="604" y="48"/>
                </a:lnTo>
                <a:lnTo>
                  <a:pt x="604" y="48"/>
                </a:lnTo>
                <a:lnTo>
                  <a:pt x="604" y="48"/>
                </a:lnTo>
                <a:lnTo>
                  <a:pt x="604" y="48"/>
                </a:lnTo>
                <a:lnTo>
                  <a:pt x="604" y="48"/>
                </a:lnTo>
                <a:lnTo>
                  <a:pt x="604" y="49"/>
                </a:lnTo>
                <a:lnTo>
                  <a:pt x="604" y="49"/>
                </a:lnTo>
                <a:lnTo>
                  <a:pt x="604" y="49"/>
                </a:lnTo>
                <a:lnTo>
                  <a:pt x="604" y="49"/>
                </a:lnTo>
                <a:lnTo>
                  <a:pt x="604" y="49"/>
                </a:lnTo>
                <a:lnTo>
                  <a:pt x="605" y="49"/>
                </a:lnTo>
                <a:lnTo>
                  <a:pt x="605" y="49"/>
                </a:lnTo>
                <a:lnTo>
                  <a:pt x="605" y="50"/>
                </a:lnTo>
                <a:lnTo>
                  <a:pt x="605" y="50"/>
                </a:lnTo>
                <a:lnTo>
                  <a:pt x="605" y="50"/>
                </a:lnTo>
                <a:lnTo>
                  <a:pt x="605" y="50"/>
                </a:lnTo>
                <a:lnTo>
                  <a:pt x="605" y="50"/>
                </a:lnTo>
                <a:lnTo>
                  <a:pt x="605" y="50"/>
                </a:lnTo>
                <a:lnTo>
                  <a:pt x="605" y="50"/>
                </a:lnTo>
                <a:lnTo>
                  <a:pt x="605" y="52"/>
                </a:lnTo>
                <a:lnTo>
                  <a:pt x="605" y="52"/>
                </a:lnTo>
                <a:lnTo>
                  <a:pt x="605" y="52"/>
                </a:lnTo>
                <a:lnTo>
                  <a:pt x="605" y="52"/>
                </a:lnTo>
                <a:lnTo>
                  <a:pt x="605" y="52"/>
                </a:lnTo>
                <a:lnTo>
                  <a:pt x="607" y="52"/>
                </a:lnTo>
                <a:lnTo>
                  <a:pt x="607" y="52"/>
                </a:lnTo>
                <a:lnTo>
                  <a:pt x="607" y="53"/>
                </a:lnTo>
                <a:lnTo>
                  <a:pt x="607" y="53"/>
                </a:lnTo>
                <a:lnTo>
                  <a:pt x="607" y="53"/>
                </a:lnTo>
                <a:lnTo>
                  <a:pt x="607" y="53"/>
                </a:lnTo>
                <a:lnTo>
                  <a:pt x="607" y="53"/>
                </a:lnTo>
                <a:lnTo>
                  <a:pt x="607" y="53"/>
                </a:lnTo>
                <a:lnTo>
                  <a:pt x="607" y="53"/>
                </a:lnTo>
                <a:lnTo>
                  <a:pt x="607" y="53"/>
                </a:lnTo>
                <a:lnTo>
                  <a:pt x="607" y="54"/>
                </a:lnTo>
                <a:lnTo>
                  <a:pt x="607" y="54"/>
                </a:lnTo>
                <a:lnTo>
                  <a:pt x="608" y="54"/>
                </a:lnTo>
                <a:lnTo>
                  <a:pt x="608" y="54"/>
                </a:lnTo>
                <a:lnTo>
                  <a:pt x="608" y="54"/>
                </a:lnTo>
                <a:lnTo>
                  <a:pt x="608" y="54"/>
                </a:lnTo>
                <a:lnTo>
                  <a:pt x="608" y="54"/>
                </a:lnTo>
                <a:lnTo>
                  <a:pt x="608" y="55"/>
                </a:lnTo>
                <a:lnTo>
                  <a:pt x="608" y="55"/>
                </a:lnTo>
                <a:lnTo>
                  <a:pt x="608" y="55"/>
                </a:lnTo>
                <a:lnTo>
                  <a:pt x="608" y="55"/>
                </a:lnTo>
                <a:lnTo>
                  <a:pt x="608" y="55"/>
                </a:lnTo>
                <a:lnTo>
                  <a:pt x="608" y="55"/>
                </a:lnTo>
                <a:lnTo>
                  <a:pt x="609" y="55"/>
                </a:lnTo>
                <a:lnTo>
                  <a:pt x="609" y="55"/>
                </a:lnTo>
                <a:lnTo>
                  <a:pt x="609" y="56"/>
                </a:lnTo>
                <a:lnTo>
                  <a:pt x="609" y="56"/>
                </a:lnTo>
                <a:lnTo>
                  <a:pt x="609" y="56"/>
                </a:lnTo>
                <a:lnTo>
                  <a:pt x="609" y="56"/>
                </a:lnTo>
                <a:lnTo>
                  <a:pt x="609" y="56"/>
                </a:lnTo>
                <a:lnTo>
                  <a:pt x="609" y="56"/>
                </a:lnTo>
                <a:lnTo>
                  <a:pt x="609" y="56"/>
                </a:lnTo>
                <a:lnTo>
                  <a:pt x="609" y="56"/>
                </a:lnTo>
                <a:lnTo>
                  <a:pt x="610" y="57"/>
                </a:lnTo>
                <a:lnTo>
                  <a:pt x="610" y="57"/>
                </a:lnTo>
                <a:lnTo>
                  <a:pt x="610" y="57"/>
                </a:lnTo>
                <a:lnTo>
                  <a:pt x="610" y="57"/>
                </a:lnTo>
                <a:lnTo>
                  <a:pt x="610" y="57"/>
                </a:lnTo>
                <a:lnTo>
                  <a:pt x="610" y="57"/>
                </a:lnTo>
                <a:lnTo>
                  <a:pt x="610" y="57"/>
                </a:lnTo>
                <a:lnTo>
                  <a:pt x="610" y="57"/>
                </a:lnTo>
                <a:lnTo>
                  <a:pt x="610" y="57"/>
                </a:lnTo>
                <a:lnTo>
                  <a:pt x="610" y="58"/>
                </a:lnTo>
                <a:lnTo>
                  <a:pt x="611" y="58"/>
                </a:lnTo>
                <a:lnTo>
                  <a:pt x="611" y="58"/>
                </a:lnTo>
                <a:lnTo>
                  <a:pt x="611" y="58"/>
                </a:lnTo>
                <a:lnTo>
                  <a:pt x="611" y="58"/>
                </a:lnTo>
                <a:lnTo>
                  <a:pt x="611" y="58"/>
                </a:lnTo>
                <a:lnTo>
                  <a:pt x="611" y="58"/>
                </a:lnTo>
                <a:lnTo>
                  <a:pt x="611" y="58"/>
                </a:lnTo>
                <a:lnTo>
                  <a:pt x="611" y="58"/>
                </a:lnTo>
                <a:lnTo>
                  <a:pt x="611" y="59"/>
                </a:lnTo>
                <a:lnTo>
                  <a:pt x="612" y="59"/>
                </a:lnTo>
                <a:lnTo>
                  <a:pt x="612" y="59"/>
                </a:lnTo>
                <a:lnTo>
                  <a:pt x="612" y="59"/>
                </a:lnTo>
                <a:lnTo>
                  <a:pt x="612" y="59"/>
                </a:lnTo>
                <a:lnTo>
                  <a:pt x="612" y="59"/>
                </a:lnTo>
                <a:lnTo>
                  <a:pt x="612" y="59"/>
                </a:lnTo>
                <a:lnTo>
                  <a:pt x="612" y="59"/>
                </a:lnTo>
                <a:lnTo>
                  <a:pt x="612" y="59"/>
                </a:lnTo>
                <a:lnTo>
                  <a:pt x="613" y="61"/>
                </a:lnTo>
                <a:lnTo>
                  <a:pt x="613" y="61"/>
                </a:lnTo>
                <a:lnTo>
                  <a:pt x="613" y="61"/>
                </a:lnTo>
                <a:lnTo>
                  <a:pt x="613" y="61"/>
                </a:lnTo>
                <a:lnTo>
                  <a:pt x="613" y="61"/>
                </a:lnTo>
                <a:lnTo>
                  <a:pt x="613" y="61"/>
                </a:lnTo>
                <a:lnTo>
                  <a:pt x="613" y="61"/>
                </a:lnTo>
                <a:lnTo>
                  <a:pt x="613" y="61"/>
                </a:lnTo>
                <a:lnTo>
                  <a:pt x="614" y="61"/>
                </a:lnTo>
                <a:lnTo>
                  <a:pt x="614" y="61"/>
                </a:lnTo>
                <a:lnTo>
                  <a:pt x="614" y="62"/>
                </a:lnTo>
                <a:lnTo>
                  <a:pt x="614" y="62"/>
                </a:lnTo>
                <a:lnTo>
                  <a:pt x="614" y="62"/>
                </a:lnTo>
                <a:lnTo>
                  <a:pt x="614" y="62"/>
                </a:lnTo>
                <a:lnTo>
                  <a:pt x="614" y="62"/>
                </a:lnTo>
                <a:lnTo>
                  <a:pt x="614" y="62"/>
                </a:lnTo>
                <a:lnTo>
                  <a:pt x="616" y="62"/>
                </a:lnTo>
                <a:lnTo>
                  <a:pt x="616" y="62"/>
                </a:lnTo>
                <a:lnTo>
                  <a:pt x="616" y="62"/>
                </a:lnTo>
                <a:lnTo>
                  <a:pt x="616" y="62"/>
                </a:lnTo>
                <a:lnTo>
                  <a:pt x="616" y="62"/>
                </a:lnTo>
                <a:lnTo>
                  <a:pt x="616" y="63"/>
                </a:lnTo>
                <a:lnTo>
                  <a:pt x="616" y="63"/>
                </a:lnTo>
                <a:lnTo>
                  <a:pt x="616" y="63"/>
                </a:lnTo>
                <a:lnTo>
                  <a:pt x="617" y="63"/>
                </a:lnTo>
                <a:lnTo>
                  <a:pt x="617" y="63"/>
                </a:lnTo>
                <a:lnTo>
                  <a:pt x="617" y="63"/>
                </a:lnTo>
                <a:lnTo>
                  <a:pt x="617" y="63"/>
                </a:lnTo>
                <a:lnTo>
                  <a:pt x="617" y="63"/>
                </a:lnTo>
                <a:lnTo>
                  <a:pt x="617" y="63"/>
                </a:lnTo>
                <a:lnTo>
                  <a:pt x="617" y="63"/>
                </a:lnTo>
                <a:lnTo>
                  <a:pt x="618" y="63"/>
                </a:lnTo>
                <a:lnTo>
                  <a:pt x="618" y="63"/>
                </a:lnTo>
                <a:lnTo>
                  <a:pt x="618" y="64"/>
                </a:lnTo>
                <a:lnTo>
                  <a:pt x="618" y="64"/>
                </a:lnTo>
                <a:lnTo>
                  <a:pt x="618" y="64"/>
                </a:lnTo>
                <a:lnTo>
                  <a:pt x="618" y="64"/>
                </a:lnTo>
                <a:lnTo>
                  <a:pt x="618" y="64"/>
                </a:lnTo>
                <a:lnTo>
                  <a:pt x="619" y="64"/>
                </a:lnTo>
                <a:lnTo>
                  <a:pt x="619" y="64"/>
                </a:lnTo>
                <a:lnTo>
                  <a:pt x="619" y="64"/>
                </a:lnTo>
                <a:lnTo>
                  <a:pt x="619" y="64"/>
                </a:lnTo>
                <a:lnTo>
                  <a:pt x="619" y="64"/>
                </a:lnTo>
                <a:lnTo>
                  <a:pt x="619" y="64"/>
                </a:lnTo>
                <a:lnTo>
                  <a:pt x="619" y="64"/>
                </a:lnTo>
                <a:lnTo>
                  <a:pt x="620" y="64"/>
                </a:lnTo>
                <a:lnTo>
                  <a:pt x="620" y="64"/>
                </a:lnTo>
                <a:lnTo>
                  <a:pt x="620" y="65"/>
                </a:lnTo>
                <a:lnTo>
                  <a:pt x="620" y="65"/>
                </a:lnTo>
                <a:lnTo>
                  <a:pt x="620" y="65"/>
                </a:lnTo>
                <a:lnTo>
                  <a:pt x="620" y="65"/>
                </a:lnTo>
                <a:lnTo>
                  <a:pt x="620" y="65"/>
                </a:lnTo>
                <a:lnTo>
                  <a:pt x="621" y="65"/>
                </a:lnTo>
                <a:lnTo>
                  <a:pt x="621" y="65"/>
                </a:lnTo>
                <a:lnTo>
                  <a:pt x="621" y="65"/>
                </a:lnTo>
                <a:lnTo>
                  <a:pt x="621" y="65"/>
                </a:lnTo>
                <a:lnTo>
                  <a:pt x="621" y="65"/>
                </a:lnTo>
                <a:lnTo>
                  <a:pt x="621" y="65"/>
                </a:lnTo>
                <a:lnTo>
                  <a:pt x="622" y="65"/>
                </a:lnTo>
                <a:lnTo>
                  <a:pt x="622" y="65"/>
                </a:lnTo>
                <a:lnTo>
                  <a:pt x="622" y="65"/>
                </a:lnTo>
                <a:lnTo>
                  <a:pt x="622" y="65"/>
                </a:lnTo>
                <a:lnTo>
                  <a:pt x="622" y="65"/>
                </a:lnTo>
                <a:lnTo>
                  <a:pt x="622" y="65"/>
                </a:lnTo>
                <a:lnTo>
                  <a:pt x="622" y="65"/>
                </a:lnTo>
                <a:lnTo>
                  <a:pt x="623" y="66"/>
                </a:lnTo>
                <a:lnTo>
                  <a:pt x="623" y="66"/>
                </a:lnTo>
                <a:lnTo>
                  <a:pt x="623" y="66"/>
                </a:lnTo>
                <a:lnTo>
                  <a:pt x="623" y="66"/>
                </a:lnTo>
                <a:lnTo>
                  <a:pt x="623" y="66"/>
                </a:lnTo>
                <a:lnTo>
                  <a:pt x="623" y="66"/>
                </a:lnTo>
                <a:lnTo>
                  <a:pt x="625" y="66"/>
                </a:lnTo>
                <a:lnTo>
                  <a:pt x="625" y="66"/>
                </a:lnTo>
                <a:lnTo>
                  <a:pt x="625" y="66"/>
                </a:lnTo>
                <a:lnTo>
                  <a:pt x="625" y="66"/>
                </a:lnTo>
                <a:lnTo>
                  <a:pt x="625" y="66"/>
                </a:lnTo>
                <a:lnTo>
                  <a:pt x="625" y="66"/>
                </a:lnTo>
                <a:lnTo>
                  <a:pt x="625" y="66"/>
                </a:lnTo>
                <a:lnTo>
                  <a:pt x="626" y="66"/>
                </a:lnTo>
                <a:lnTo>
                  <a:pt x="626" y="66"/>
                </a:lnTo>
                <a:lnTo>
                  <a:pt x="626" y="66"/>
                </a:lnTo>
                <a:lnTo>
                  <a:pt x="626" y="66"/>
                </a:lnTo>
                <a:lnTo>
                  <a:pt x="626" y="66"/>
                </a:lnTo>
                <a:lnTo>
                  <a:pt x="626" y="66"/>
                </a:lnTo>
                <a:lnTo>
                  <a:pt x="627" y="66"/>
                </a:lnTo>
                <a:lnTo>
                  <a:pt x="627" y="66"/>
                </a:lnTo>
                <a:lnTo>
                  <a:pt x="627" y="66"/>
                </a:lnTo>
                <a:lnTo>
                  <a:pt x="627" y="66"/>
                </a:lnTo>
                <a:lnTo>
                  <a:pt x="627" y="66"/>
                </a:lnTo>
                <a:lnTo>
                  <a:pt x="627" y="66"/>
                </a:lnTo>
                <a:lnTo>
                  <a:pt x="628" y="66"/>
                </a:lnTo>
                <a:lnTo>
                  <a:pt x="628" y="67"/>
                </a:lnTo>
                <a:lnTo>
                  <a:pt x="628" y="67"/>
                </a:lnTo>
                <a:lnTo>
                  <a:pt x="628" y="67"/>
                </a:lnTo>
                <a:lnTo>
                  <a:pt x="628" y="67"/>
                </a:lnTo>
                <a:lnTo>
                  <a:pt x="628" y="67"/>
                </a:lnTo>
                <a:lnTo>
                  <a:pt x="629" y="67"/>
                </a:lnTo>
                <a:lnTo>
                  <a:pt x="629" y="67"/>
                </a:lnTo>
                <a:lnTo>
                  <a:pt x="629" y="67"/>
                </a:lnTo>
                <a:lnTo>
                  <a:pt x="629" y="67"/>
                </a:lnTo>
                <a:lnTo>
                  <a:pt x="629" y="67"/>
                </a:lnTo>
                <a:lnTo>
                  <a:pt x="629" y="67"/>
                </a:lnTo>
                <a:lnTo>
                  <a:pt x="630" y="67"/>
                </a:lnTo>
                <a:lnTo>
                  <a:pt x="630" y="67"/>
                </a:lnTo>
                <a:lnTo>
                  <a:pt x="630" y="67"/>
                </a:lnTo>
                <a:lnTo>
                  <a:pt x="630" y="67"/>
                </a:lnTo>
                <a:lnTo>
                  <a:pt x="630" y="67"/>
                </a:lnTo>
                <a:lnTo>
                  <a:pt x="630" y="67"/>
                </a:lnTo>
                <a:lnTo>
                  <a:pt x="631" y="67"/>
                </a:lnTo>
                <a:lnTo>
                  <a:pt x="631" y="67"/>
                </a:lnTo>
                <a:lnTo>
                  <a:pt x="631" y="67"/>
                </a:lnTo>
                <a:lnTo>
                  <a:pt x="631" y="67"/>
                </a:lnTo>
                <a:lnTo>
                  <a:pt x="631" y="67"/>
                </a:lnTo>
                <a:lnTo>
                  <a:pt x="631" y="67"/>
                </a:lnTo>
                <a:lnTo>
                  <a:pt x="632" y="67"/>
                </a:lnTo>
                <a:lnTo>
                  <a:pt x="632" y="67"/>
                </a:lnTo>
                <a:lnTo>
                  <a:pt x="632" y="67"/>
                </a:lnTo>
                <a:lnTo>
                  <a:pt x="632" y="67"/>
                </a:lnTo>
                <a:lnTo>
                  <a:pt x="632" y="67"/>
                </a:lnTo>
                <a:lnTo>
                  <a:pt x="632" y="67"/>
                </a:lnTo>
                <a:lnTo>
                  <a:pt x="634" y="67"/>
                </a:lnTo>
                <a:lnTo>
                  <a:pt x="634" y="67"/>
                </a:lnTo>
                <a:lnTo>
                  <a:pt x="634" y="67"/>
                </a:lnTo>
                <a:lnTo>
                  <a:pt x="634" y="67"/>
                </a:lnTo>
                <a:lnTo>
                  <a:pt x="634" y="67"/>
                </a:lnTo>
                <a:lnTo>
                  <a:pt x="634" y="67"/>
                </a:lnTo>
                <a:lnTo>
                  <a:pt x="635" y="67"/>
                </a:lnTo>
                <a:lnTo>
                  <a:pt x="635" y="67"/>
                </a:lnTo>
                <a:lnTo>
                  <a:pt x="635" y="67"/>
                </a:lnTo>
                <a:lnTo>
                  <a:pt x="635" y="67"/>
                </a:lnTo>
                <a:lnTo>
                  <a:pt x="635" y="67"/>
                </a:lnTo>
                <a:lnTo>
                  <a:pt x="635" y="67"/>
                </a:lnTo>
                <a:lnTo>
                  <a:pt x="636" y="67"/>
                </a:lnTo>
                <a:lnTo>
                  <a:pt x="636" y="67"/>
                </a:lnTo>
                <a:lnTo>
                  <a:pt x="636" y="67"/>
                </a:lnTo>
                <a:lnTo>
                  <a:pt x="636" y="67"/>
                </a:lnTo>
                <a:lnTo>
                  <a:pt x="636" y="67"/>
                </a:lnTo>
                <a:lnTo>
                  <a:pt x="636" y="67"/>
                </a:lnTo>
                <a:lnTo>
                  <a:pt x="637" y="66"/>
                </a:lnTo>
                <a:lnTo>
                  <a:pt x="637" y="66"/>
                </a:lnTo>
                <a:lnTo>
                  <a:pt x="637" y="66"/>
                </a:lnTo>
                <a:lnTo>
                  <a:pt x="637" y="66"/>
                </a:lnTo>
                <a:lnTo>
                  <a:pt x="637" y="66"/>
                </a:lnTo>
                <a:lnTo>
                  <a:pt x="637" y="66"/>
                </a:lnTo>
                <a:lnTo>
                  <a:pt x="638" y="66"/>
                </a:lnTo>
                <a:lnTo>
                  <a:pt x="638" y="66"/>
                </a:lnTo>
                <a:lnTo>
                  <a:pt x="638" y="66"/>
                </a:lnTo>
                <a:lnTo>
                  <a:pt x="638" y="66"/>
                </a:lnTo>
                <a:lnTo>
                  <a:pt x="638" y="66"/>
                </a:lnTo>
                <a:lnTo>
                  <a:pt x="638" y="66"/>
                </a:lnTo>
                <a:lnTo>
                  <a:pt x="639" y="66"/>
                </a:lnTo>
                <a:lnTo>
                  <a:pt x="639" y="66"/>
                </a:lnTo>
                <a:lnTo>
                  <a:pt x="639" y="66"/>
                </a:lnTo>
                <a:lnTo>
                  <a:pt x="639" y="66"/>
                </a:lnTo>
                <a:lnTo>
                  <a:pt x="639" y="66"/>
                </a:lnTo>
                <a:lnTo>
                  <a:pt x="639" y="66"/>
                </a:lnTo>
                <a:lnTo>
                  <a:pt x="639" y="66"/>
                </a:lnTo>
                <a:lnTo>
                  <a:pt x="640" y="66"/>
                </a:lnTo>
                <a:lnTo>
                  <a:pt x="640" y="66"/>
                </a:lnTo>
                <a:lnTo>
                  <a:pt x="640" y="66"/>
                </a:lnTo>
                <a:lnTo>
                  <a:pt x="640" y="66"/>
                </a:lnTo>
                <a:lnTo>
                  <a:pt x="640" y="66"/>
                </a:lnTo>
                <a:lnTo>
                  <a:pt x="640" y="66"/>
                </a:lnTo>
                <a:lnTo>
                  <a:pt x="641" y="66"/>
                </a:lnTo>
                <a:lnTo>
                  <a:pt x="641" y="66"/>
                </a:lnTo>
                <a:lnTo>
                  <a:pt x="641" y="65"/>
                </a:lnTo>
                <a:lnTo>
                  <a:pt x="641" y="65"/>
                </a:lnTo>
                <a:lnTo>
                  <a:pt x="641" y="65"/>
                </a:lnTo>
                <a:lnTo>
                  <a:pt x="641" y="65"/>
                </a:lnTo>
                <a:lnTo>
                  <a:pt x="641" y="65"/>
                </a:lnTo>
                <a:lnTo>
                  <a:pt x="643" y="65"/>
                </a:lnTo>
                <a:lnTo>
                  <a:pt x="643" y="65"/>
                </a:lnTo>
                <a:lnTo>
                  <a:pt x="643" y="65"/>
                </a:lnTo>
                <a:lnTo>
                  <a:pt x="643" y="65"/>
                </a:lnTo>
                <a:lnTo>
                  <a:pt x="643" y="65"/>
                </a:lnTo>
                <a:lnTo>
                  <a:pt x="643" y="65"/>
                </a:lnTo>
                <a:lnTo>
                  <a:pt x="644" y="65"/>
                </a:lnTo>
                <a:lnTo>
                  <a:pt x="644" y="65"/>
                </a:lnTo>
                <a:lnTo>
                  <a:pt x="644" y="65"/>
                </a:lnTo>
                <a:lnTo>
                  <a:pt x="644" y="65"/>
                </a:lnTo>
                <a:lnTo>
                  <a:pt x="644" y="65"/>
                </a:lnTo>
                <a:lnTo>
                  <a:pt x="644" y="65"/>
                </a:lnTo>
                <a:lnTo>
                  <a:pt x="644" y="64"/>
                </a:lnTo>
                <a:lnTo>
                  <a:pt x="645" y="64"/>
                </a:lnTo>
                <a:lnTo>
                  <a:pt x="645" y="64"/>
                </a:lnTo>
                <a:lnTo>
                  <a:pt x="645" y="64"/>
                </a:lnTo>
                <a:lnTo>
                  <a:pt x="645" y="64"/>
                </a:lnTo>
                <a:lnTo>
                  <a:pt x="645" y="64"/>
                </a:lnTo>
                <a:lnTo>
                  <a:pt x="645" y="64"/>
                </a:lnTo>
                <a:lnTo>
                  <a:pt x="645" y="64"/>
                </a:lnTo>
                <a:lnTo>
                  <a:pt x="646" y="64"/>
                </a:lnTo>
                <a:lnTo>
                  <a:pt x="646" y="64"/>
                </a:lnTo>
                <a:lnTo>
                  <a:pt x="646" y="64"/>
                </a:lnTo>
                <a:lnTo>
                  <a:pt x="646" y="64"/>
                </a:lnTo>
                <a:lnTo>
                  <a:pt x="646" y="64"/>
                </a:lnTo>
                <a:lnTo>
                  <a:pt x="646" y="64"/>
                </a:lnTo>
                <a:lnTo>
                  <a:pt x="646" y="63"/>
                </a:lnTo>
                <a:lnTo>
                  <a:pt x="647" y="63"/>
                </a:lnTo>
                <a:lnTo>
                  <a:pt x="647" y="63"/>
                </a:lnTo>
                <a:lnTo>
                  <a:pt x="647" y="63"/>
                </a:lnTo>
                <a:lnTo>
                  <a:pt x="647" y="63"/>
                </a:lnTo>
                <a:lnTo>
                  <a:pt x="647" y="63"/>
                </a:lnTo>
                <a:lnTo>
                  <a:pt x="647" y="63"/>
                </a:lnTo>
                <a:lnTo>
                  <a:pt x="647" y="63"/>
                </a:lnTo>
                <a:lnTo>
                  <a:pt x="647" y="63"/>
                </a:lnTo>
                <a:lnTo>
                  <a:pt x="648" y="63"/>
                </a:lnTo>
                <a:lnTo>
                  <a:pt x="648" y="63"/>
                </a:lnTo>
                <a:lnTo>
                  <a:pt x="648" y="63"/>
                </a:lnTo>
                <a:lnTo>
                  <a:pt x="648" y="62"/>
                </a:lnTo>
                <a:lnTo>
                  <a:pt x="648" y="62"/>
                </a:lnTo>
                <a:lnTo>
                  <a:pt x="648" y="62"/>
                </a:lnTo>
                <a:lnTo>
                  <a:pt x="648" y="62"/>
                </a:lnTo>
                <a:lnTo>
                  <a:pt x="649" y="62"/>
                </a:lnTo>
                <a:lnTo>
                  <a:pt x="649" y="62"/>
                </a:lnTo>
                <a:lnTo>
                  <a:pt x="649" y="62"/>
                </a:lnTo>
                <a:lnTo>
                  <a:pt x="649" y="62"/>
                </a:lnTo>
                <a:lnTo>
                  <a:pt x="649" y="62"/>
                </a:lnTo>
                <a:lnTo>
                  <a:pt x="649" y="62"/>
                </a:lnTo>
                <a:lnTo>
                  <a:pt x="649" y="62"/>
                </a:lnTo>
                <a:lnTo>
                  <a:pt x="649" y="61"/>
                </a:lnTo>
                <a:lnTo>
                  <a:pt x="650" y="61"/>
                </a:lnTo>
                <a:lnTo>
                  <a:pt x="650" y="61"/>
                </a:lnTo>
                <a:lnTo>
                  <a:pt x="650" y="61"/>
                </a:lnTo>
                <a:lnTo>
                  <a:pt x="650" y="61"/>
                </a:lnTo>
                <a:lnTo>
                  <a:pt x="650" y="61"/>
                </a:lnTo>
                <a:lnTo>
                  <a:pt x="650" y="61"/>
                </a:lnTo>
                <a:lnTo>
                  <a:pt x="650" y="61"/>
                </a:lnTo>
                <a:lnTo>
                  <a:pt x="650" y="61"/>
                </a:lnTo>
                <a:lnTo>
                  <a:pt x="652" y="61"/>
                </a:lnTo>
                <a:lnTo>
                  <a:pt x="652" y="59"/>
                </a:lnTo>
                <a:lnTo>
                  <a:pt x="652" y="59"/>
                </a:lnTo>
                <a:lnTo>
                  <a:pt x="652" y="59"/>
                </a:lnTo>
                <a:lnTo>
                  <a:pt x="652" y="59"/>
                </a:lnTo>
                <a:lnTo>
                  <a:pt x="652" y="59"/>
                </a:lnTo>
                <a:lnTo>
                  <a:pt x="652" y="59"/>
                </a:lnTo>
                <a:lnTo>
                  <a:pt x="652" y="59"/>
                </a:lnTo>
                <a:lnTo>
                  <a:pt x="653" y="59"/>
                </a:lnTo>
                <a:lnTo>
                  <a:pt x="653" y="59"/>
                </a:lnTo>
                <a:lnTo>
                  <a:pt x="653" y="58"/>
                </a:lnTo>
                <a:lnTo>
                  <a:pt x="653" y="58"/>
                </a:lnTo>
                <a:lnTo>
                  <a:pt x="653" y="58"/>
                </a:lnTo>
                <a:lnTo>
                  <a:pt x="653" y="58"/>
                </a:lnTo>
                <a:lnTo>
                  <a:pt x="653" y="58"/>
                </a:lnTo>
                <a:lnTo>
                  <a:pt x="653" y="58"/>
                </a:lnTo>
                <a:lnTo>
                  <a:pt x="653" y="58"/>
                </a:lnTo>
                <a:lnTo>
                  <a:pt x="654" y="58"/>
                </a:lnTo>
                <a:lnTo>
                  <a:pt x="654" y="58"/>
                </a:lnTo>
                <a:lnTo>
                  <a:pt x="654" y="57"/>
                </a:lnTo>
                <a:lnTo>
                  <a:pt x="654" y="57"/>
                </a:lnTo>
                <a:lnTo>
                  <a:pt x="654" y="57"/>
                </a:lnTo>
                <a:lnTo>
                  <a:pt x="654" y="57"/>
                </a:lnTo>
                <a:lnTo>
                  <a:pt x="654" y="57"/>
                </a:lnTo>
                <a:lnTo>
                  <a:pt x="654" y="57"/>
                </a:lnTo>
                <a:lnTo>
                  <a:pt x="654" y="57"/>
                </a:lnTo>
                <a:lnTo>
                  <a:pt x="654" y="57"/>
                </a:lnTo>
                <a:lnTo>
                  <a:pt x="655" y="57"/>
                </a:lnTo>
                <a:lnTo>
                  <a:pt x="655" y="56"/>
                </a:lnTo>
                <a:lnTo>
                  <a:pt x="655" y="56"/>
                </a:lnTo>
                <a:lnTo>
                  <a:pt x="655" y="56"/>
                </a:lnTo>
                <a:lnTo>
                  <a:pt x="655" y="56"/>
                </a:lnTo>
                <a:lnTo>
                  <a:pt x="655" y="56"/>
                </a:lnTo>
                <a:lnTo>
                  <a:pt x="655" y="56"/>
                </a:lnTo>
                <a:lnTo>
                  <a:pt x="655" y="56"/>
                </a:lnTo>
                <a:lnTo>
                  <a:pt x="655" y="56"/>
                </a:lnTo>
                <a:lnTo>
                  <a:pt x="655" y="55"/>
                </a:lnTo>
                <a:lnTo>
                  <a:pt x="656" y="55"/>
                </a:lnTo>
                <a:lnTo>
                  <a:pt x="656" y="55"/>
                </a:lnTo>
                <a:lnTo>
                  <a:pt x="656" y="55"/>
                </a:lnTo>
                <a:lnTo>
                  <a:pt x="656" y="55"/>
                </a:lnTo>
                <a:lnTo>
                  <a:pt x="656" y="55"/>
                </a:lnTo>
                <a:lnTo>
                  <a:pt x="656" y="55"/>
                </a:lnTo>
                <a:lnTo>
                  <a:pt x="656" y="55"/>
                </a:lnTo>
                <a:lnTo>
                  <a:pt x="656" y="54"/>
                </a:lnTo>
                <a:lnTo>
                  <a:pt x="656" y="54"/>
                </a:lnTo>
                <a:lnTo>
                  <a:pt x="656" y="54"/>
                </a:lnTo>
                <a:lnTo>
                  <a:pt x="657" y="54"/>
                </a:lnTo>
                <a:lnTo>
                  <a:pt x="657" y="54"/>
                </a:lnTo>
                <a:lnTo>
                  <a:pt x="657" y="54"/>
                </a:lnTo>
                <a:lnTo>
                  <a:pt x="657" y="54"/>
                </a:lnTo>
                <a:lnTo>
                  <a:pt x="657" y="53"/>
                </a:lnTo>
                <a:lnTo>
                  <a:pt x="657" y="53"/>
                </a:lnTo>
                <a:lnTo>
                  <a:pt x="657" y="53"/>
                </a:lnTo>
                <a:lnTo>
                  <a:pt x="657" y="53"/>
                </a:lnTo>
                <a:lnTo>
                  <a:pt x="657" y="53"/>
                </a:lnTo>
                <a:lnTo>
                  <a:pt x="657" y="53"/>
                </a:lnTo>
                <a:lnTo>
                  <a:pt x="657" y="53"/>
                </a:lnTo>
                <a:lnTo>
                  <a:pt x="657" y="53"/>
                </a:lnTo>
                <a:lnTo>
                  <a:pt x="658" y="52"/>
                </a:lnTo>
                <a:lnTo>
                  <a:pt x="658" y="52"/>
                </a:lnTo>
                <a:lnTo>
                  <a:pt x="658" y="52"/>
                </a:lnTo>
                <a:lnTo>
                  <a:pt x="658" y="52"/>
                </a:lnTo>
                <a:lnTo>
                  <a:pt x="658" y="52"/>
                </a:lnTo>
                <a:lnTo>
                  <a:pt x="658" y="52"/>
                </a:lnTo>
                <a:lnTo>
                  <a:pt x="658" y="52"/>
                </a:lnTo>
                <a:lnTo>
                  <a:pt x="658" y="50"/>
                </a:lnTo>
                <a:lnTo>
                  <a:pt x="658" y="50"/>
                </a:lnTo>
                <a:lnTo>
                  <a:pt x="658" y="50"/>
                </a:lnTo>
                <a:lnTo>
                  <a:pt x="658" y="50"/>
                </a:lnTo>
                <a:lnTo>
                  <a:pt x="658" y="50"/>
                </a:lnTo>
                <a:lnTo>
                  <a:pt x="658" y="50"/>
                </a:lnTo>
                <a:lnTo>
                  <a:pt x="658" y="50"/>
                </a:lnTo>
                <a:lnTo>
                  <a:pt x="659" y="49"/>
                </a:lnTo>
                <a:lnTo>
                  <a:pt x="659" y="49"/>
                </a:lnTo>
                <a:lnTo>
                  <a:pt x="659" y="49"/>
                </a:lnTo>
                <a:lnTo>
                  <a:pt x="659" y="49"/>
                </a:lnTo>
                <a:lnTo>
                  <a:pt x="659" y="49"/>
                </a:lnTo>
                <a:lnTo>
                  <a:pt x="659" y="49"/>
                </a:lnTo>
                <a:lnTo>
                  <a:pt x="659" y="49"/>
                </a:lnTo>
                <a:lnTo>
                  <a:pt x="659" y="48"/>
                </a:lnTo>
                <a:lnTo>
                  <a:pt x="659" y="48"/>
                </a:lnTo>
                <a:lnTo>
                  <a:pt x="659" y="48"/>
                </a:lnTo>
                <a:lnTo>
                  <a:pt x="659" y="48"/>
                </a:lnTo>
                <a:lnTo>
                  <a:pt x="659" y="48"/>
                </a:lnTo>
                <a:lnTo>
                  <a:pt x="659" y="48"/>
                </a:lnTo>
                <a:lnTo>
                  <a:pt x="659" y="47"/>
                </a:lnTo>
                <a:lnTo>
                  <a:pt x="659" y="47"/>
                </a:lnTo>
                <a:lnTo>
                  <a:pt x="659" y="47"/>
                </a:lnTo>
                <a:lnTo>
                  <a:pt x="659" y="47"/>
                </a:lnTo>
                <a:lnTo>
                  <a:pt x="661" y="47"/>
                </a:lnTo>
                <a:lnTo>
                  <a:pt x="661" y="47"/>
                </a:lnTo>
                <a:lnTo>
                  <a:pt x="661" y="47"/>
                </a:lnTo>
                <a:lnTo>
                  <a:pt x="661" y="46"/>
                </a:lnTo>
                <a:lnTo>
                  <a:pt x="661" y="46"/>
                </a:lnTo>
                <a:lnTo>
                  <a:pt x="661" y="46"/>
                </a:lnTo>
                <a:lnTo>
                  <a:pt x="661" y="46"/>
                </a:lnTo>
                <a:lnTo>
                  <a:pt x="661" y="46"/>
                </a:lnTo>
                <a:lnTo>
                  <a:pt x="661" y="46"/>
                </a:lnTo>
                <a:lnTo>
                  <a:pt x="661" y="45"/>
                </a:lnTo>
                <a:lnTo>
                  <a:pt x="661" y="45"/>
                </a:lnTo>
                <a:lnTo>
                  <a:pt x="661" y="45"/>
                </a:lnTo>
                <a:lnTo>
                  <a:pt x="661" y="45"/>
                </a:lnTo>
                <a:lnTo>
                  <a:pt x="661" y="45"/>
                </a:lnTo>
                <a:lnTo>
                  <a:pt x="661" y="45"/>
                </a:lnTo>
                <a:lnTo>
                  <a:pt x="661" y="45"/>
                </a:lnTo>
                <a:lnTo>
                  <a:pt x="661" y="44"/>
                </a:lnTo>
                <a:lnTo>
                  <a:pt x="661" y="44"/>
                </a:lnTo>
                <a:lnTo>
                  <a:pt x="661" y="44"/>
                </a:lnTo>
                <a:lnTo>
                  <a:pt x="661" y="44"/>
                </a:lnTo>
                <a:lnTo>
                  <a:pt x="661" y="44"/>
                </a:lnTo>
                <a:lnTo>
                  <a:pt x="661" y="44"/>
                </a:lnTo>
                <a:lnTo>
                  <a:pt x="661" y="43"/>
                </a:lnTo>
                <a:lnTo>
                  <a:pt x="661" y="43"/>
                </a:lnTo>
                <a:lnTo>
                  <a:pt x="662" y="43"/>
                </a:lnTo>
                <a:lnTo>
                  <a:pt x="662" y="43"/>
                </a:lnTo>
                <a:lnTo>
                  <a:pt x="662" y="43"/>
                </a:lnTo>
                <a:lnTo>
                  <a:pt x="662" y="43"/>
                </a:lnTo>
                <a:lnTo>
                  <a:pt x="662" y="41"/>
                </a:lnTo>
                <a:lnTo>
                  <a:pt x="662" y="41"/>
                </a:lnTo>
                <a:lnTo>
                  <a:pt x="662" y="41"/>
                </a:lnTo>
                <a:lnTo>
                  <a:pt x="662" y="41"/>
                </a:lnTo>
                <a:lnTo>
                  <a:pt x="662" y="41"/>
                </a:lnTo>
                <a:lnTo>
                  <a:pt x="662" y="41"/>
                </a:lnTo>
                <a:lnTo>
                  <a:pt x="662" y="40"/>
                </a:lnTo>
                <a:lnTo>
                  <a:pt x="662" y="40"/>
                </a:lnTo>
                <a:lnTo>
                  <a:pt x="662" y="40"/>
                </a:lnTo>
                <a:lnTo>
                  <a:pt x="662" y="40"/>
                </a:lnTo>
                <a:lnTo>
                  <a:pt x="662" y="40"/>
                </a:lnTo>
                <a:lnTo>
                  <a:pt x="662" y="40"/>
                </a:lnTo>
                <a:lnTo>
                  <a:pt x="662" y="39"/>
                </a:lnTo>
                <a:lnTo>
                  <a:pt x="662" y="39"/>
                </a:lnTo>
                <a:lnTo>
                  <a:pt x="662" y="39"/>
                </a:lnTo>
                <a:lnTo>
                  <a:pt x="662" y="39"/>
                </a:lnTo>
                <a:lnTo>
                  <a:pt x="662" y="39"/>
                </a:lnTo>
                <a:lnTo>
                  <a:pt x="662" y="39"/>
                </a:lnTo>
                <a:lnTo>
                  <a:pt x="662" y="38"/>
                </a:lnTo>
                <a:lnTo>
                  <a:pt x="662" y="38"/>
                </a:lnTo>
                <a:lnTo>
                  <a:pt x="662" y="38"/>
                </a:lnTo>
                <a:lnTo>
                  <a:pt x="662" y="38"/>
                </a:lnTo>
                <a:lnTo>
                  <a:pt x="662" y="38"/>
                </a:lnTo>
                <a:lnTo>
                  <a:pt x="662" y="38"/>
                </a:lnTo>
                <a:lnTo>
                  <a:pt x="662" y="37"/>
                </a:lnTo>
                <a:lnTo>
                  <a:pt x="662" y="37"/>
                </a:lnTo>
                <a:lnTo>
                  <a:pt x="662" y="37"/>
                </a:lnTo>
                <a:lnTo>
                  <a:pt x="662" y="37"/>
                </a:lnTo>
                <a:lnTo>
                  <a:pt x="662" y="37"/>
                </a:lnTo>
                <a:lnTo>
                  <a:pt x="662" y="37"/>
                </a:lnTo>
                <a:lnTo>
                  <a:pt x="662" y="36"/>
                </a:lnTo>
                <a:lnTo>
                  <a:pt x="662" y="36"/>
                </a:lnTo>
                <a:lnTo>
                  <a:pt x="662" y="36"/>
                </a:lnTo>
                <a:lnTo>
                  <a:pt x="662" y="36"/>
                </a:lnTo>
                <a:lnTo>
                  <a:pt x="662" y="36"/>
                </a:lnTo>
                <a:lnTo>
                  <a:pt x="662" y="36"/>
                </a:lnTo>
                <a:lnTo>
                  <a:pt x="662" y="35"/>
                </a:lnTo>
                <a:lnTo>
                  <a:pt x="662" y="35"/>
                </a:lnTo>
                <a:lnTo>
                  <a:pt x="662" y="35"/>
                </a:lnTo>
                <a:lnTo>
                  <a:pt x="662" y="35"/>
                </a:lnTo>
                <a:lnTo>
                  <a:pt x="662" y="35"/>
                </a:lnTo>
                <a:lnTo>
                  <a:pt x="662" y="35"/>
                </a:lnTo>
                <a:lnTo>
                  <a:pt x="662" y="34"/>
                </a:lnTo>
                <a:lnTo>
                  <a:pt x="662" y="34"/>
                </a:lnTo>
                <a:lnTo>
                  <a:pt x="662" y="34"/>
                </a:lnTo>
                <a:lnTo>
                  <a:pt x="662" y="34"/>
                </a:lnTo>
                <a:lnTo>
                  <a:pt x="662" y="34"/>
                </a:lnTo>
                <a:lnTo>
                  <a:pt x="662" y="34"/>
                </a:lnTo>
                <a:lnTo>
                  <a:pt x="662" y="32"/>
                </a:lnTo>
                <a:lnTo>
                  <a:pt x="662" y="32"/>
                </a:lnTo>
                <a:lnTo>
                  <a:pt x="662" y="32"/>
                </a:lnTo>
                <a:lnTo>
                  <a:pt x="662" y="32"/>
                </a:lnTo>
                <a:lnTo>
                  <a:pt x="662" y="32"/>
                </a:lnTo>
                <a:lnTo>
                  <a:pt x="661" y="32"/>
                </a:lnTo>
                <a:lnTo>
                  <a:pt x="661" y="31"/>
                </a:lnTo>
                <a:lnTo>
                  <a:pt x="661" y="31"/>
                </a:lnTo>
                <a:lnTo>
                  <a:pt x="661" y="31"/>
                </a:lnTo>
                <a:lnTo>
                  <a:pt x="661" y="31"/>
                </a:lnTo>
                <a:lnTo>
                  <a:pt x="661" y="31"/>
                </a:lnTo>
                <a:lnTo>
                  <a:pt x="661" y="31"/>
                </a:lnTo>
                <a:lnTo>
                  <a:pt x="661" y="30"/>
                </a:lnTo>
                <a:lnTo>
                  <a:pt x="661" y="30"/>
                </a:lnTo>
                <a:lnTo>
                  <a:pt x="661" y="30"/>
                </a:lnTo>
                <a:lnTo>
                  <a:pt x="661" y="30"/>
                </a:lnTo>
                <a:lnTo>
                  <a:pt x="661" y="30"/>
                </a:lnTo>
                <a:lnTo>
                  <a:pt x="661" y="30"/>
                </a:lnTo>
                <a:lnTo>
                  <a:pt x="661" y="30"/>
                </a:lnTo>
                <a:lnTo>
                  <a:pt x="661" y="29"/>
                </a:lnTo>
                <a:lnTo>
                  <a:pt x="661" y="29"/>
                </a:lnTo>
                <a:lnTo>
                  <a:pt x="661" y="29"/>
                </a:lnTo>
                <a:lnTo>
                  <a:pt x="661" y="29"/>
                </a:lnTo>
                <a:lnTo>
                  <a:pt x="661" y="29"/>
                </a:lnTo>
                <a:lnTo>
                  <a:pt x="661" y="29"/>
                </a:lnTo>
                <a:lnTo>
                  <a:pt x="661" y="28"/>
                </a:lnTo>
                <a:lnTo>
                  <a:pt x="661" y="28"/>
                </a:lnTo>
                <a:lnTo>
                  <a:pt x="661" y="28"/>
                </a:lnTo>
                <a:lnTo>
                  <a:pt x="661" y="28"/>
                </a:lnTo>
                <a:lnTo>
                  <a:pt x="659" y="28"/>
                </a:lnTo>
                <a:lnTo>
                  <a:pt x="659" y="28"/>
                </a:lnTo>
                <a:lnTo>
                  <a:pt x="659" y="28"/>
                </a:lnTo>
                <a:lnTo>
                  <a:pt x="659" y="27"/>
                </a:lnTo>
                <a:lnTo>
                  <a:pt x="659" y="27"/>
                </a:lnTo>
                <a:lnTo>
                  <a:pt x="659" y="27"/>
                </a:lnTo>
                <a:lnTo>
                  <a:pt x="659" y="27"/>
                </a:lnTo>
                <a:lnTo>
                  <a:pt x="659" y="27"/>
                </a:lnTo>
                <a:lnTo>
                  <a:pt x="659" y="27"/>
                </a:lnTo>
                <a:lnTo>
                  <a:pt x="659" y="26"/>
                </a:lnTo>
                <a:lnTo>
                  <a:pt x="659" y="26"/>
                </a:lnTo>
                <a:lnTo>
                  <a:pt x="659" y="26"/>
                </a:lnTo>
                <a:lnTo>
                  <a:pt x="659" y="26"/>
                </a:lnTo>
                <a:lnTo>
                  <a:pt x="659" y="26"/>
                </a:lnTo>
                <a:lnTo>
                  <a:pt x="659" y="26"/>
                </a:lnTo>
                <a:lnTo>
                  <a:pt x="659" y="26"/>
                </a:lnTo>
                <a:lnTo>
                  <a:pt x="659" y="24"/>
                </a:lnTo>
                <a:lnTo>
                  <a:pt x="658" y="24"/>
                </a:lnTo>
                <a:lnTo>
                  <a:pt x="658" y="24"/>
                </a:lnTo>
                <a:lnTo>
                  <a:pt x="658" y="24"/>
                </a:lnTo>
                <a:lnTo>
                  <a:pt x="658" y="24"/>
                </a:lnTo>
                <a:lnTo>
                  <a:pt x="658" y="24"/>
                </a:lnTo>
                <a:lnTo>
                  <a:pt x="658" y="24"/>
                </a:lnTo>
                <a:lnTo>
                  <a:pt x="658" y="23"/>
                </a:lnTo>
                <a:lnTo>
                  <a:pt x="658" y="23"/>
                </a:lnTo>
                <a:lnTo>
                  <a:pt x="658" y="23"/>
                </a:lnTo>
                <a:lnTo>
                  <a:pt x="658" y="23"/>
                </a:lnTo>
                <a:lnTo>
                  <a:pt x="658" y="23"/>
                </a:lnTo>
                <a:lnTo>
                  <a:pt x="658" y="23"/>
                </a:lnTo>
                <a:lnTo>
                  <a:pt x="658" y="23"/>
                </a:lnTo>
                <a:lnTo>
                  <a:pt x="658" y="22"/>
                </a:lnTo>
                <a:lnTo>
                  <a:pt x="657" y="22"/>
                </a:lnTo>
                <a:lnTo>
                  <a:pt x="657" y="22"/>
                </a:lnTo>
                <a:lnTo>
                  <a:pt x="657" y="22"/>
                </a:lnTo>
                <a:lnTo>
                  <a:pt x="657" y="22"/>
                </a:lnTo>
                <a:lnTo>
                  <a:pt x="657" y="22"/>
                </a:lnTo>
                <a:lnTo>
                  <a:pt x="657" y="22"/>
                </a:lnTo>
                <a:lnTo>
                  <a:pt x="657" y="22"/>
                </a:lnTo>
                <a:lnTo>
                  <a:pt x="657" y="21"/>
                </a:lnTo>
                <a:lnTo>
                  <a:pt x="657" y="21"/>
                </a:lnTo>
                <a:lnTo>
                  <a:pt x="657" y="21"/>
                </a:lnTo>
                <a:lnTo>
                  <a:pt x="657" y="21"/>
                </a:lnTo>
                <a:lnTo>
                  <a:pt x="657" y="21"/>
                </a:lnTo>
                <a:lnTo>
                  <a:pt x="656" y="21"/>
                </a:lnTo>
                <a:lnTo>
                  <a:pt x="656" y="21"/>
                </a:lnTo>
                <a:lnTo>
                  <a:pt x="656" y="20"/>
                </a:lnTo>
                <a:lnTo>
                  <a:pt x="656" y="20"/>
                </a:lnTo>
                <a:lnTo>
                  <a:pt x="656" y="20"/>
                </a:lnTo>
                <a:lnTo>
                  <a:pt x="656" y="20"/>
                </a:lnTo>
                <a:lnTo>
                  <a:pt x="656" y="20"/>
                </a:lnTo>
                <a:lnTo>
                  <a:pt x="656" y="20"/>
                </a:lnTo>
                <a:lnTo>
                  <a:pt x="656" y="20"/>
                </a:lnTo>
                <a:lnTo>
                  <a:pt x="656" y="20"/>
                </a:lnTo>
                <a:lnTo>
                  <a:pt x="655" y="19"/>
                </a:lnTo>
                <a:lnTo>
                  <a:pt x="655" y="19"/>
                </a:lnTo>
                <a:lnTo>
                  <a:pt x="655" y="19"/>
                </a:lnTo>
                <a:lnTo>
                  <a:pt x="655" y="19"/>
                </a:lnTo>
                <a:lnTo>
                  <a:pt x="655" y="19"/>
                </a:lnTo>
                <a:lnTo>
                  <a:pt x="655" y="19"/>
                </a:lnTo>
                <a:lnTo>
                  <a:pt x="655" y="19"/>
                </a:lnTo>
                <a:lnTo>
                  <a:pt x="655" y="19"/>
                </a:lnTo>
                <a:lnTo>
                  <a:pt x="655" y="18"/>
                </a:lnTo>
                <a:lnTo>
                  <a:pt x="655" y="18"/>
                </a:lnTo>
                <a:lnTo>
                  <a:pt x="654" y="18"/>
                </a:lnTo>
                <a:lnTo>
                  <a:pt x="654" y="18"/>
                </a:lnTo>
                <a:lnTo>
                  <a:pt x="654" y="18"/>
                </a:lnTo>
                <a:lnTo>
                  <a:pt x="654" y="18"/>
                </a:lnTo>
                <a:lnTo>
                  <a:pt x="654" y="18"/>
                </a:lnTo>
                <a:lnTo>
                  <a:pt x="654" y="18"/>
                </a:lnTo>
                <a:lnTo>
                  <a:pt x="654" y="17"/>
                </a:lnTo>
                <a:lnTo>
                  <a:pt x="654" y="17"/>
                </a:lnTo>
                <a:lnTo>
                  <a:pt x="654" y="17"/>
                </a:lnTo>
                <a:lnTo>
                  <a:pt x="654" y="17"/>
                </a:lnTo>
                <a:lnTo>
                  <a:pt x="653" y="17"/>
                </a:lnTo>
                <a:lnTo>
                  <a:pt x="653" y="17"/>
                </a:lnTo>
                <a:lnTo>
                  <a:pt x="653" y="17"/>
                </a:lnTo>
                <a:lnTo>
                  <a:pt x="653" y="17"/>
                </a:lnTo>
                <a:lnTo>
                  <a:pt x="653" y="17"/>
                </a:lnTo>
                <a:lnTo>
                  <a:pt x="653" y="15"/>
                </a:lnTo>
                <a:lnTo>
                  <a:pt x="653" y="15"/>
                </a:lnTo>
                <a:lnTo>
                  <a:pt x="653" y="15"/>
                </a:lnTo>
                <a:lnTo>
                  <a:pt x="653" y="15"/>
                </a:lnTo>
                <a:lnTo>
                  <a:pt x="652" y="15"/>
                </a:lnTo>
                <a:lnTo>
                  <a:pt x="652" y="15"/>
                </a:lnTo>
                <a:lnTo>
                  <a:pt x="652" y="15"/>
                </a:lnTo>
                <a:lnTo>
                  <a:pt x="652" y="15"/>
                </a:lnTo>
                <a:lnTo>
                  <a:pt x="652" y="15"/>
                </a:lnTo>
                <a:lnTo>
                  <a:pt x="652" y="15"/>
                </a:lnTo>
                <a:lnTo>
                  <a:pt x="652" y="14"/>
                </a:lnTo>
                <a:lnTo>
                  <a:pt x="652" y="14"/>
                </a:lnTo>
                <a:lnTo>
                  <a:pt x="650" y="14"/>
                </a:lnTo>
                <a:lnTo>
                  <a:pt x="650" y="14"/>
                </a:lnTo>
                <a:lnTo>
                  <a:pt x="650" y="14"/>
                </a:lnTo>
                <a:lnTo>
                  <a:pt x="650" y="14"/>
                </a:lnTo>
                <a:lnTo>
                  <a:pt x="650" y="14"/>
                </a:lnTo>
                <a:lnTo>
                  <a:pt x="650" y="14"/>
                </a:lnTo>
                <a:lnTo>
                  <a:pt x="650" y="14"/>
                </a:lnTo>
                <a:lnTo>
                  <a:pt x="650" y="13"/>
                </a:lnTo>
                <a:lnTo>
                  <a:pt x="649" y="13"/>
                </a:lnTo>
                <a:lnTo>
                  <a:pt x="649" y="13"/>
                </a:lnTo>
                <a:lnTo>
                  <a:pt x="649" y="13"/>
                </a:lnTo>
                <a:lnTo>
                  <a:pt x="649" y="13"/>
                </a:lnTo>
                <a:lnTo>
                  <a:pt x="649" y="13"/>
                </a:lnTo>
                <a:lnTo>
                  <a:pt x="649" y="13"/>
                </a:lnTo>
                <a:lnTo>
                  <a:pt x="649" y="13"/>
                </a:lnTo>
                <a:lnTo>
                  <a:pt x="649" y="13"/>
                </a:lnTo>
                <a:lnTo>
                  <a:pt x="648" y="13"/>
                </a:lnTo>
                <a:lnTo>
                  <a:pt x="648" y="13"/>
                </a:lnTo>
                <a:lnTo>
                  <a:pt x="648" y="12"/>
                </a:lnTo>
                <a:lnTo>
                  <a:pt x="648" y="12"/>
                </a:lnTo>
                <a:lnTo>
                  <a:pt x="648" y="12"/>
                </a:lnTo>
                <a:lnTo>
                  <a:pt x="648" y="12"/>
                </a:lnTo>
                <a:lnTo>
                  <a:pt x="648" y="12"/>
                </a:lnTo>
                <a:lnTo>
                  <a:pt x="647" y="12"/>
                </a:lnTo>
                <a:lnTo>
                  <a:pt x="647" y="12"/>
                </a:lnTo>
                <a:lnTo>
                  <a:pt x="647" y="12"/>
                </a:lnTo>
                <a:lnTo>
                  <a:pt x="647" y="12"/>
                </a:lnTo>
                <a:lnTo>
                  <a:pt x="647" y="12"/>
                </a:lnTo>
                <a:lnTo>
                  <a:pt x="647" y="12"/>
                </a:lnTo>
                <a:lnTo>
                  <a:pt x="647" y="12"/>
                </a:lnTo>
                <a:lnTo>
                  <a:pt x="647" y="11"/>
                </a:lnTo>
                <a:lnTo>
                  <a:pt x="646" y="11"/>
                </a:lnTo>
                <a:lnTo>
                  <a:pt x="646" y="11"/>
                </a:lnTo>
                <a:lnTo>
                  <a:pt x="646" y="11"/>
                </a:lnTo>
                <a:lnTo>
                  <a:pt x="646" y="11"/>
                </a:lnTo>
                <a:lnTo>
                  <a:pt x="646" y="11"/>
                </a:lnTo>
                <a:lnTo>
                  <a:pt x="646" y="11"/>
                </a:lnTo>
                <a:lnTo>
                  <a:pt x="646" y="11"/>
                </a:lnTo>
                <a:lnTo>
                  <a:pt x="645" y="11"/>
                </a:lnTo>
                <a:lnTo>
                  <a:pt x="645" y="11"/>
                </a:lnTo>
                <a:lnTo>
                  <a:pt x="645" y="11"/>
                </a:lnTo>
                <a:lnTo>
                  <a:pt x="645" y="11"/>
                </a:lnTo>
                <a:lnTo>
                  <a:pt x="645" y="11"/>
                </a:lnTo>
                <a:lnTo>
                  <a:pt x="645" y="11"/>
                </a:lnTo>
                <a:lnTo>
                  <a:pt x="645" y="10"/>
                </a:lnTo>
                <a:lnTo>
                  <a:pt x="644" y="10"/>
                </a:lnTo>
                <a:lnTo>
                  <a:pt x="644" y="10"/>
                </a:lnTo>
                <a:lnTo>
                  <a:pt x="644" y="10"/>
                </a:lnTo>
                <a:lnTo>
                  <a:pt x="644" y="10"/>
                </a:lnTo>
                <a:lnTo>
                  <a:pt x="644" y="10"/>
                </a:lnTo>
                <a:lnTo>
                  <a:pt x="644" y="10"/>
                </a:lnTo>
                <a:lnTo>
                  <a:pt x="644" y="10"/>
                </a:lnTo>
                <a:lnTo>
                  <a:pt x="643" y="10"/>
                </a:lnTo>
                <a:lnTo>
                  <a:pt x="643" y="10"/>
                </a:lnTo>
                <a:lnTo>
                  <a:pt x="643" y="10"/>
                </a:lnTo>
                <a:lnTo>
                  <a:pt x="643" y="10"/>
                </a:lnTo>
                <a:lnTo>
                  <a:pt x="643" y="10"/>
                </a:lnTo>
                <a:lnTo>
                  <a:pt x="643" y="10"/>
                </a:lnTo>
                <a:lnTo>
                  <a:pt x="641" y="10"/>
                </a:lnTo>
                <a:lnTo>
                  <a:pt x="641" y="10"/>
                </a:lnTo>
                <a:lnTo>
                  <a:pt x="641" y="10"/>
                </a:lnTo>
                <a:lnTo>
                  <a:pt x="641" y="9"/>
                </a:lnTo>
                <a:lnTo>
                  <a:pt x="641" y="9"/>
                </a:lnTo>
                <a:lnTo>
                  <a:pt x="641" y="9"/>
                </a:lnTo>
                <a:lnTo>
                  <a:pt x="641" y="9"/>
                </a:lnTo>
                <a:lnTo>
                  <a:pt x="640" y="9"/>
                </a:lnTo>
                <a:lnTo>
                  <a:pt x="640" y="9"/>
                </a:lnTo>
                <a:lnTo>
                  <a:pt x="640" y="9"/>
                </a:lnTo>
                <a:lnTo>
                  <a:pt x="640" y="9"/>
                </a:lnTo>
                <a:lnTo>
                  <a:pt x="640" y="9"/>
                </a:lnTo>
                <a:lnTo>
                  <a:pt x="640" y="9"/>
                </a:lnTo>
                <a:lnTo>
                  <a:pt x="639" y="9"/>
                </a:lnTo>
                <a:lnTo>
                  <a:pt x="639" y="9"/>
                </a:lnTo>
                <a:lnTo>
                  <a:pt x="639" y="9"/>
                </a:lnTo>
                <a:lnTo>
                  <a:pt x="639" y="9"/>
                </a:lnTo>
                <a:lnTo>
                  <a:pt x="639" y="9"/>
                </a:lnTo>
                <a:lnTo>
                  <a:pt x="639" y="9"/>
                </a:lnTo>
                <a:lnTo>
                  <a:pt x="639" y="9"/>
                </a:lnTo>
                <a:lnTo>
                  <a:pt x="638" y="9"/>
                </a:lnTo>
                <a:lnTo>
                  <a:pt x="638" y="9"/>
                </a:lnTo>
                <a:lnTo>
                  <a:pt x="638" y="9"/>
                </a:lnTo>
                <a:lnTo>
                  <a:pt x="638" y="9"/>
                </a:lnTo>
                <a:lnTo>
                  <a:pt x="638" y="9"/>
                </a:lnTo>
                <a:lnTo>
                  <a:pt x="638" y="9"/>
                </a:lnTo>
                <a:lnTo>
                  <a:pt x="637" y="8"/>
                </a:lnTo>
                <a:lnTo>
                  <a:pt x="637" y="8"/>
                </a:lnTo>
                <a:lnTo>
                  <a:pt x="637" y="8"/>
                </a:lnTo>
                <a:lnTo>
                  <a:pt x="637" y="8"/>
                </a:lnTo>
                <a:lnTo>
                  <a:pt x="637" y="8"/>
                </a:lnTo>
                <a:lnTo>
                  <a:pt x="637" y="8"/>
                </a:lnTo>
                <a:lnTo>
                  <a:pt x="636" y="8"/>
                </a:lnTo>
                <a:lnTo>
                  <a:pt x="636" y="8"/>
                </a:lnTo>
                <a:lnTo>
                  <a:pt x="636" y="8"/>
                </a:lnTo>
                <a:lnTo>
                  <a:pt x="636" y="8"/>
                </a:lnTo>
                <a:lnTo>
                  <a:pt x="636" y="8"/>
                </a:lnTo>
                <a:lnTo>
                  <a:pt x="636" y="8"/>
                </a:lnTo>
                <a:lnTo>
                  <a:pt x="635" y="8"/>
                </a:lnTo>
                <a:lnTo>
                  <a:pt x="635" y="8"/>
                </a:lnTo>
                <a:lnTo>
                  <a:pt x="635" y="8"/>
                </a:lnTo>
                <a:lnTo>
                  <a:pt x="635" y="8"/>
                </a:lnTo>
                <a:lnTo>
                  <a:pt x="635" y="8"/>
                </a:lnTo>
                <a:lnTo>
                  <a:pt x="635" y="8"/>
                </a:lnTo>
                <a:lnTo>
                  <a:pt x="634" y="8"/>
                </a:lnTo>
                <a:lnTo>
                  <a:pt x="634" y="8"/>
                </a:lnTo>
                <a:lnTo>
                  <a:pt x="634" y="8"/>
                </a:lnTo>
                <a:lnTo>
                  <a:pt x="634" y="8"/>
                </a:lnTo>
                <a:lnTo>
                  <a:pt x="634" y="8"/>
                </a:lnTo>
                <a:lnTo>
                  <a:pt x="634" y="8"/>
                </a:lnTo>
                <a:lnTo>
                  <a:pt x="632" y="8"/>
                </a:lnTo>
                <a:lnTo>
                  <a:pt x="632" y="8"/>
                </a:lnTo>
                <a:lnTo>
                  <a:pt x="632" y="8"/>
                </a:lnTo>
                <a:lnTo>
                  <a:pt x="632" y="8"/>
                </a:lnTo>
                <a:lnTo>
                  <a:pt x="632" y="8"/>
                </a:lnTo>
                <a:lnTo>
                  <a:pt x="632" y="8"/>
                </a:lnTo>
                <a:lnTo>
                  <a:pt x="631" y="8"/>
                </a:lnTo>
                <a:lnTo>
                  <a:pt x="631" y="8"/>
                </a:lnTo>
                <a:lnTo>
                  <a:pt x="631" y="8"/>
                </a:lnTo>
                <a:lnTo>
                  <a:pt x="631" y="8"/>
                </a:lnTo>
                <a:lnTo>
                  <a:pt x="631" y="8"/>
                </a:lnTo>
                <a:lnTo>
                  <a:pt x="631" y="8"/>
                </a:lnTo>
                <a:lnTo>
                  <a:pt x="630" y="8"/>
                </a:lnTo>
                <a:lnTo>
                  <a:pt x="630" y="8"/>
                </a:lnTo>
                <a:lnTo>
                  <a:pt x="630" y="8"/>
                </a:lnTo>
                <a:lnTo>
                  <a:pt x="630" y="8"/>
                </a:lnTo>
                <a:lnTo>
                  <a:pt x="630" y="8"/>
                </a:lnTo>
                <a:lnTo>
                  <a:pt x="630" y="8"/>
                </a:lnTo>
                <a:lnTo>
                  <a:pt x="629" y="8"/>
                </a:lnTo>
                <a:lnTo>
                  <a:pt x="629" y="8"/>
                </a:lnTo>
                <a:lnTo>
                  <a:pt x="629" y="8"/>
                </a:lnTo>
                <a:lnTo>
                  <a:pt x="629" y="8"/>
                </a:lnTo>
                <a:lnTo>
                  <a:pt x="629" y="8"/>
                </a:lnTo>
                <a:lnTo>
                  <a:pt x="629" y="8"/>
                </a:lnTo>
                <a:lnTo>
                  <a:pt x="628" y="8"/>
                </a:lnTo>
                <a:lnTo>
                  <a:pt x="628" y="8"/>
                </a:lnTo>
                <a:lnTo>
                  <a:pt x="628" y="8"/>
                </a:lnTo>
                <a:lnTo>
                  <a:pt x="628" y="8"/>
                </a:lnTo>
                <a:lnTo>
                  <a:pt x="628" y="8"/>
                </a:lnTo>
                <a:lnTo>
                  <a:pt x="628" y="8"/>
                </a:lnTo>
                <a:lnTo>
                  <a:pt x="627" y="8"/>
                </a:lnTo>
                <a:lnTo>
                  <a:pt x="627" y="8"/>
                </a:lnTo>
                <a:lnTo>
                  <a:pt x="627" y="8"/>
                </a:lnTo>
                <a:lnTo>
                  <a:pt x="627" y="8"/>
                </a:lnTo>
                <a:lnTo>
                  <a:pt x="627" y="8"/>
                </a:lnTo>
                <a:lnTo>
                  <a:pt x="627" y="9"/>
                </a:lnTo>
                <a:lnTo>
                  <a:pt x="626" y="9"/>
                </a:lnTo>
                <a:lnTo>
                  <a:pt x="626" y="9"/>
                </a:lnTo>
                <a:lnTo>
                  <a:pt x="626" y="9"/>
                </a:lnTo>
                <a:lnTo>
                  <a:pt x="626" y="9"/>
                </a:lnTo>
                <a:lnTo>
                  <a:pt x="626" y="9"/>
                </a:lnTo>
                <a:lnTo>
                  <a:pt x="626" y="9"/>
                </a:lnTo>
                <a:lnTo>
                  <a:pt x="625" y="9"/>
                </a:lnTo>
                <a:lnTo>
                  <a:pt x="625" y="9"/>
                </a:lnTo>
                <a:lnTo>
                  <a:pt x="625" y="9"/>
                </a:lnTo>
                <a:lnTo>
                  <a:pt x="625" y="9"/>
                </a:lnTo>
                <a:lnTo>
                  <a:pt x="625" y="9"/>
                </a:lnTo>
                <a:lnTo>
                  <a:pt x="625" y="9"/>
                </a:lnTo>
                <a:lnTo>
                  <a:pt x="625" y="9"/>
                </a:lnTo>
                <a:lnTo>
                  <a:pt x="623" y="9"/>
                </a:lnTo>
                <a:lnTo>
                  <a:pt x="623" y="9"/>
                </a:lnTo>
                <a:lnTo>
                  <a:pt x="623" y="9"/>
                </a:lnTo>
                <a:lnTo>
                  <a:pt x="623" y="9"/>
                </a:lnTo>
                <a:lnTo>
                  <a:pt x="623" y="9"/>
                </a:lnTo>
                <a:lnTo>
                  <a:pt x="623" y="9"/>
                </a:lnTo>
                <a:lnTo>
                  <a:pt x="622" y="9"/>
                </a:lnTo>
                <a:lnTo>
                  <a:pt x="622" y="9"/>
                </a:lnTo>
                <a:lnTo>
                  <a:pt x="622" y="9"/>
                </a:lnTo>
                <a:lnTo>
                  <a:pt x="622" y="10"/>
                </a:lnTo>
                <a:lnTo>
                  <a:pt x="622" y="10"/>
                </a:lnTo>
                <a:lnTo>
                  <a:pt x="622" y="10"/>
                </a:lnTo>
                <a:lnTo>
                  <a:pt x="622" y="10"/>
                </a:lnTo>
                <a:lnTo>
                  <a:pt x="621" y="10"/>
                </a:lnTo>
                <a:lnTo>
                  <a:pt x="621" y="10"/>
                </a:lnTo>
                <a:lnTo>
                  <a:pt x="621" y="10"/>
                </a:lnTo>
                <a:lnTo>
                  <a:pt x="621" y="10"/>
                </a:lnTo>
                <a:lnTo>
                  <a:pt x="621" y="10"/>
                </a:lnTo>
                <a:lnTo>
                  <a:pt x="621" y="10"/>
                </a:lnTo>
                <a:lnTo>
                  <a:pt x="620" y="10"/>
                </a:lnTo>
                <a:lnTo>
                  <a:pt x="620" y="10"/>
                </a:lnTo>
                <a:lnTo>
                  <a:pt x="620" y="10"/>
                </a:lnTo>
                <a:lnTo>
                  <a:pt x="620" y="10"/>
                </a:lnTo>
                <a:lnTo>
                  <a:pt x="620" y="10"/>
                </a:lnTo>
                <a:lnTo>
                  <a:pt x="620" y="10"/>
                </a:lnTo>
                <a:lnTo>
                  <a:pt x="620" y="10"/>
                </a:lnTo>
                <a:lnTo>
                  <a:pt x="619" y="11"/>
                </a:lnTo>
                <a:lnTo>
                  <a:pt x="619" y="11"/>
                </a:lnTo>
                <a:lnTo>
                  <a:pt x="619" y="11"/>
                </a:lnTo>
                <a:lnTo>
                  <a:pt x="619" y="11"/>
                </a:lnTo>
                <a:lnTo>
                  <a:pt x="619" y="11"/>
                </a:lnTo>
                <a:lnTo>
                  <a:pt x="619" y="11"/>
                </a:lnTo>
                <a:lnTo>
                  <a:pt x="619" y="11"/>
                </a:lnTo>
                <a:lnTo>
                  <a:pt x="618" y="11"/>
                </a:lnTo>
                <a:lnTo>
                  <a:pt x="618" y="11"/>
                </a:lnTo>
                <a:lnTo>
                  <a:pt x="618" y="11"/>
                </a:lnTo>
                <a:lnTo>
                  <a:pt x="618" y="11"/>
                </a:lnTo>
                <a:lnTo>
                  <a:pt x="618" y="11"/>
                </a:lnTo>
                <a:lnTo>
                  <a:pt x="618" y="11"/>
                </a:lnTo>
                <a:lnTo>
                  <a:pt x="618" y="11"/>
                </a:lnTo>
                <a:lnTo>
                  <a:pt x="617" y="12"/>
                </a:lnTo>
                <a:lnTo>
                  <a:pt x="617" y="12"/>
                </a:lnTo>
                <a:lnTo>
                  <a:pt x="617" y="12"/>
                </a:lnTo>
                <a:lnTo>
                  <a:pt x="617" y="12"/>
                </a:lnTo>
                <a:lnTo>
                  <a:pt x="617" y="12"/>
                </a:lnTo>
                <a:lnTo>
                  <a:pt x="617" y="12"/>
                </a:lnTo>
                <a:lnTo>
                  <a:pt x="617" y="12"/>
                </a:lnTo>
                <a:lnTo>
                  <a:pt x="616" y="12"/>
                </a:lnTo>
                <a:lnTo>
                  <a:pt x="616" y="12"/>
                </a:lnTo>
                <a:lnTo>
                  <a:pt x="616" y="12"/>
                </a:lnTo>
                <a:lnTo>
                  <a:pt x="616" y="12"/>
                </a:lnTo>
                <a:lnTo>
                  <a:pt x="616" y="12"/>
                </a:lnTo>
                <a:lnTo>
                  <a:pt x="616" y="13"/>
                </a:lnTo>
                <a:lnTo>
                  <a:pt x="616" y="13"/>
                </a:lnTo>
                <a:lnTo>
                  <a:pt x="616" y="13"/>
                </a:lnTo>
                <a:lnTo>
                  <a:pt x="614" y="13"/>
                </a:lnTo>
                <a:lnTo>
                  <a:pt x="614" y="13"/>
                </a:lnTo>
                <a:lnTo>
                  <a:pt x="614" y="13"/>
                </a:lnTo>
                <a:lnTo>
                  <a:pt x="614" y="13"/>
                </a:lnTo>
                <a:lnTo>
                  <a:pt x="614" y="13"/>
                </a:lnTo>
                <a:lnTo>
                  <a:pt x="614" y="13"/>
                </a:lnTo>
                <a:lnTo>
                  <a:pt x="614" y="13"/>
                </a:lnTo>
                <a:lnTo>
                  <a:pt x="614" y="13"/>
                </a:lnTo>
                <a:lnTo>
                  <a:pt x="613" y="14"/>
                </a:lnTo>
                <a:lnTo>
                  <a:pt x="613" y="14"/>
                </a:lnTo>
                <a:lnTo>
                  <a:pt x="613" y="14"/>
                </a:lnTo>
                <a:lnTo>
                  <a:pt x="613" y="14"/>
                </a:lnTo>
                <a:lnTo>
                  <a:pt x="613" y="14"/>
                </a:lnTo>
                <a:lnTo>
                  <a:pt x="613" y="14"/>
                </a:lnTo>
                <a:lnTo>
                  <a:pt x="613" y="14"/>
                </a:lnTo>
                <a:lnTo>
                  <a:pt x="613" y="14"/>
                </a:lnTo>
                <a:lnTo>
                  <a:pt x="612" y="14"/>
                </a:lnTo>
                <a:lnTo>
                  <a:pt x="612" y="15"/>
                </a:lnTo>
                <a:lnTo>
                  <a:pt x="612" y="15"/>
                </a:lnTo>
                <a:lnTo>
                  <a:pt x="612" y="15"/>
                </a:lnTo>
                <a:lnTo>
                  <a:pt x="612" y="15"/>
                </a:lnTo>
                <a:lnTo>
                  <a:pt x="612" y="15"/>
                </a:lnTo>
                <a:lnTo>
                  <a:pt x="612" y="15"/>
                </a:lnTo>
                <a:lnTo>
                  <a:pt x="612" y="15"/>
                </a:lnTo>
                <a:lnTo>
                  <a:pt x="611" y="15"/>
                </a:lnTo>
                <a:lnTo>
                  <a:pt x="611" y="15"/>
                </a:lnTo>
                <a:lnTo>
                  <a:pt x="611" y="15"/>
                </a:lnTo>
                <a:lnTo>
                  <a:pt x="611" y="17"/>
                </a:lnTo>
                <a:lnTo>
                  <a:pt x="611" y="17"/>
                </a:lnTo>
                <a:lnTo>
                  <a:pt x="611" y="17"/>
                </a:lnTo>
                <a:lnTo>
                  <a:pt x="611" y="17"/>
                </a:lnTo>
                <a:lnTo>
                  <a:pt x="611" y="17"/>
                </a:lnTo>
                <a:lnTo>
                  <a:pt x="611" y="17"/>
                </a:lnTo>
                <a:lnTo>
                  <a:pt x="610" y="17"/>
                </a:lnTo>
                <a:lnTo>
                  <a:pt x="610" y="17"/>
                </a:lnTo>
                <a:lnTo>
                  <a:pt x="610" y="17"/>
                </a:lnTo>
                <a:lnTo>
                  <a:pt x="610" y="18"/>
                </a:lnTo>
                <a:lnTo>
                  <a:pt x="610" y="18"/>
                </a:lnTo>
                <a:lnTo>
                  <a:pt x="610" y="18"/>
                </a:lnTo>
                <a:lnTo>
                  <a:pt x="610" y="18"/>
                </a:lnTo>
                <a:lnTo>
                  <a:pt x="610" y="18"/>
                </a:lnTo>
                <a:lnTo>
                  <a:pt x="610" y="18"/>
                </a:lnTo>
                <a:lnTo>
                  <a:pt x="610" y="18"/>
                </a:lnTo>
                <a:lnTo>
                  <a:pt x="609" y="18"/>
                </a:lnTo>
                <a:lnTo>
                  <a:pt x="609" y="19"/>
                </a:lnTo>
                <a:lnTo>
                  <a:pt x="609" y="19"/>
                </a:lnTo>
                <a:lnTo>
                  <a:pt x="609" y="19"/>
                </a:lnTo>
                <a:lnTo>
                  <a:pt x="609" y="19"/>
                </a:lnTo>
                <a:lnTo>
                  <a:pt x="609" y="19"/>
                </a:lnTo>
                <a:lnTo>
                  <a:pt x="609" y="19"/>
                </a:lnTo>
                <a:lnTo>
                  <a:pt x="609" y="19"/>
                </a:lnTo>
                <a:lnTo>
                  <a:pt x="609" y="19"/>
                </a:lnTo>
                <a:lnTo>
                  <a:pt x="609" y="20"/>
                </a:lnTo>
                <a:lnTo>
                  <a:pt x="608" y="20"/>
                </a:lnTo>
                <a:lnTo>
                  <a:pt x="608" y="20"/>
                </a:lnTo>
                <a:lnTo>
                  <a:pt x="608" y="20"/>
                </a:lnTo>
                <a:lnTo>
                  <a:pt x="608" y="20"/>
                </a:lnTo>
                <a:lnTo>
                  <a:pt x="608" y="20"/>
                </a:lnTo>
                <a:lnTo>
                  <a:pt x="608" y="20"/>
                </a:lnTo>
                <a:lnTo>
                  <a:pt x="608" y="20"/>
                </a:lnTo>
                <a:lnTo>
                  <a:pt x="608" y="21"/>
                </a:lnTo>
                <a:lnTo>
                  <a:pt x="608" y="21"/>
                </a:lnTo>
                <a:lnTo>
                  <a:pt x="608" y="21"/>
                </a:lnTo>
                <a:lnTo>
                  <a:pt x="608" y="21"/>
                </a:lnTo>
                <a:lnTo>
                  <a:pt x="607" y="21"/>
                </a:lnTo>
                <a:lnTo>
                  <a:pt x="607" y="21"/>
                </a:lnTo>
                <a:lnTo>
                  <a:pt x="607" y="21"/>
                </a:lnTo>
                <a:lnTo>
                  <a:pt x="607" y="22"/>
                </a:lnTo>
                <a:lnTo>
                  <a:pt x="607" y="22"/>
                </a:lnTo>
                <a:lnTo>
                  <a:pt x="607" y="22"/>
                </a:lnTo>
                <a:lnTo>
                  <a:pt x="607" y="22"/>
                </a:lnTo>
                <a:lnTo>
                  <a:pt x="607" y="22"/>
                </a:lnTo>
                <a:lnTo>
                  <a:pt x="607" y="22"/>
                </a:lnTo>
                <a:lnTo>
                  <a:pt x="607" y="22"/>
                </a:lnTo>
                <a:lnTo>
                  <a:pt x="607" y="22"/>
                </a:lnTo>
                <a:lnTo>
                  <a:pt x="607" y="23"/>
                </a:lnTo>
                <a:lnTo>
                  <a:pt x="605" y="23"/>
                </a:lnTo>
                <a:lnTo>
                  <a:pt x="605" y="23"/>
                </a:lnTo>
                <a:lnTo>
                  <a:pt x="605" y="23"/>
                </a:lnTo>
                <a:lnTo>
                  <a:pt x="605" y="23"/>
                </a:lnTo>
                <a:lnTo>
                  <a:pt x="605" y="23"/>
                </a:lnTo>
                <a:lnTo>
                  <a:pt x="605" y="23"/>
                </a:lnTo>
                <a:lnTo>
                  <a:pt x="605" y="24"/>
                </a:lnTo>
                <a:lnTo>
                  <a:pt x="605" y="24"/>
                </a:lnTo>
                <a:lnTo>
                  <a:pt x="605" y="24"/>
                </a:lnTo>
                <a:lnTo>
                  <a:pt x="605" y="24"/>
                </a:lnTo>
                <a:lnTo>
                  <a:pt x="605" y="24"/>
                </a:lnTo>
                <a:lnTo>
                  <a:pt x="605" y="24"/>
                </a:lnTo>
                <a:lnTo>
                  <a:pt x="605" y="24"/>
                </a:lnTo>
                <a:lnTo>
                  <a:pt x="605" y="26"/>
                </a:lnTo>
                <a:lnTo>
                  <a:pt x="604" y="26"/>
                </a:lnTo>
                <a:lnTo>
                  <a:pt x="604" y="26"/>
                </a:lnTo>
                <a:lnTo>
                  <a:pt x="604" y="26"/>
                </a:lnTo>
                <a:lnTo>
                  <a:pt x="604" y="26"/>
                </a:lnTo>
                <a:lnTo>
                  <a:pt x="604" y="26"/>
                </a:lnTo>
                <a:lnTo>
                  <a:pt x="604" y="26"/>
                </a:lnTo>
                <a:lnTo>
                  <a:pt x="604" y="27"/>
                </a:lnTo>
                <a:lnTo>
                  <a:pt x="604" y="27"/>
                </a:lnTo>
                <a:lnTo>
                  <a:pt x="604" y="27"/>
                </a:lnTo>
                <a:lnTo>
                  <a:pt x="604" y="27"/>
                </a:lnTo>
                <a:lnTo>
                  <a:pt x="604" y="27"/>
                </a:lnTo>
                <a:lnTo>
                  <a:pt x="604" y="27"/>
                </a:lnTo>
                <a:lnTo>
                  <a:pt x="604" y="28"/>
                </a:lnTo>
                <a:lnTo>
                  <a:pt x="604" y="28"/>
                </a:lnTo>
                <a:lnTo>
                  <a:pt x="604" y="28"/>
                </a:lnTo>
                <a:lnTo>
                  <a:pt x="604" y="28"/>
                </a:lnTo>
                <a:lnTo>
                  <a:pt x="604" y="28"/>
                </a:lnTo>
                <a:lnTo>
                  <a:pt x="603" y="28"/>
                </a:lnTo>
                <a:lnTo>
                  <a:pt x="603" y="28"/>
                </a:lnTo>
                <a:lnTo>
                  <a:pt x="603" y="29"/>
                </a:lnTo>
                <a:lnTo>
                  <a:pt x="603" y="29"/>
                </a:lnTo>
                <a:lnTo>
                  <a:pt x="603" y="29"/>
                </a:lnTo>
                <a:lnTo>
                  <a:pt x="603" y="29"/>
                </a:lnTo>
                <a:lnTo>
                  <a:pt x="603" y="29"/>
                </a:lnTo>
                <a:lnTo>
                  <a:pt x="603" y="29"/>
                </a:lnTo>
                <a:lnTo>
                  <a:pt x="603" y="30"/>
                </a:lnTo>
                <a:lnTo>
                  <a:pt x="603" y="30"/>
                </a:lnTo>
                <a:lnTo>
                  <a:pt x="603" y="30"/>
                </a:lnTo>
                <a:lnTo>
                  <a:pt x="603" y="30"/>
                </a:lnTo>
                <a:lnTo>
                  <a:pt x="603" y="30"/>
                </a:lnTo>
                <a:lnTo>
                  <a:pt x="603" y="30"/>
                </a:lnTo>
                <a:lnTo>
                  <a:pt x="603" y="30"/>
                </a:lnTo>
                <a:lnTo>
                  <a:pt x="603" y="31"/>
                </a:lnTo>
                <a:lnTo>
                  <a:pt x="603" y="31"/>
                </a:lnTo>
                <a:lnTo>
                  <a:pt x="603" y="31"/>
                </a:lnTo>
                <a:lnTo>
                  <a:pt x="603" y="31"/>
                </a:lnTo>
                <a:lnTo>
                  <a:pt x="603" y="31"/>
                </a:lnTo>
                <a:lnTo>
                  <a:pt x="603" y="31"/>
                </a:lnTo>
                <a:lnTo>
                  <a:pt x="603" y="32"/>
                </a:lnTo>
                <a:lnTo>
                  <a:pt x="603" y="32"/>
                </a:lnTo>
                <a:lnTo>
                  <a:pt x="603" y="32"/>
                </a:lnTo>
                <a:lnTo>
                  <a:pt x="603" y="32"/>
                </a:lnTo>
                <a:lnTo>
                  <a:pt x="603" y="32"/>
                </a:lnTo>
                <a:lnTo>
                  <a:pt x="602" y="32"/>
                </a:lnTo>
                <a:lnTo>
                  <a:pt x="602" y="34"/>
                </a:lnTo>
                <a:lnTo>
                  <a:pt x="602" y="34"/>
                </a:lnTo>
                <a:lnTo>
                  <a:pt x="602" y="34"/>
                </a:lnTo>
                <a:lnTo>
                  <a:pt x="602" y="34"/>
                </a:lnTo>
                <a:lnTo>
                  <a:pt x="602" y="34"/>
                </a:lnTo>
                <a:lnTo>
                  <a:pt x="602" y="34"/>
                </a:lnTo>
                <a:lnTo>
                  <a:pt x="602" y="35"/>
                </a:lnTo>
                <a:lnTo>
                  <a:pt x="602" y="35"/>
                </a:lnTo>
                <a:lnTo>
                  <a:pt x="602" y="35"/>
                </a:lnTo>
                <a:lnTo>
                  <a:pt x="602" y="35"/>
                </a:lnTo>
                <a:lnTo>
                  <a:pt x="602" y="35"/>
                </a:lnTo>
                <a:lnTo>
                  <a:pt x="602" y="35"/>
                </a:lnTo>
                <a:lnTo>
                  <a:pt x="602" y="36"/>
                </a:lnTo>
                <a:lnTo>
                  <a:pt x="602" y="36"/>
                </a:lnTo>
                <a:lnTo>
                  <a:pt x="602" y="36"/>
                </a:lnTo>
                <a:lnTo>
                  <a:pt x="602" y="36"/>
                </a:lnTo>
                <a:lnTo>
                  <a:pt x="602" y="36"/>
                </a:lnTo>
                <a:lnTo>
                  <a:pt x="602" y="36"/>
                </a:lnTo>
                <a:lnTo>
                  <a:pt x="602" y="37"/>
                </a:lnTo>
                <a:lnTo>
                  <a:pt x="602" y="37"/>
                </a:lnTo>
                <a:lnTo>
                  <a:pt x="602" y="37"/>
                </a:lnTo>
                <a:lnTo>
                  <a:pt x="602" y="37"/>
                </a:lnTo>
                <a:lnTo>
                  <a:pt x="602" y="37"/>
                </a:lnTo>
                <a:lnTo>
                  <a:pt x="602" y="37"/>
                </a:lnTo>
                <a:lnTo>
                  <a:pt x="602" y="37"/>
                </a:lnTo>
                <a:close/>
                <a:moveTo>
                  <a:pt x="632" y="75"/>
                </a:moveTo>
                <a:lnTo>
                  <a:pt x="631" y="75"/>
                </a:lnTo>
                <a:lnTo>
                  <a:pt x="631" y="75"/>
                </a:lnTo>
                <a:lnTo>
                  <a:pt x="631" y="75"/>
                </a:lnTo>
                <a:lnTo>
                  <a:pt x="631" y="75"/>
                </a:lnTo>
                <a:lnTo>
                  <a:pt x="630" y="75"/>
                </a:lnTo>
                <a:lnTo>
                  <a:pt x="630" y="75"/>
                </a:lnTo>
                <a:lnTo>
                  <a:pt x="630" y="75"/>
                </a:lnTo>
                <a:lnTo>
                  <a:pt x="630" y="75"/>
                </a:lnTo>
                <a:lnTo>
                  <a:pt x="630" y="75"/>
                </a:lnTo>
                <a:lnTo>
                  <a:pt x="629" y="75"/>
                </a:lnTo>
                <a:lnTo>
                  <a:pt x="629" y="75"/>
                </a:lnTo>
                <a:lnTo>
                  <a:pt x="629" y="75"/>
                </a:lnTo>
                <a:lnTo>
                  <a:pt x="629" y="75"/>
                </a:lnTo>
                <a:lnTo>
                  <a:pt x="629" y="75"/>
                </a:lnTo>
                <a:lnTo>
                  <a:pt x="628" y="75"/>
                </a:lnTo>
                <a:lnTo>
                  <a:pt x="628" y="75"/>
                </a:lnTo>
                <a:lnTo>
                  <a:pt x="628" y="75"/>
                </a:lnTo>
                <a:lnTo>
                  <a:pt x="628" y="75"/>
                </a:lnTo>
                <a:lnTo>
                  <a:pt x="628" y="75"/>
                </a:lnTo>
                <a:lnTo>
                  <a:pt x="627" y="75"/>
                </a:lnTo>
                <a:lnTo>
                  <a:pt x="627" y="75"/>
                </a:lnTo>
                <a:lnTo>
                  <a:pt x="627" y="75"/>
                </a:lnTo>
                <a:lnTo>
                  <a:pt x="627" y="74"/>
                </a:lnTo>
                <a:lnTo>
                  <a:pt x="626" y="74"/>
                </a:lnTo>
                <a:lnTo>
                  <a:pt x="626" y="74"/>
                </a:lnTo>
                <a:lnTo>
                  <a:pt x="626" y="74"/>
                </a:lnTo>
                <a:lnTo>
                  <a:pt x="626" y="74"/>
                </a:lnTo>
                <a:lnTo>
                  <a:pt x="626" y="74"/>
                </a:lnTo>
                <a:lnTo>
                  <a:pt x="625" y="74"/>
                </a:lnTo>
                <a:lnTo>
                  <a:pt x="625" y="74"/>
                </a:lnTo>
                <a:lnTo>
                  <a:pt x="625" y="74"/>
                </a:lnTo>
                <a:lnTo>
                  <a:pt x="625" y="74"/>
                </a:lnTo>
                <a:lnTo>
                  <a:pt x="625" y="74"/>
                </a:lnTo>
                <a:lnTo>
                  <a:pt x="623" y="74"/>
                </a:lnTo>
                <a:lnTo>
                  <a:pt x="623" y="74"/>
                </a:lnTo>
                <a:lnTo>
                  <a:pt x="623" y="74"/>
                </a:lnTo>
                <a:lnTo>
                  <a:pt x="623" y="74"/>
                </a:lnTo>
                <a:lnTo>
                  <a:pt x="623" y="74"/>
                </a:lnTo>
                <a:lnTo>
                  <a:pt x="622" y="74"/>
                </a:lnTo>
                <a:lnTo>
                  <a:pt x="622" y="74"/>
                </a:lnTo>
                <a:lnTo>
                  <a:pt x="622" y="74"/>
                </a:lnTo>
                <a:lnTo>
                  <a:pt x="622" y="74"/>
                </a:lnTo>
                <a:lnTo>
                  <a:pt x="622" y="74"/>
                </a:lnTo>
                <a:lnTo>
                  <a:pt x="621" y="74"/>
                </a:lnTo>
                <a:lnTo>
                  <a:pt x="621" y="73"/>
                </a:lnTo>
                <a:lnTo>
                  <a:pt x="621" y="73"/>
                </a:lnTo>
                <a:lnTo>
                  <a:pt x="621" y="73"/>
                </a:lnTo>
                <a:lnTo>
                  <a:pt x="621" y="73"/>
                </a:lnTo>
                <a:lnTo>
                  <a:pt x="620" y="73"/>
                </a:lnTo>
                <a:lnTo>
                  <a:pt x="620" y="73"/>
                </a:lnTo>
                <a:lnTo>
                  <a:pt x="620" y="73"/>
                </a:lnTo>
                <a:lnTo>
                  <a:pt x="620" y="73"/>
                </a:lnTo>
                <a:lnTo>
                  <a:pt x="620" y="73"/>
                </a:lnTo>
                <a:lnTo>
                  <a:pt x="619" y="73"/>
                </a:lnTo>
                <a:lnTo>
                  <a:pt x="619" y="73"/>
                </a:lnTo>
                <a:lnTo>
                  <a:pt x="619" y="73"/>
                </a:lnTo>
                <a:lnTo>
                  <a:pt x="619" y="73"/>
                </a:lnTo>
                <a:lnTo>
                  <a:pt x="619" y="73"/>
                </a:lnTo>
                <a:lnTo>
                  <a:pt x="619" y="73"/>
                </a:lnTo>
                <a:lnTo>
                  <a:pt x="618" y="72"/>
                </a:lnTo>
                <a:lnTo>
                  <a:pt x="618" y="72"/>
                </a:lnTo>
                <a:lnTo>
                  <a:pt x="618" y="72"/>
                </a:lnTo>
                <a:lnTo>
                  <a:pt x="618" y="72"/>
                </a:lnTo>
                <a:lnTo>
                  <a:pt x="618" y="72"/>
                </a:lnTo>
                <a:lnTo>
                  <a:pt x="617" y="72"/>
                </a:lnTo>
                <a:lnTo>
                  <a:pt x="617" y="72"/>
                </a:lnTo>
                <a:lnTo>
                  <a:pt x="617" y="72"/>
                </a:lnTo>
                <a:lnTo>
                  <a:pt x="617" y="72"/>
                </a:lnTo>
                <a:lnTo>
                  <a:pt x="617" y="72"/>
                </a:lnTo>
                <a:lnTo>
                  <a:pt x="616" y="72"/>
                </a:lnTo>
                <a:lnTo>
                  <a:pt x="616" y="72"/>
                </a:lnTo>
                <a:lnTo>
                  <a:pt x="616" y="72"/>
                </a:lnTo>
                <a:lnTo>
                  <a:pt x="616" y="71"/>
                </a:lnTo>
                <a:lnTo>
                  <a:pt x="616" y="71"/>
                </a:lnTo>
                <a:lnTo>
                  <a:pt x="616" y="71"/>
                </a:lnTo>
                <a:lnTo>
                  <a:pt x="614" y="71"/>
                </a:lnTo>
                <a:lnTo>
                  <a:pt x="614" y="71"/>
                </a:lnTo>
                <a:lnTo>
                  <a:pt x="614" y="71"/>
                </a:lnTo>
                <a:lnTo>
                  <a:pt x="614" y="71"/>
                </a:lnTo>
                <a:lnTo>
                  <a:pt x="614" y="71"/>
                </a:lnTo>
                <a:lnTo>
                  <a:pt x="613" y="71"/>
                </a:lnTo>
                <a:lnTo>
                  <a:pt x="613" y="71"/>
                </a:lnTo>
                <a:lnTo>
                  <a:pt x="613" y="70"/>
                </a:lnTo>
                <a:lnTo>
                  <a:pt x="613" y="70"/>
                </a:lnTo>
                <a:lnTo>
                  <a:pt x="613" y="70"/>
                </a:lnTo>
                <a:lnTo>
                  <a:pt x="613" y="70"/>
                </a:lnTo>
                <a:lnTo>
                  <a:pt x="612" y="70"/>
                </a:lnTo>
                <a:lnTo>
                  <a:pt x="612" y="70"/>
                </a:lnTo>
                <a:lnTo>
                  <a:pt x="612" y="70"/>
                </a:lnTo>
                <a:lnTo>
                  <a:pt x="612" y="70"/>
                </a:lnTo>
                <a:lnTo>
                  <a:pt x="612" y="70"/>
                </a:lnTo>
                <a:lnTo>
                  <a:pt x="612" y="70"/>
                </a:lnTo>
                <a:lnTo>
                  <a:pt x="611" y="68"/>
                </a:lnTo>
                <a:lnTo>
                  <a:pt x="611" y="68"/>
                </a:lnTo>
                <a:lnTo>
                  <a:pt x="611" y="68"/>
                </a:lnTo>
                <a:lnTo>
                  <a:pt x="611" y="68"/>
                </a:lnTo>
                <a:lnTo>
                  <a:pt x="611" y="68"/>
                </a:lnTo>
                <a:lnTo>
                  <a:pt x="611" y="68"/>
                </a:lnTo>
                <a:lnTo>
                  <a:pt x="610" y="68"/>
                </a:lnTo>
                <a:lnTo>
                  <a:pt x="610" y="68"/>
                </a:lnTo>
                <a:lnTo>
                  <a:pt x="610" y="68"/>
                </a:lnTo>
                <a:lnTo>
                  <a:pt x="610" y="67"/>
                </a:lnTo>
                <a:lnTo>
                  <a:pt x="610" y="67"/>
                </a:lnTo>
                <a:lnTo>
                  <a:pt x="610" y="67"/>
                </a:lnTo>
                <a:lnTo>
                  <a:pt x="609" y="67"/>
                </a:lnTo>
                <a:lnTo>
                  <a:pt x="609" y="67"/>
                </a:lnTo>
                <a:lnTo>
                  <a:pt x="609" y="67"/>
                </a:lnTo>
                <a:lnTo>
                  <a:pt x="609" y="67"/>
                </a:lnTo>
                <a:lnTo>
                  <a:pt x="609" y="67"/>
                </a:lnTo>
                <a:lnTo>
                  <a:pt x="609" y="66"/>
                </a:lnTo>
                <a:lnTo>
                  <a:pt x="608" y="66"/>
                </a:lnTo>
                <a:lnTo>
                  <a:pt x="608" y="66"/>
                </a:lnTo>
                <a:lnTo>
                  <a:pt x="608" y="66"/>
                </a:lnTo>
                <a:lnTo>
                  <a:pt x="608" y="66"/>
                </a:lnTo>
                <a:lnTo>
                  <a:pt x="608" y="66"/>
                </a:lnTo>
                <a:lnTo>
                  <a:pt x="608" y="66"/>
                </a:lnTo>
                <a:lnTo>
                  <a:pt x="608" y="66"/>
                </a:lnTo>
                <a:lnTo>
                  <a:pt x="607" y="65"/>
                </a:lnTo>
                <a:lnTo>
                  <a:pt x="607" y="65"/>
                </a:lnTo>
                <a:lnTo>
                  <a:pt x="607" y="65"/>
                </a:lnTo>
                <a:lnTo>
                  <a:pt x="607" y="65"/>
                </a:lnTo>
                <a:lnTo>
                  <a:pt x="607" y="65"/>
                </a:lnTo>
                <a:lnTo>
                  <a:pt x="607" y="65"/>
                </a:lnTo>
                <a:lnTo>
                  <a:pt x="607" y="65"/>
                </a:lnTo>
                <a:lnTo>
                  <a:pt x="605" y="64"/>
                </a:lnTo>
                <a:lnTo>
                  <a:pt x="605" y="64"/>
                </a:lnTo>
                <a:lnTo>
                  <a:pt x="605" y="64"/>
                </a:lnTo>
                <a:lnTo>
                  <a:pt x="605" y="64"/>
                </a:lnTo>
                <a:lnTo>
                  <a:pt x="605" y="64"/>
                </a:lnTo>
                <a:lnTo>
                  <a:pt x="605" y="64"/>
                </a:lnTo>
                <a:lnTo>
                  <a:pt x="605" y="64"/>
                </a:lnTo>
                <a:lnTo>
                  <a:pt x="604" y="63"/>
                </a:lnTo>
                <a:lnTo>
                  <a:pt x="604" y="63"/>
                </a:lnTo>
                <a:lnTo>
                  <a:pt x="604" y="63"/>
                </a:lnTo>
                <a:lnTo>
                  <a:pt x="604" y="63"/>
                </a:lnTo>
                <a:lnTo>
                  <a:pt x="604" y="63"/>
                </a:lnTo>
                <a:lnTo>
                  <a:pt x="604" y="63"/>
                </a:lnTo>
                <a:lnTo>
                  <a:pt x="604" y="63"/>
                </a:lnTo>
                <a:lnTo>
                  <a:pt x="603" y="62"/>
                </a:lnTo>
                <a:lnTo>
                  <a:pt x="603" y="62"/>
                </a:lnTo>
                <a:lnTo>
                  <a:pt x="603" y="62"/>
                </a:lnTo>
                <a:lnTo>
                  <a:pt x="603" y="62"/>
                </a:lnTo>
                <a:lnTo>
                  <a:pt x="603" y="62"/>
                </a:lnTo>
                <a:lnTo>
                  <a:pt x="603" y="62"/>
                </a:lnTo>
                <a:lnTo>
                  <a:pt x="603" y="61"/>
                </a:lnTo>
                <a:lnTo>
                  <a:pt x="603" y="61"/>
                </a:lnTo>
                <a:lnTo>
                  <a:pt x="602" y="61"/>
                </a:lnTo>
                <a:lnTo>
                  <a:pt x="602" y="61"/>
                </a:lnTo>
                <a:lnTo>
                  <a:pt x="602" y="61"/>
                </a:lnTo>
                <a:lnTo>
                  <a:pt x="602" y="61"/>
                </a:lnTo>
                <a:lnTo>
                  <a:pt x="602" y="61"/>
                </a:lnTo>
                <a:lnTo>
                  <a:pt x="602" y="59"/>
                </a:lnTo>
                <a:lnTo>
                  <a:pt x="602" y="59"/>
                </a:lnTo>
                <a:lnTo>
                  <a:pt x="602" y="59"/>
                </a:lnTo>
                <a:lnTo>
                  <a:pt x="601" y="59"/>
                </a:lnTo>
                <a:lnTo>
                  <a:pt x="601" y="59"/>
                </a:lnTo>
                <a:lnTo>
                  <a:pt x="601" y="59"/>
                </a:lnTo>
                <a:lnTo>
                  <a:pt x="601" y="58"/>
                </a:lnTo>
                <a:lnTo>
                  <a:pt x="601" y="58"/>
                </a:lnTo>
                <a:lnTo>
                  <a:pt x="601" y="58"/>
                </a:lnTo>
                <a:lnTo>
                  <a:pt x="601" y="58"/>
                </a:lnTo>
                <a:lnTo>
                  <a:pt x="601" y="58"/>
                </a:lnTo>
                <a:lnTo>
                  <a:pt x="601" y="58"/>
                </a:lnTo>
                <a:lnTo>
                  <a:pt x="600" y="57"/>
                </a:lnTo>
                <a:lnTo>
                  <a:pt x="600" y="57"/>
                </a:lnTo>
                <a:lnTo>
                  <a:pt x="600" y="57"/>
                </a:lnTo>
                <a:lnTo>
                  <a:pt x="600" y="57"/>
                </a:lnTo>
                <a:lnTo>
                  <a:pt x="600" y="57"/>
                </a:lnTo>
                <a:lnTo>
                  <a:pt x="600" y="57"/>
                </a:lnTo>
                <a:lnTo>
                  <a:pt x="600" y="56"/>
                </a:lnTo>
                <a:lnTo>
                  <a:pt x="600" y="56"/>
                </a:lnTo>
                <a:lnTo>
                  <a:pt x="600" y="56"/>
                </a:lnTo>
                <a:lnTo>
                  <a:pt x="599" y="56"/>
                </a:lnTo>
                <a:lnTo>
                  <a:pt x="599" y="56"/>
                </a:lnTo>
                <a:lnTo>
                  <a:pt x="599" y="56"/>
                </a:lnTo>
                <a:lnTo>
                  <a:pt x="599" y="55"/>
                </a:lnTo>
                <a:lnTo>
                  <a:pt x="599" y="55"/>
                </a:lnTo>
                <a:lnTo>
                  <a:pt x="599" y="55"/>
                </a:lnTo>
                <a:lnTo>
                  <a:pt x="599" y="55"/>
                </a:lnTo>
                <a:lnTo>
                  <a:pt x="599" y="55"/>
                </a:lnTo>
                <a:lnTo>
                  <a:pt x="599" y="54"/>
                </a:lnTo>
                <a:lnTo>
                  <a:pt x="599" y="54"/>
                </a:lnTo>
                <a:lnTo>
                  <a:pt x="599" y="54"/>
                </a:lnTo>
                <a:lnTo>
                  <a:pt x="598" y="54"/>
                </a:lnTo>
                <a:lnTo>
                  <a:pt x="598" y="54"/>
                </a:lnTo>
                <a:lnTo>
                  <a:pt x="598" y="54"/>
                </a:lnTo>
                <a:lnTo>
                  <a:pt x="598" y="53"/>
                </a:lnTo>
                <a:lnTo>
                  <a:pt x="598" y="53"/>
                </a:lnTo>
                <a:lnTo>
                  <a:pt x="598" y="53"/>
                </a:lnTo>
                <a:lnTo>
                  <a:pt x="598" y="53"/>
                </a:lnTo>
                <a:lnTo>
                  <a:pt x="598" y="53"/>
                </a:lnTo>
                <a:lnTo>
                  <a:pt x="598" y="52"/>
                </a:lnTo>
                <a:lnTo>
                  <a:pt x="598" y="52"/>
                </a:lnTo>
                <a:lnTo>
                  <a:pt x="598" y="52"/>
                </a:lnTo>
                <a:lnTo>
                  <a:pt x="598" y="52"/>
                </a:lnTo>
                <a:lnTo>
                  <a:pt x="596" y="52"/>
                </a:lnTo>
                <a:lnTo>
                  <a:pt x="596" y="50"/>
                </a:lnTo>
                <a:lnTo>
                  <a:pt x="596" y="50"/>
                </a:lnTo>
                <a:lnTo>
                  <a:pt x="596" y="50"/>
                </a:lnTo>
                <a:lnTo>
                  <a:pt x="596" y="50"/>
                </a:lnTo>
                <a:lnTo>
                  <a:pt x="596" y="50"/>
                </a:lnTo>
                <a:lnTo>
                  <a:pt x="596" y="50"/>
                </a:lnTo>
                <a:lnTo>
                  <a:pt x="596" y="49"/>
                </a:lnTo>
                <a:lnTo>
                  <a:pt x="596" y="49"/>
                </a:lnTo>
                <a:lnTo>
                  <a:pt x="596" y="49"/>
                </a:lnTo>
                <a:lnTo>
                  <a:pt x="596" y="49"/>
                </a:lnTo>
                <a:lnTo>
                  <a:pt x="596" y="49"/>
                </a:lnTo>
                <a:lnTo>
                  <a:pt x="596" y="48"/>
                </a:lnTo>
                <a:lnTo>
                  <a:pt x="596" y="48"/>
                </a:lnTo>
                <a:lnTo>
                  <a:pt x="596" y="48"/>
                </a:lnTo>
                <a:lnTo>
                  <a:pt x="595" y="48"/>
                </a:lnTo>
                <a:lnTo>
                  <a:pt x="595" y="48"/>
                </a:lnTo>
                <a:lnTo>
                  <a:pt x="595" y="47"/>
                </a:lnTo>
                <a:lnTo>
                  <a:pt x="595" y="47"/>
                </a:lnTo>
                <a:lnTo>
                  <a:pt x="595" y="47"/>
                </a:lnTo>
                <a:lnTo>
                  <a:pt x="595" y="47"/>
                </a:lnTo>
                <a:lnTo>
                  <a:pt x="595" y="47"/>
                </a:lnTo>
                <a:lnTo>
                  <a:pt x="595" y="46"/>
                </a:lnTo>
                <a:lnTo>
                  <a:pt x="595" y="46"/>
                </a:lnTo>
                <a:lnTo>
                  <a:pt x="595" y="46"/>
                </a:lnTo>
                <a:lnTo>
                  <a:pt x="595" y="46"/>
                </a:lnTo>
                <a:lnTo>
                  <a:pt x="595" y="46"/>
                </a:lnTo>
                <a:lnTo>
                  <a:pt x="595" y="45"/>
                </a:lnTo>
                <a:lnTo>
                  <a:pt x="595" y="45"/>
                </a:lnTo>
                <a:lnTo>
                  <a:pt x="595" y="45"/>
                </a:lnTo>
                <a:lnTo>
                  <a:pt x="595" y="45"/>
                </a:lnTo>
                <a:lnTo>
                  <a:pt x="595" y="45"/>
                </a:lnTo>
                <a:lnTo>
                  <a:pt x="595" y="44"/>
                </a:lnTo>
                <a:lnTo>
                  <a:pt x="595" y="44"/>
                </a:lnTo>
                <a:lnTo>
                  <a:pt x="595" y="44"/>
                </a:lnTo>
                <a:lnTo>
                  <a:pt x="595" y="44"/>
                </a:lnTo>
                <a:lnTo>
                  <a:pt x="595" y="44"/>
                </a:lnTo>
                <a:lnTo>
                  <a:pt x="595" y="43"/>
                </a:lnTo>
                <a:lnTo>
                  <a:pt x="594" y="43"/>
                </a:lnTo>
                <a:lnTo>
                  <a:pt x="594" y="43"/>
                </a:lnTo>
                <a:lnTo>
                  <a:pt x="594" y="43"/>
                </a:lnTo>
                <a:lnTo>
                  <a:pt x="594" y="41"/>
                </a:lnTo>
                <a:lnTo>
                  <a:pt x="594" y="41"/>
                </a:lnTo>
                <a:lnTo>
                  <a:pt x="594" y="41"/>
                </a:lnTo>
                <a:lnTo>
                  <a:pt x="594" y="41"/>
                </a:lnTo>
                <a:lnTo>
                  <a:pt x="594" y="41"/>
                </a:lnTo>
                <a:lnTo>
                  <a:pt x="594" y="40"/>
                </a:lnTo>
                <a:lnTo>
                  <a:pt x="594" y="40"/>
                </a:lnTo>
                <a:lnTo>
                  <a:pt x="594" y="40"/>
                </a:lnTo>
                <a:lnTo>
                  <a:pt x="594" y="40"/>
                </a:lnTo>
                <a:lnTo>
                  <a:pt x="594" y="40"/>
                </a:lnTo>
                <a:lnTo>
                  <a:pt x="594" y="39"/>
                </a:lnTo>
                <a:lnTo>
                  <a:pt x="594" y="39"/>
                </a:lnTo>
                <a:lnTo>
                  <a:pt x="594" y="39"/>
                </a:lnTo>
                <a:lnTo>
                  <a:pt x="594" y="39"/>
                </a:lnTo>
                <a:lnTo>
                  <a:pt x="594" y="39"/>
                </a:lnTo>
                <a:lnTo>
                  <a:pt x="594" y="38"/>
                </a:lnTo>
                <a:lnTo>
                  <a:pt x="594" y="38"/>
                </a:lnTo>
                <a:lnTo>
                  <a:pt x="594" y="38"/>
                </a:lnTo>
                <a:lnTo>
                  <a:pt x="594" y="38"/>
                </a:lnTo>
                <a:lnTo>
                  <a:pt x="594" y="37"/>
                </a:lnTo>
                <a:lnTo>
                  <a:pt x="594" y="37"/>
                </a:lnTo>
                <a:lnTo>
                  <a:pt x="594" y="37"/>
                </a:lnTo>
                <a:lnTo>
                  <a:pt x="594" y="37"/>
                </a:lnTo>
                <a:lnTo>
                  <a:pt x="594" y="37"/>
                </a:lnTo>
                <a:lnTo>
                  <a:pt x="594" y="36"/>
                </a:lnTo>
                <a:lnTo>
                  <a:pt x="594" y="36"/>
                </a:lnTo>
                <a:lnTo>
                  <a:pt x="594" y="36"/>
                </a:lnTo>
                <a:lnTo>
                  <a:pt x="594" y="36"/>
                </a:lnTo>
                <a:lnTo>
                  <a:pt x="594" y="36"/>
                </a:lnTo>
                <a:lnTo>
                  <a:pt x="594" y="35"/>
                </a:lnTo>
                <a:lnTo>
                  <a:pt x="594" y="35"/>
                </a:lnTo>
                <a:lnTo>
                  <a:pt x="594" y="35"/>
                </a:lnTo>
                <a:lnTo>
                  <a:pt x="594" y="35"/>
                </a:lnTo>
                <a:lnTo>
                  <a:pt x="594" y="34"/>
                </a:lnTo>
                <a:lnTo>
                  <a:pt x="594" y="34"/>
                </a:lnTo>
                <a:lnTo>
                  <a:pt x="594" y="34"/>
                </a:lnTo>
                <a:lnTo>
                  <a:pt x="594" y="34"/>
                </a:lnTo>
                <a:lnTo>
                  <a:pt x="594" y="34"/>
                </a:lnTo>
                <a:lnTo>
                  <a:pt x="594" y="32"/>
                </a:lnTo>
                <a:lnTo>
                  <a:pt x="594" y="32"/>
                </a:lnTo>
                <a:lnTo>
                  <a:pt x="594" y="32"/>
                </a:lnTo>
                <a:lnTo>
                  <a:pt x="594" y="32"/>
                </a:lnTo>
                <a:lnTo>
                  <a:pt x="595" y="32"/>
                </a:lnTo>
                <a:lnTo>
                  <a:pt x="595" y="31"/>
                </a:lnTo>
                <a:lnTo>
                  <a:pt x="595" y="31"/>
                </a:lnTo>
                <a:lnTo>
                  <a:pt x="595" y="31"/>
                </a:lnTo>
                <a:lnTo>
                  <a:pt x="595" y="31"/>
                </a:lnTo>
                <a:lnTo>
                  <a:pt x="595" y="31"/>
                </a:lnTo>
                <a:lnTo>
                  <a:pt x="595" y="30"/>
                </a:lnTo>
                <a:lnTo>
                  <a:pt x="595" y="30"/>
                </a:lnTo>
                <a:lnTo>
                  <a:pt x="595" y="30"/>
                </a:lnTo>
                <a:lnTo>
                  <a:pt x="595" y="30"/>
                </a:lnTo>
                <a:lnTo>
                  <a:pt x="595" y="30"/>
                </a:lnTo>
                <a:lnTo>
                  <a:pt x="595" y="29"/>
                </a:lnTo>
                <a:lnTo>
                  <a:pt x="595" y="29"/>
                </a:lnTo>
                <a:lnTo>
                  <a:pt x="595" y="29"/>
                </a:lnTo>
                <a:lnTo>
                  <a:pt x="595" y="29"/>
                </a:lnTo>
                <a:lnTo>
                  <a:pt x="595" y="28"/>
                </a:lnTo>
                <a:lnTo>
                  <a:pt x="595" y="28"/>
                </a:lnTo>
                <a:lnTo>
                  <a:pt x="595" y="28"/>
                </a:lnTo>
                <a:lnTo>
                  <a:pt x="595" y="28"/>
                </a:lnTo>
                <a:lnTo>
                  <a:pt x="595" y="28"/>
                </a:lnTo>
                <a:lnTo>
                  <a:pt x="595" y="28"/>
                </a:lnTo>
                <a:lnTo>
                  <a:pt x="595" y="27"/>
                </a:lnTo>
                <a:lnTo>
                  <a:pt x="595" y="27"/>
                </a:lnTo>
                <a:lnTo>
                  <a:pt x="596" y="27"/>
                </a:lnTo>
                <a:lnTo>
                  <a:pt x="596" y="27"/>
                </a:lnTo>
                <a:lnTo>
                  <a:pt x="596" y="27"/>
                </a:lnTo>
                <a:lnTo>
                  <a:pt x="596" y="26"/>
                </a:lnTo>
                <a:lnTo>
                  <a:pt x="596" y="26"/>
                </a:lnTo>
                <a:lnTo>
                  <a:pt x="596" y="26"/>
                </a:lnTo>
                <a:lnTo>
                  <a:pt x="596" y="26"/>
                </a:lnTo>
                <a:lnTo>
                  <a:pt x="596" y="26"/>
                </a:lnTo>
                <a:lnTo>
                  <a:pt x="596" y="24"/>
                </a:lnTo>
                <a:lnTo>
                  <a:pt x="596" y="24"/>
                </a:lnTo>
                <a:lnTo>
                  <a:pt x="596" y="24"/>
                </a:lnTo>
                <a:lnTo>
                  <a:pt x="596" y="24"/>
                </a:lnTo>
                <a:lnTo>
                  <a:pt x="596" y="24"/>
                </a:lnTo>
                <a:lnTo>
                  <a:pt x="596" y="23"/>
                </a:lnTo>
                <a:lnTo>
                  <a:pt x="596" y="23"/>
                </a:lnTo>
                <a:lnTo>
                  <a:pt x="598" y="23"/>
                </a:lnTo>
                <a:lnTo>
                  <a:pt x="598" y="23"/>
                </a:lnTo>
                <a:lnTo>
                  <a:pt x="598" y="23"/>
                </a:lnTo>
                <a:lnTo>
                  <a:pt x="598" y="22"/>
                </a:lnTo>
                <a:lnTo>
                  <a:pt x="598" y="22"/>
                </a:lnTo>
                <a:lnTo>
                  <a:pt x="598" y="22"/>
                </a:lnTo>
                <a:lnTo>
                  <a:pt x="598" y="22"/>
                </a:lnTo>
                <a:lnTo>
                  <a:pt x="598" y="22"/>
                </a:lnTo>
                <a:lnTo>
                  <a:pt x="598" y="22"/>
                </a:lnTo>
                <a:lnTo>
                  <a:pt x="598" y="21"/>
                </a:lnTo>
                <a:lnTo>
                  <a:pt x="598" y="21"/>
                </a:lnTo>
                <a:lnTo>
                  <a:pt x="598" y="21"/>
                </a:lnTo>
                <a:lnTo>
                  <a:pt x="599" y="21"/>
                </a:lnTo>
                <a:lnTo>
                  <a:pt x="599" y="21"/>
                </a:lnTo>
                <a:lnTo>
                  <a:pt x="599" y="20"/>
                </a:lnTo>
                <a:lnTo>
                  <a:pt x="599" y="20"/>
                </a:lnTo>
                <a:lnTo>
                  <a:pt x="599" y="20"/>
                </a:lnTo>
                <a:lnTo>
                  <a:pt x="599" y="20"/>
                </a:lnTo>
                <a:lnTo>
                  <a:pt x="599" y="20"/>
                </a:lnTo>
                <a:lnTo>
                  <a:pt x="599" y="20"/>
                </a:lnTo>
                <a:lnTo>
                  <a:pt x="599" y="19"/>
                </a:lnTo>
                <a:lnTo>
                  <a:pt x="599" y="19"/>
                </a:lnTo>
                <a:lnTo>
                  <a:pt x="599" y="19"/>
                </a:lnTo>
                <a:lnTo>
                  <a:pt x="600" y="19"/>
                </a:lnTo>
                <a:lnTo>
                  <a:pt x="600" y="19"/>
                </a:lnTo>
                <a:lnTo>
                  <a:pt x="600" y="18"/>
                </a:lnTo>
                <a:lnTo>
                  <a:pt x="600" y="18"/>
                </a:lnTo>
                <a:lnTo>
                  <a:pt x="600" y="18"/>
                </a:lnTo>
                <a:lnTo>
                  <a:pt x="600" y="18"/>
                </a:lnTo>
                <a:lnTo>
                  <a:pt x="600" y="18"/>
                </a:lnTo>
                <a:lnTo>
                  <a:pt x="600" y="18"/>
                </a:lnTo>
                <a:lnTo>
                  <a:pt x="600" y="17"/>
                </a:lnTo>
                <a:lnTo>
                  <a:pt x="601" y="17"/>
                </a:lnTo>
                <a:lnTo>
                  <a:pt x="601" y="17"/>
                </a:lnTo>
                <a:lnTo>
                  <a:pt x="601" y="17"/>
                </a:lnTo>
                <a:lnTo>
                  <a:pt x="601" y="17"/>
                </a:lnTo>
                <a:lnTo>
                  <a:pt x="601" y="17"/>
                </a:lnTo>
                <a:lnTo>
                  <a:pt x="601" y="15"/>
                </a:lnTo>
                <a:lnTo>
                  <a:pt x="601" y="15"/>
                </a:lnTo>
                <a:lnTo>
                  <a:pt x="601" y="15"/>
                </a:lnTo>
                <a:lnTo>
                  <a:pt x="601" y="15"/>
                </a:lnTo>
                <a:lnTo>
                  <a:pt x="602" y="15"/>
                </a:lnTo>
                <a:lnTo>
                  <a:pt x="602" y="15"/>
                </a:lnTo>
                <a:lnTo>
                  <a:pt x="602" y="14"/>
                </a:lnTo>
                <a:lnTo>
                  <a:pt x="602" y="14"/>
                </a:lnTo>
                <a:lnTo>
                  <a:pt x="602" y="14"/>
                </a:lnTo>
                <a:lnTo>
                  <a:pt x="602" y="14"/>
                </a:lnTo>
                <a:lnTo>
                  <a:pt x="602" y="14"/>
                </a:lnTo>
                <a:lnTo>
                  <a:pt x="602" y="14"/>
                </a:lnTo>
                <a:lnTo>
                  <a:pt x="603" y="14"/>
                </a:lnTo>
                <a:lnTo>
                  <a:pt x="603" y="13"/>
                </a:lnTo>
                <a:lnTo>
                  <a:pt x="603" y="13"/>
                </a:lnTo>
                <a:lnTo>
                  <a:pt x="603" y="13"/>
                </a:lnTo>
                <a:lnTo>
                  <a:pt x="603" y="13"/>
                </a:lnTo>
                <a:lnTo>
                  <a:pt x="603" y="13"/>
                </a:lnTo>
                <a:lnTo>
                  <a:pt x="603" y="13"/>
                </a:lnTo>
                <a:lnTo>
                  <a:pt x="603" y="12"/>
                </a:lnTo>
                <a:lnTo>
                  <a:pt x="604" y="12"/>
                </a:lnTo>
                <a:lnTo>
                  <a:pt x="604" y="12"/>
                </a:lnTo>
                <a:lnTo>
                  <a:pt x="604" y="12"/>
                </a:lnTo>
                <a:lnTo>
                  <a:pt x="604" y="12"/>
                </a:lnTo>
                <a:lnTo>
                  <a:pt x="604" y="12"/>
                </a:lnTo>
                <a:lnTo>
                  <a:pt x="604" y="12"/>
                </a:lnTo>
                <a:lnTo>
                  <a:pt x="604" y="11"/>
                </a:lnTo>
                <a:lnTo>
                  <a:pt x="605" y="11"/>
                </a:lnTo>
                <a:lnTo>
                  <a:pt x="605" y="11"/>
                </a:lnTo>
                <a:lnTo>
                  <a:pt x="605" y="11"/>
                </a:lnTo>
                <a:lnTo>
                  <a:pt x="605" y="11"/>
                </a:lnTo>
                <a:lnTo>
                  <a:pt x="605" y="11"/>
                </a:lnTo>
                <a:lnTo>
                  <a:pt x="605" y="11"/>
                </a:lnTo>
                <a:lnTo>
                  <a:pt x="605" y="10"/>
                </a:lnTo>
                <a:lnTo>
                  <a:pt x="607" y="10"/>
                </a:lnTo>
                <a:lnTo>
                  <a:pt x="607" y="10"/>
                </a:lnTo>
                <a:lnTo>
                  <a:pt x="607" y="10"/>
                </a:lnTo>
                <a:lnTo>
                  <a:pt x="607" y="10"/>
                </a:lnTo>
                <a:lnTo>
                  <a:pt x="607" y="10"/>
                </a:lnTo>
                <a:lnTo>
                  <a:pt x="607" y="10"/>
                </a:lnTo>
                <a:lnTo>
                  <a:pt x="607" y="9"/>
                </a:lnTo>
                <a:lnTo>
                  <a:pt x="608" y="9"/>
                </a:lnTo>
                <a:lnTo>
                  <a:pt x="608" y="9"/>
                </a:lnTo>
                <a:lnTo>
                  <a:pt x="608" y="9"/>
                </a:lnTo>
                <a:lnTo>
                  <a:pt x="608" y="9"/>
                </a:lnTo>
                <a:lnTo>
                  <a:pt x="608" y="9"/>
                </a:lnTo>
                <a:lnTo>
                  <a:pt x="608" y="9"/>
                </a:lnTo>
                <a:lnTo>
                  <a:pt x="608" y="9"/>
                </a:lnTo>
                <a:lnTo>
                  <a:pt x="609" y="8"/>
                </a:lnTo>
                <a:lnTo>
                  <a:pt x="609" y="8"/>
                </a:lnTo>
                <a:lnTo>
                  <a:pt x="609" y="8"/>
                </a:lnTo>
                <a:lnTo>
                  <a:pt x="609" y="8"/>
                </a:lnTo>
                <a:lnTo>
                  <a:pt x="609" y="8"/>
                </a:lnTo>
                <a:lnTo>
                  <a:pt x="609" y="8"/>
                </a:lnTo>
                <a:lnTo>
                  <a:pt x="610" y="8"/>
                </a:lnTo>
                <a:lnTo>
                  <a:pt x="610" y="8"/>
                </a:lnTo>
                <a:lnTo>
                  <a:pt x="610" y="6"/>
                </a:lnTo>
                <a:lnTo>
                  <a:pt x="610" y="6"/>
                </a:lnTo>
                <a:lnTo>
                  <a:pt x="610" y="6"/>
                </a:lnTo>
                <a:lnTo>
                  <a:pt x="610" y="6"/>
                </a:lnTo>
                <a:lnTo>
                  <a:pt x="611" y="6"/>
                </a:lnTo>
                <a:lnTo>
                  <a:pt x="611" y="6"/>
                </a:lnTo>
                <a:lnTo>
                  <a:pt x="611" y="6"/>
                </a:lnTo>
                <a:lnTo>
                  <a:pt x="611" y="6"/>
                </a:lnTo>
                <a:lnTo>
                  <a:pt x="611" y="6"/>
                </a:lnTo>
                <a:lnTo>
                  <a:pt x="611" y="5"/>
                </a:lnTo>
                <a:lnTo>
                  <a:pt x="612" y="5"/>
                </a:lnTo>
                <a:lnTo>
                  <a:pt x="612" y="5"/>
                </a:lnTo>
                <a:lnTo>
                  <a:pt x="612" y="5"/>
                </a:lnTo>
                <a:lnTo>
                  <a:pt x="612" y="5"/>
                </a:lnTo>
                <a:lnTo>
                  <a:pt x="612" y="5"/>
                </a:lnTo>
                <a:lnTo>
                  <a:pt x="612" y="5"/>
                </a:lnTo>
                <a:lnTo>
                  <a:pt x="613" y="5"/>
                </a:lnTo>
                <a:lnTo>
                  <a:pt x="613" y="5"/>
                </a:lnTo>
                <a:lnTo>
                  <a:pt x="613" y="4"/>
                </a:lnTo>
                <a:lnTo>
                  <a:pt x="613" y="4"/>
                </a:lnTo>
                <a:lnTo>
                  <a:pt x="613" y="4"/>
                </a:lnTo>
                <a:lnTo>
                  <a:pt x="613" y="4"/>
                </a:lnTo>
                <a:lnTo>
                  <a:pt x="614" y="4"/>
                </a:lnTo>
                <a:lnTo>
                  <a:pt x="614" y="4"/>
                </a:lnTo>
                <a:lnTo>
                  <a:pt x="614" y="4"/>
                </a:lnTo>
                <a:lnTo>
                  <a:pt x="614" y="4"/>
                </a:lnTo>
                <a:lnTo>
                  <a:pt x="614" y="4"/>
                </a:lnTo>
                <a:lnTo>
                  <a:pt x="616" y="4"/>
                </a:lnTo>
                <a:lnTo>
                  <a:pt x="616" y="4"/>
                </a:lnTo>
                <a:lnTo>
                  <a:pt x="616" y="3"/>
                </a:lnTo>
                <a:lnTo>
                  <a:pt x="616" y="3"/>
                </a:lnTo>
                <a:lnTo>
                  <a:pt x="616" y="3"/>
                </a:lnTo>
                <a:lnTo>
                  <a:pt x="616" y="3"/>
                </a:lnTo>
                <a:lnTo>
                  <a:pt x="617" y="3"/>
                </a:lnTo>
                <a:lnTo>
                  <a:pt x="617" y="3"/>
                </a:lnTo>
                <a:lnTo>
                  <a:pt x="617" y="3"/>
                </a:lnTo>
                <a:lnTo>
                  <a:pt x="617" y="3"/>
                </a:lnTo>
                <a:lnTo>
                  <a:pt x="617" y="3"/>
                </a:lnTo>
                <a:lnTo>
                  <a:pt x="618" y="3"/>
                </a:lnTo>
                <a:lnTo>
                  <a:pt x="618" y="3"/>
                </a:lnTo>
                <a:lnTo>
                  <a:pt x="618" y="2"/>
                </a:lnTo>
                <a:lnTo>
                  <a:pt x="618" y="2"/>
                </a:lnTo>
                <a:lnTo>
                  <a:pt x="618" y="2"/>
                </a:lnTo>
                <a:lnTo>
                  <a:pt x="619" y="2"/>
                </a:lnTo>
                <a:lnTo>
                  <a:pt x="619" y="2"/>
                </a:lnTo>
                <a:lnTo>
                  <a:pt x="619" y="2"/>
                </a:lnTo>
                <a:lnTo>
                  <a:pt x="619" y="2"/>
                </a:lnTo>
                <a:lnTo>
                  <a:pt x="619" y="2"/>
                </a:lnTo>
                <a:lnTo>
                  <a:pt x="619" y="2"/>
                </a:lnTo>
                <a:lnTo>
                  <a:pt x="620" y="2"/>
                </a:lnTo>
                <a:lnTo>
                  <a:pt x="620" y="2"/>
                </a:lnTo>
                <a:lnTo>
                  <a:pt x="620" y="2"/>
                </a:lnTo>
                <a:lnTo>
                  <a:pt x="620" y="2"/>
                </a:lnTo>
                <a:lnTo>
                  <a:pt x="620" y="2"/>
                </a:lnTo>
                <a:lnTo>
                  <a:pt x="621" y="2"/>
                </a:lnTo>
                <a:lnTo>
                  <a:pt x="621" y="1"/>
                </a:lnTo>
                <a:lnTo>
                  <a:pt x="621" y="1"/>
                </a:lnTo>
                <a:lnTo>
                  <a:pt x="621" y="1"/>
                </a:lnTo>
                <a:lnTo>
                  <a:pt x="621" y="1"/>
                </a:lnTo>
                <a:lnTo>
                  <a:pt x="622" y="1"/>
                </a:lnTo>
                <a:lnTo>
                  <a:pt x="622" y="1"/>
                </a:lnTo>
                <a:lnTo>
                  <a:pt x="622" y="1"/>
                </a:lnTo>
                <a:lnTo>
                  <a:pt x="622" y="1"/>
                </a:lnTo>
                <a:lnTo>
                  <a:pt x="622" y="1"/>
                </a:lnTo>
                <a:lnTo>
                  <a:pt x="623" y="1"/>
                </a:lnTo>
                <a:lnTo>
                  <a:pt x="623" y="1"/>
                </a:lnTo>
                <a:lnTo>
                  <a:pt x="623" y="1"/>
                </a:lnTo>
                <a:lnTo>
                  <a:pt x="623" y="1"/>
                </a:lnTo>
                <a:lnTo>
                  <a:pt x="623" y="1"/>
                </a:lnTo>
                <a:lnTo>
                  <a:pt x="625" y="1"/>
                </a:lnTo>
                <a:lnTo>
                  <a:pt x="625" y="1"/>
                </a:lnTo>
                <a:lnTo>
                  <a:pt x="625" y="1"/>
                </a:lnTo>
                <a:lnTo>
                  <a:pt x="625" y="1"/>
                </a:lnTo>
                <a:lnTo>
                  <a:pt x="625" y="1"/>
                </a:lnTo>
                <a:lnTo>
                  <a:pt x="626" y="1"/>
                </a:lnTo>
                <a:lnTo>
                  <a:pt x="626" y="1"/>
                </a:lnTo>
                <a:lnTo>
                  <a:pt x="626" y="0"/>
                </a:lnTo>
                <a:lnTo>
                  <a:pt x="626" y="0"/>
                </a:lnTo>
                <a:lnTo>
                  <a:pt x="626" y="0"/>
                </a:lnTo>
                <a:lnTo>
                  <a:pt x="627" y="0"/>
                </a:lnTo>
                <a:lnTo>
                  <a:pt x="627" y="0"/>
                </a:lnTo>
                <a:lnTo>
                  <a:pt x="627" y="0"/>
                </a:lnTo>
                <a:lnTo>
                  <a:pt x="627" y="0"/>
                </a:lnTo>
                <a:lnTo>
                  <a:pt x="628" y="0"/>
                </a:lnTo>
                <a:lnTo>
                  <a:pt x="628" y="0"/>
                </a:lnTo>
                <a:lnTo>
                  <a:pt x="628" y="0"/>
                </a:lnTo>
                <a:lnTo>
                  <a:pt x="628" y="0"/>
                </a:lnTo>
                <a:lnTo>
                  <a:pt x="628" y="0"/>
                </a:lnTo>
                <a:lnTo>
                  <a:pt x="629" y="0"/>
                </a:lnTo>
                <a:lnTo>
                  <a:pt x="629" y="0"/>
                </a:lnTo>
                <a:lnTo>
                  <a:pt x="629" y="0"/>
                </a:lnTo>
                <a:lnTo>
                  <a:pt x="629" y="0"/>
                </a:lnTo>
                <a:lnTo>
                  <a:pt x="629" y="0"/>
                </a:lnTo>
                <a:lnTo>
                  <a:pt x="630" y="0"/>
                </a:lnTo>
                <a:lnTo>
                  <a:pt x="630" y="0"/>
                </a:lnTo>
                <a:lnTo>
                  <a:pt x="630" y="0"/>
                </a:lnTo>
                <a:lnTo>
                  <a:pt x="630" y="0"/>
                </a:lnTo>
                <a:lnTo>
                  <a:pt x="630" y="0"/>
                </a:lnTo>
                <a:lnTo>
                  <a:pt x="631" y="0"/>
                </a:lnTo>
                <a:lnTo>
                  <a:pt x="631" y="0"/>
                </a:lnTo>
                <a:lnTo>
                  <a:pt x="631" y="0"/>
                </a:lnTo>
                <a:lnTo>
                  <a:pt x="631" y="0"/>
                </a:lnTo>
                <a:lnTo>
                  <a:pt x="632" y="0"/>
                </a:lnTo>
                <a:lnTo>
                  <a:pt x="632" y="0"/>
                </a:lnTo>
                <a:lnTo>
                  <a:pt x="632" y="0"/>
                </a:lnTo>
                <a:lnTo>
                  <a:pt x="632" y="0"/>
                </a:lnTo>
                <a:lnTo>
                  <a:pt x="632" y="0"/>
                </a:lnTo>
                <a:lnTo>
                  <a:pt x="634" y="0"/>
                </a:lnTo>
                <a:lnTo>
                  <a:pt x="634" y="0"/>
                </a:lnTo>
                <a:lnTo>
                  <a:pt x="634" y="0"/>
                </a:lnTo>
                <a:lnTo>
                  <a:pt x="634" y="0"/>
                </a:lnTo>
                <a:lnTo>
                  <a:pt x="634" y="0"/>
                </a:lnTo>
                <a:lnTo>
                  <a:pt x="635" y="0"/>
                </a:lnTo>
                <a:lnTo>
                  <a:pt x="635" y="0"/>
                </a:lnTo>
                <a:lnTo>
                  <a:pt x="635" y="0"/>
                </a:lnTo>
                <a:lnTo>
                  <a:pt x="635" y="0"/>
                </a:lnTo>
                <a:lnTo>
                  <a:pt x="636" y="0"/>
                </a:lnTo>
                <a:lnTo>
                  <a:pt x="636" y="0"/>
                </a:lnTo>
                <a:lnTo>
                  <a:pt x="636" y="0"/>
                </a:lnTo>
                <a:lnTo>
                  <a:pt x="636" y="0"/>
                </a:lnTo>
                <a:lnTo>
                  <a:pt x="636" y="0"/>
                </a:lnTo>
                <a:lnTo>
                  <a:pt x="637" y="0"/>
                </a:lnTo>
                <a:lnTo>
                  <a:pt x="637" y="0"/>
                </a:lnTo>
                <a:lnTo>
                  <a:pt x="637" y="0"/>
                </a:lnTo>
                <a:lnTo>
                  <a:pt x="637" y="0"/>
                </a:lnTo>
                <a:lnTo>
                  <a:pt x="637" y="0"/>
                </a:lnTo>
                <a:lnTo>
                  <a:pt x="638" y="0"/>
                </a:lnTo>
                <a:lnTo>
                  <a:pt x="638" y="0"/>
                </a:lnTo>
                <a:lnTo>
                  <a:pt x="638" y="0"/>
                </a:lnTo>
                <a:lnTo>
                  <a:pt x="638" y="1"/>
                </a:lnTo>
                <a:lnTo>
                  <a:pt x="638" y="1"/>
                </a:lnTo>
                <a:lnTo>
                  <a:pt x="639" y="1"/>
                </a:lnTo>
                <a:lnTo>
                  <a:pt x="639" y="1"/>
                </a:lnTo>
                <a:lnTo>
                  <a:pt x="639" y="1"/>
                </a:lnTo>
                <a:lnTo>
                  <a:pt x="639" y="1"/>
                </a:lnTo>
                <a:lnTo>
                  <a:pt x="639" y="1"/>
                </a:lnTo>
                <a:lnTo>
                  <a:pt x="640" y="1"/>
                </a:lnTo>
                <a:lnTo>
                  <a:pt x="640" y="1"/>
                </a:lnTo>
                <a:lnTo>
                  <a:pt x="640" y="1"/>
                </a:lnTo>
                <a:lnTo>
                  <a:pt x="640" y="1"/>
                </a:lnTo>
                <a:lnTo>
                  <a:pt x="640" y="1"/>
                </a:lnTo>
                <a:lnTo>
                  <a:pt x="641" y="1"/>
                </a:lnTo>
                <a:lnTo>
                  <a:pt x="641" y="1"/>
                </a:lnTo>
                <a:lnTo>
                  <a:pt x="641" y="1"/>
                </a:lnTo>
                <a:lnTo>
                  <a:pt x="641" y="1"/>
                </a:lnTo>
                <a:lnTo>
                  <a:pt x="641" y="1"/>
                </a:lnTo>
                <a:lnTo>
                  <a:pt x="643" y="1"/>
                </a:lnTo>
                <a:lnTo>
                  <a:pt x="643" y="1"/>
                </a:lnTo>
                <a:lnTo>
                  <a:pt x="643" y="1"/>
                </a:lnTo>
                <a:lnTo>
                  <a:pt x="643" y="1"/>
                </a:lnTo>
                <a:lnTo>
                  <a:pt x="643" y="2"/>
                </a:lnTo>
                <a:lnTo>
                  <a:pt x="644" y="2"/>
                </a:lnTo>
                <a:lnTo>
                  <a:pt x="644" y="2"/>
                </a:lnTo>
                <a:lnTo>
                  <a:pt x="644" y="2"/>
                </a:lnTo>
                <a:lnTo>
                  <a:pt x="644" y="2"/>
                </a:lnTo>
                <a:lnTo>
                  <a:pt x="644" y="2"/>
                </a:lnTo>
                <a:lnTo>
                  <a:pt x="645" y="2"/>
                </a:lnTo>
                <a:lnTo>
                  <a:pt x="645" y="2"/>
                </a:lnTo>
                <a:lnTo>
                  <a:pt x="645" y="2"/>
                </a:lnTo>
                <a:lnTo>
                  <a:pt x="645" y="2"/>
                </a:lnTo>
                <a:lnTo>
                  <a:pt x="645" y="2"/>
                </a:lnTo>
                <a:lnTo>
                  <a:pt x="646" y="2"/>
                </a:lnTo>
                <a:lnTo>
                  <a:pt x="646" y="2"/>
                </a:lnTo>
                <a:lnTo>
                  <a:pt x="646" y="2"/>
                </a:lnTo>
                <a:lnTo>
                  <a:pt x="646" y="2"/>
                </a:lnTo>
                <a:lnTo>
                  <a:pt x="646" y="3"/>
                </a:lnTo>
                <a:lnTo>
                  <a:pt x="647" y="3"/>
                </a:lnTo>
                <a:lnTo>
                  <a:pt x="647" y="3"/>
                </a:lnTo>
                <a:lnTo>
                  <a:pt x="647" y="3"/>
                </a:lnTo>
                <a:lnTo>
                  <a:pt x="647" y="3"/>
                </a:lnTo>
                <a:lnTo>
                  <a:pt x="647" y="3"/>
                </a:lnTo>
                <a:lnTo>
                  <a:pt x="647" y="3"/>
                </a:lnTo>
                <a:lnTo>
                  <a:pt x="648" y="3"/>
                </a:lnTo>
                <a:lnTo>
                  <a:pt x="648" y="3"/>
                </a:lnTo>
                <a:lnTo>
                  <a:pt x="648" y="3"/>
                </a:lnTo>
                <a:lnTo>
                  <a:pt x="648" y="3"/>
                </a:lnTo>
                <a:lnTo>
                  <a:pt x="648" y="4"/>
                </a:lnTo>
                <a:lnTo>
                  <a:pt x="649" y="4"/>
                </a:lnTo>
                <a:lnTo>
                  <a:pt x="649" y="4"/>
                </a:lnTo>
                <a:lnTo>
                  <a:pt x="649" y="4"/>
                </a:lnTo>
                <a:lnTo>
                  <a:pt x="649" y="4"/>
                </a:lnTo>
                <a:lnTo>
                  <a:pt x="649" y="4"/>
                </a:lnTo>
                <a:lnTo>
                  <a:pt x="649" y="4"/>
                </a:lnTo>
                <a:lnTo>
                  <a:pt x="650" y="4"/>
                </a:lnTo>
                <a:lnTo>
                  <a:pt x="650" y="4"/>
                </a:lnTo>
                <a:lnTo>
                  <a:pt x="650" y="4"/>
                </a:lnTo>
                <a:lnTo>
                  <a:pt x="650" y="4"/>
                </a:lnTo>
                <a:lnTo>
                  <a:pt x="650" y="5"/>
                </a:lnTo>
                <a:lnTo>
                  <a:pt x="652" y="5"/>
                </a:lnTo>
                <a:lnTo>
                  <a:pt x="652" y="5"/>
                </a:lnTo>
                <a:lnTo>
                  <a:pt x="652" y="5"/>
                </a:lnTo>
                <a:lnTo>
                  <a:pt x="652" y="5"/>
                </a:lnTo>
                <a:lnTo>
                  <a:pt x="652" y="5"/>
                </a:lnTo>
                <a:lnTo>
                  <a:pt x="652" y="5"/>
                </a:lnTo>
                <a:lnTo>
                  <a:pt x="653" y="5"/>
                </a:lnTo>
                <a:lnTo>
                  <a:pt x="653" y="5"/>
                </a:lnTo>
                <a:lnTo>
                  <a:pt x="653" y="6"/>
                </a:lnTo>
                <a:lnTo>
                  <a:pt x="653" y="6"/>
                </a:lnTo>
                <a:lnTo>
                  <a:pt x="653" y="6"/>
                </a:lnTo>
                <a:lnTo>
                  <a:pt x="653" y="6"/>
                </a:lnTo>
                <a:lnTo>
                  <a:pt x="654" y="6"/>
                </a:lnTo>
                <a:lnTo>
                  <a:pt x="654" y="6"/>
                </a:lnTo>
                <a:lnTo>
                  <a:pt x="654" y="6"/>
                </a:lnTo>
                <a:lnTo>
                  <a:pt x="654" y="6"/>
                </a:lnTo>
                <a:lnTo>
                  <a:pt x="654" y="6"/>
                </a:lnTo>
                <a:lnTo>
                  <a:pt x="654" y="8"/>
                </a:lnTo>
                <a:lnTo>
                  <a:pt x="655" y="8"/>
                </a:lnTo>
                <a:lnTo>
                  <a:pt x="655" y="8"/>
                </a:lnTo>
                <a:lnTo>
                  <a:pt x="655" y="8"/>
                </a:lnTo>
                <a:lnTo>
                  <a:pt x="655" y="8"/>
                </a:lnTo>
                <a:lnTo>
                  <a:pt x="655" y="8"/>
                </a:lnTo>
                <a:lnTo>
                  <a:pt x="655" y="8"/>
                </a:lnTo>
                <a:lnTo>
                  <a:pt x="655" y="8"/>
                </a:lnTo>
                <a:lnTo>
                  <a:pt x="656" y="9"/>
                </a:lnTo>
                <a:lnTo>
                  <a:pt x="656" y="9"/>
                </a:lnTo>
                <a:lnTo>
                  <a:pt x="656" y="9"/>
                </a:lnTo>
                <a:lnTo>
                  <a:pt x="656" y="9"/>
                </a:lnTo>
                <a:lnTo>
                  <a:pt x="656" y="9"/>
                </a:lnTo>
                <a:lnTo>
                  <a:pt x="656" y="9"/>
                </a:lnTo>
                <a:lnTo>
                  <a:pt x="657" y="9"/>
                </a:lnTo>
                <a:lnTo>
                  <a:pt x="657" y="9"/>
                </a:lnTo>
                <a:lnTo>
                  <a:pt x="657" y="10"/>
                </a:lnTo>
                <a:lnTo>
                  <a:pt x="657" y="10"/>
                </a:lnTo>
                <a:lnTo>
                  <a:pt x="657" y="10"/>
                </a:lnTo>
                <a:lnTo>
                  <a:pt x="657" y="10"/>
                </a:lnTo>
                <a:lnTo>
                  <a:pt x="657" y="10"/>
                </a:lnTo>
                <a:lnTo>
                  <a:pt x="658" y="10"/>
                </a:lnTo>
                <a:lnTo>
                  <a:pt x="658" y="10"/>
                </a:lnTo>
                <a:lnTo>
                  <a:pt x="658" y="11"/>
                </a:lnTo>
                <a:lnTo>
                  <a:pt x="658" y="11"/>
                </a:lnTo>
                <a:lnTo>
                  <a:pt x="658" y="11"/>
                </a:lnTo>
                <a:lnTo>
                  <a:pt x="658" y="11"/>
                </a:lnTo>
                <a:lnTo>
                  <a:pt x="658" y="11"/>
                </a:lnTo>
                <a:lnTo>
                  <a:pt x="659" y="11"/>
                </a:lnTo>
                <a:lnTo>
                  <a:pt x="659" y="11"/>
                </a:lnTo>
                <a:lnTo>
                  <a:pt x="659" y="12"/>
                </a:lnTo>
                <a:lnTo>
                  <a:pt x="659" y="12"/>
                </a:lnTo>
                <a:lnTo>
                  <a:pt x="659" y="12"/>
                </a:lnTo>
                <a:lnTo>
                  <a:pt x="659" y="12"/>
                </a:lnTo>
                <a:lnTo>
                  <a:pt x="659" y="12"/>
                </a:lnTo>
                <a:lnTo>
                  <a:pt x="661" y="12"/>
                </a:lnTo>
                <a:lnTo>
                  <a:pt x="661" y="12"/>
                </a:lnTo>
                <a:lnTo>
                  <a:pt x="661" y="13"/>
                </a:lnTo>
                <a:lnTo>
                  <a:pt x="661" y="13"/>
                </a:lnTo>
                <a:lnTo>
                  <a:pt x="661" y="13"/>
                </a:lnTo>
                <a:lnTo>
                  <a:pt x="661" y="13"/>
                </a:lnTo>
                <a:lnTo>
                  <a:pt x="661" y="13"/>
                </a:lnTo>
                <a:lnTo>
                  <a:pt x="661" y="13"/>
                </a:lnTo>
                <a:lnTo>
                  <a:pt x="662" y="14"/>
                </a:lnTo>
                <a:lnTo>
                  <a:pt x="662" y="14"/>
                </a:lnTo>
                <a:lnTo>
                  <a:pt x="662" y="14"/>
                </a:lnTo>
                <a:lnTo>
                  <a:pt x="662" y="14"/>
                </a:lnTo>
                <a:lnTo>
                  <a:pt x="662" y="14"/>
                </a:lnTo>
                <a:lnTo>
                  <a:pt x="662" y="14"/>
                </a:lnTo>
                <a:lnTo>
                  <a:pt x="662" y="14"/>
                </a:lnTo>
                <a:lnTo>
                  <a:pt x="662" y="15"/>
                </a:lnTo>
                <a:lnTo>
                  <a:pt x="663" y="15"/>
                </a:lnTo>
                <a:lnTo>
                  <a:pt x="663" y="15"/>
                </a:lnTo>
                <a:lnTo>
                  <a:pt x="663" y="15"/>
                </a:lnTo>
                <a:lnTo>
                  <a:pt x="663" y="15"/>
                </a:lnTo>
                <a:lnTo>
                  <a:pt x="663" y="15"/>
                </a:lnTo>
                <a:lnTo>
                  <a:pt x="663" y="17"/>
                </a:lnTo>
                <a:lnTo>
                  <a:pt x="663" y="17"/>
                </a:lnTo>
                <a:lnTo>
                  <a:pt x="663" y="17"/>
                </a:lnTo>
                <a:lnTo>
                  <a:pt x="663" y="17"/>
                </a:lnTo>
                <a:lnTo>
                  <a:pt x="664" y="17"/>
                </a:lnTo>
                <a:lnTo>
                  <a:pt x="664" y="17"/>
                </a:lnTo>
                <a:lnTo>
                  <a:pt x="664" y="18"/>
                </a:lnTo>
                <a:lnTo>
                  <a:pt x="664" y="18"/>
                </a:lnTo>
                <a:lnTo>
                  <a:pt x="664" y="18"/>
                </a:lnTo>
                <a:lnTo>
                  <a:pt x="664" y="18"/>
                </a:lnTo>
                <a:lnTo>
                  <a:pt x="664" y="18"/>
                </a:lnTo>
                <a:lnTo>
                  <a:pt x="664" y="18"/>
                </a:lnTo>
                <a:lnTo>
                  <a:pt x="664" y="19"/>
                </a:lnTo>
                <a:lnTo>
                  <a:pt x="665" y="19"/>
                </a:lnTo>
                <a:lnTo>
                  <a:pt x="665" y="19"/>
                </a:lnTo>
                <a:lnTo>
                  <a:pt x="665" y="19"/>
                </a:lnTo>
                <a:lnTo>
                  <a:pt x="665" y="19"/>
                </a:lnTo>
                <a:lnTo>
                  <a:pt x="665" y="20"/>
                </a:lnTo>
                <a:lnTo>
                  <a:pt x="665" y="20"/>
                </a:lnTo>
                <a:lnTo>
                  <a:pt x="665" y="20"/>
                </a:lnTo>
                <a:lnTo>
                  <a:pt x="665" y="20"/>
                </a:lnTo>
                <a:lnTo>
                  <a:pt x="665" y="20"/>
                </a:lnTo>
                <a:lnTo>
                  <a:pt x="665" y="20"/>
                </a:lnTo>
                <a:lnTo>
                  <a:pt x="665" y="21"/>
                </a:lnTo>
                <a:lnTo>
                  <a:pt x="666" y="21"/>
                </a:lnTo>
                <a:lnTo>
                  <a:pt x="666" y="21"/>
                </a:lnTo>
                <a:lnTo>
                  <a:pt x="666" y="21"/>
                </a:lnTo>
                <a:lnTo>
                  <a:pt x="666" y="21"/>
                </a:lnTo>
                <a:lnTo>
                  <a:pt x="666" y="22"/>
                </a:lnTo>
                <a:lnTo>
                  <a:pt x="666" y="22"/>
                </a:lnTo>
                <a:lnTo>
                  <a:pt x="666" y="22"/>
                </a:lnTo>
                <a:lnTo>
                  <a:pt x="666" y="22"/>
                </a:lnTo>
                <a:lnTo>
                  <a:pt x="666" y="22"/>
                </a:lnTo>
                <a:lnTo>
                  <a:pt x="666" y="22"/>
                </a:lnTo>
                <a:lnTo>
                  <a:pt x="666" y="23"/>
                </a:lnTo>
                <a:lnTo>
                  <a:pt x="666" y="23"/>
                </a:lnTo>
                <a:lnTo>
                  <a:pt x="667" y="23"/>
                </a:lnTo>
                <a:lnTo>
                  <a:pt x="667" y="23"/>
                </a:lnTo>
                <a:lnTo>
                  <a:pt x="667" y="23"/>
                </a:lnTo>
                <a:lnTo>
                  <a:pt x="667" y="24"/>
                </a:lnTo>
                <a:lnTo>
                  <a:pt x="667" y="24"/>
                </a:lnTo>
                <a:lnTo>
                  <a:pt x="667" y="24"/>
                </a:lnTo>
                <a:lnTo>
                  <a:pt x="667" y="24"/>
                </a:lnTo>
                <a:lnTo>
                  <a:pt x="667" y="24"/>
                </a:lnTo>
                <a:lnTo>
                  <a:pt x="667" y="26"/>
                </a:lnTo>
                <a:lnTo>
                  <a:pt x="667" y="26"/>
                </a:lnTo>
                <a:lnTo>
                  <a:pt x="667" y="26"/>
                </a:lnTo>
                <a:lnTo>
                  <a:pt x="667" y="26"/>
                </a:lnTo>
                <a:lnTo>
                  <a:pt x="667" y="26"/>
                </a:lnTo>
                <a:lnTo>
                  <a:pt x="667" y="27"/>
                </a:lnTo>
                <a:lnTo>
                  <a:pt x="668" y="27"/>
                </a:lnTo>
                <a:lnTo>
                  <a:pt x="668" y="27"/>
                </a:lnTo>
                <a:lnTo>
                  <a:pt x="668" y="27"/>
                </a:lnTo>
                <a:lnTo>
                  <a:pt x="668" y="27"/>
                </a:lnTo>
                <a:lnTo>
                  <a:pt x="668" y="28"/>
                </a:lnTo>
                <a:lnTo>
                  <a:pt x="668" y="28"/>
                </a:lnTo>
                <a:lnTo>
                  <a:pt x="668" y="28"/>
                </a:lnTo>
                <a:lnTo>
                  <a:pt x="668" y="28"/>
                </a:lnTo>
                <a:lnTo>
                  <a:pt x="668" y="28"/>
                </a:lnTo>
                <a:lnTo>
                  <a:pt x="668" y="28"/>
                </a:lnTo>
                <a:lnTo>
                  <a:pt x="668" y="29"/>
                </a:lnTo>
                <a:lnTo>
                  <a:pt x="668" y="29"/>
                </a:lnTo>
                <a:lnTo>
                  <a:pt x="668" y="29"/>
                </a:lnTo>
                <a:lnTo>
                  <a:pt x="668" y="29"/>
                </a:lnTo>
                <a:lnTo>
                  <a:pt x="668" y="30"/>
                </a:lnTo>
                <a:lnTo>
                  <a:pt x="668" y="30"/>
                </a:lnTo>
                <a:lnTo>
                  <a:pt x="668" y="30"/>
                </a:lnTo>
                <a:lnTo>
                  <a:pt x="668" y="30"/>
                </a:lnTo>
                <a:lnTo>
                  <a:pt x="668" y="30"/>
                </a:lnTo>
                <a:lnTo>
                  <a:pt x="668" y="31"/>
                </a:lnTo>
                <a:lnTo>
                  <a:pt x="668" y="31"/>
                </a:lnTo>
                <a:lnTo>
                  <a:pt x="670" y="31"/>
                </a:lnTo>
                <a:lnTo>
                  <a:pt x="670" y="31"/>
                </a:lnTo>
                <a:lnTo>
                  <a:pt x="670" y="31"/>
                </a:lnTo>
                <a:lnTo>
                  <a:pt x="670" y="32"/>
                </a:lnTo>
                <a:lnTo>
                  <a:pt x="670" y="32"/>
                </a:lnTo>
                <a:lnTo>
                  <a:pt x="670" y="32"/>
                </a:lnTo>
                <a:lnTo>
                  <a:pt x="670" y="32"/>
                </a:lnTo>
                <a:lnTo>
                  <a:pt x="670" y="32"/>
                </a:lnTo>
                <a:lnTo>
                  <a:pt x="670" y="34"/>
                </a:lnTo>
                <a:lnTo>
                  <a:pt x="670" y="34"/>
                </a:lnTo>
                <a:lnTo>
                  <a:pt x="670" y="34"/>
                </a:lnTo>
                <a:lnTo>
                  <a:pt x="670" y="34"/>
                </a:lnTo>
                <a:lnTo>
                  <a:pt x="670" y="34"/>
                </a:lnTo>
                <a:lnTo>
                  <a:pt x="670" y="35"/>
                </a:lnTo>
                <a:lnTo>
                  <a:pt x="670" y="35"/>
                </a:lnTo>
                <a:lnTo>
                  <a:pt x="670" y="35"/>
                </a:lnTo>
                <a:lnTo>
                  <a:pt x="670" y="35"/>
                </a:lnTo>
                <a:lnTo>
                  <a:pt x="670" y="36"/>
                </a:lnTo>
                <a:lnTo>
                  <a:pt x="670" y="36"/>
                </a:lnTo>
                <a:lnTo>
                  <a:pt x="670" y="36"/>
                </a:lnTo>
                <a:lnTo>
                  <a:pt x="670" y="36"/>
                </a:lnTo>
                <a:lnTo>
                  <a:pt x="670" y="36"/>
                </a:lnTo>
                <a:lnTo>
                  <a:pt x="670" y="37"/>
                </a:lnTo>
                <a:lnTo>
                  <a:pt x="670" y="37"/>
                </a:lnTo>
                <a:lnTo>
                  <a:pt x="670" y="37"/>
                </a:lnTo>
                <a:lnTo>
                  <a:pt x="670" y="37"/>
                </a:lnTo>
                <a:lnTo>
                  <a:pt x="670" y="37"/>
                </a:lnTo>
                <a:lnTo>
                  <a:pt x="670" y="38"/>
                </a:lnTo>
                <a:lnTo>
                  <a:pt x="670" y="38"/>
                </a:lnTo>
                <a:lnTo>
                  <a:pt x="670" y="38"/>
                </a:lnTo>
                <a:lnTo>
                  <a:pt x="670" y="38"/>
                </a:lnTo>
                <a:lnTo>
                  <a:pt x="670" y="39"/>
                </a:lnTo>
                <a:lnTo>
                  <a:pt x="670" y="39"/>
                </a:lnTo>
                <a:lnTo>
                  <a:pt x="670" y="39"/>
                </a:lnTo>
                <a:lnTo>
                  <a:pt x="670" y="39"/>
                </a:lnTo>
                <a:lnTo>
                  <a:pt x="670" y="39"/>
                </a:lnTo>
                <a:lnTo>
                  <a:pt x="670" y="40"/>
                </a:lnTo>
                <a:lnTo>
                  <a:pt x="670" y="40"/>
                </a:lnTo>
                <a:lnTo>
                  <a:pt x="670" y="40"/>
                </a:lnTo>
                <a:lnTo>
                  <a:pt x="670" y="40"/>
                </a:lnTo>
                <a:lnTo>
                  <a:pt x="670" y="40"/>
                </a:lnTo>
                <a:lnTo>
                  <a:pt x="670" y="41"/>
                </a:lnTo>
                <a:lnTo>
                  <a:pt x="670" y="41"/>
                </a:lnTo>
                <a:lnTo>
                  <a:pt x="670" y="41"/>
                </a:lnTo>
                <a:lnTo>
                  <a:pt x="670" y="41"/>
                </a:lnTo>
                <a:lnTo>
                  <a:pt x="670" y="41"/>
                </a:lnTo>
                <a:lnTo>
                  <a:pt x="670" y="43"/>
                </a:lnTo>
                <a:lnTo>
                  <a:pt x="670" y="43"/>
                </a:lnTo>
                <a:lnTo>
                  <a:pt x="670" y="43"/>
                </a:lnTo>
                <a:lnTo>
                  <a:pt x="670" y="43"/>
                </a:lnTo>
                <a:lnTo>
                  <a:pt x="670" y="44"/>
                </a:lnTo>
                <a:lnTo>
                  <a:pt x="670" y="44"/>
                </a:lnTo>
                <a:lnTo>
                  <a:pt x="670" y="44"/>
                </a:lnTo>
                <a:lnTo>
                  <a:pt x="668" y="44"/>
                </a:lnTo>
                <a:lnTo>
                  <a:pt x="668" y="44"/>
                </a:lnTo>
                <a:lnTo>
                  <a:pt x="668" y="45"/>
                </a:lnTo>
                <a:lnTo>
                  <a:pt x="668" y="45"/>
                </a:lnTo>
                <a:lnTo>
                  <a:pt x="668" y="45"/>
                </a:lnTo>
                <a:lnTo>
                  <a:pt x="668" y="45"/>
                </a:lnTo>
                <a:lnTo>
                  <a:pt x="668" y="45"/>
                </a:lnTo>
                <a:lnTo>
                  <a:pt x="668" y="46"/>
                </a:lnTo>
                <a:lnTo>
                  <a:pt x="668" y="46"/>
                </a:lnTo>
                <a:lnTo>
                  <a:pt x="668" y="46"/>
                </a:lnTo>
                <a:lnTo>
                  <a:pt x="668" y="46"/>
                </a:lnTo>
                <a:lnTo>
                  <a:pt x="668" y="46"/>
                </a:lnTo>
                <a:lnTo>
                  <a:pt x="668" y="47"/>
                </a:lnTo>
                <a:lnTo>
                  <a:pt x="668" y="47"/>
                </a:lnTo>
                <a:lnTo>
                  <a:pt x="668" y="47"/>
                </a:lnTo>
                <a:lnTo>
                  <a:pt x="668" y="47"/>
                </a:lnTo>
                <a:lnTo>
                  <a:pt x="668" y="47"/>
                </a:lnTo>
                <a:lnTo>
                  <a:pt x="668" y="48"/>
                </a:lnTo>
                <a:lnTo>
                  <a:pt x="668" y="48"/>
                </a:lnTo>
                <a:lnTo>
                  <a:pt x="668" y="48"/>
                </a:lnTo>
                <a:lnTo>
                  <a:pt x="668" y="48"/>
                </a:lnTo>
                <a:lnTo>
                  <a:pt x="667" y="48"/>
                </a:lnTo>
                <a:lnTo>
                  <a:pt x="667" y="49"/>
                </a:lnTo>
                <a:lnTo>
                  <a:pt x="667" y="49"/>
                </a:lnTo>
                <a:lnTo>
                  <a:pt x="667" y="49"/>
                </a:lnTo>
                <a:lnTo>
                  <a:pt x="667" y="49"/>
                </a:lnTo>
                <a:lnTo>
                  <a:pt x="667" y="49"/>
                </a:lnTo>
                <a:lnTo>
                  <a:pt x="667" y="50"/>
                </a:lnTo>
                <a:lnTo>
                  <a:pt x="667" y="50"/>
                </a:lnTo>
                <a:lnTo>
                  <a:pt x="667" y="50"/>
                </a:lnTo>
                <a:lnTo>
                  <a:pt x="667" y="50"/>
                </a:lnTo>
                <a:lnTo>
                  <a:pt x="667" y="50"/>
                </a:lnTo>
                <a:lnTo>
                  <a:pt x="667" y="50"/>
                </a:lnTo>
                <a:lnTo>
                  <a:pt x="667" y="52"/>
                </a:lnTo>
                <a:lnTo>
                  <a:pt x="667" y="52"/>
                </a:lnTo>
                <a:lnTo>
                  <a:pt x="666" y="52"/>
                </a:lnTo>
                <a:lnTo>
                  <a:pt x="666" y="52"/>
                </a:lnTo>
                <a:lnTo>
                  <a:pt x="666" y="52"/>
                </a:lnTo>
                <a:lnTo>
                  <a:pt x="666" y="53"/>
                </a:lnTo>
                <a:lnTo>
                  <a:pt x="666" y="53"/>
                </a:lnTo>
                <a:lnTo>
                  <a:pt x="666" y="53"/>
                </a:lnTo>
                <a:lnTo>
                  <a:pt x="666" y="53"/>
                </a:lnTo>
                <a:lnTo>
                  <a:pt x="666" y="53"/>
                </a:lnTo>
                <a:lnTo>
                  <a:pt x="666" y="54"/>
                </a:lnTo>
                <a:lnTo>
                  <a:pt x="666" y="54"/>
                </a:lnTo>
                <a:lnTo>
                  <a:pt x="666" y="54"/>
                </a:lnTo>
                <a:lnTo>
                  <a:pt x="666" y="54"/>
                </a:lnTo>
                <a:lnTo>
                  <a:pt x="665" y="54"/>
                </a:lnTo>
                <a:lnTo>
                  <a:pt x="665" y="54"/>
                </a:lnTo>
                <a:lnTo>
                  <a:pt x="665" y="55"/>
                </a:lnTo>
                <a:lnTo>
                  <a:pt x="665" y="55"/>
                </a:lnTo>
                <a:lnTo>
                  <a:pt x="665" y="55"/>
                </a:lnTo>
                <a:lnTo>
                  <a:pt x="665" y="55"/>
                </a:lnTo>
                <a:lnTo>
                  <a:pt x="665" y="55"/>
                </a:lnTo>
                <a:lnTo>
                  <a:pt x="665" y="56"/>
                </a:lnTo>
                <a:lnTo>
                  <a:pt x="665" y="56"/>
                </a:lnTo>
                <a:lnTo>
                  <a:pt x="665" y="56"/>
                </a:lnTo>
                <a:lnTo>
                  <a:pt x="665" y="56"/>
                </a:lnTo>
                <a:lnTo>
                  <a:pt x="664" y="56"/>
                </a:lnTo>
                <a:lnTo>
                  <a:pt x="664" y="56"/>
                </a:lnTo>
                <a:lnTo>
                  <a:pt x="664" y="57"/>
                </a:lnTo>
                <a:lnTo>
                  <a:pt x="664" y="57"/>
                </a:lnTo>
                <a:lnTo>
                  <a:pt x="664" y="57"/>
                </a:lnTo>
                <a:lnTo>
                  <a:pt x="664" y="57"/>
                </a:lnTo>
                <a:lnTo>
                  <a:pt x="664" y="57"/>
                </a:lnTo>
                <a:lnTo>
                  <a:pt x="664" y="57"/>
                </a:lnTo>
                <a:lnTo>
                  <a:pt x="664" y="58"/>
                </a:lnTo>
                <a:lnTo>
                  <a:pt x="663" y="58"/>
                </a:lnTo>
                <a:lnTo>
                  <a:pt x="663" y="58"/>
                </a:lnTo>
                <a:lnTo>
                  <a:pt x="663" y="58"/>
                </a:lnTo>
                <a:lnTo>
                  <a:pt x="663" y="58"/>
                </a:lnTo>
                <a:lnTo>
                  <a:pt x="663" y="58"/>
                </a:lnTo>
                <a:lnTo>
                  <a:pt x="663" y="59"/>
                </a:lnTo>
                <a:lnTo>
                  <a:pt x="663" y="59"/>
                </a:lnTo>
                <a:lnTo>
                  <a:pt x="663" y="59"/>
                </a:lnTo>
                <a:lnTo>
                  <a:pt x="663" y="59"/>
                </a:lnTo>
                <a:lnTo>
                  <a:pt x="662" y="59"/>
                </a:lnTo>
                <a:lnTo>
                  <a:pt x="662" y="59"/>
                </a:lnTo>
                <a:lnTo>
                  <a:pt x="662" y="61"/>
                </a:lnTo>
                <a:lnTo>
                  <a:pt x="662" y="61"/>
                </a:lnTo>
                <a:lnTo>
                  <a:pt x="662" y="61"/>
                </a:lnTo>
                <a:lnTo>
                  <a:pt x="662" y="61"/>
                </a:lnTo>
                <a:lnTo>
                  <a:pt x="662" y="61"/>
                </a:lnTo>
                <a:lnTo>
                  <a:pt x="662" y="61"/>
                </a:lnTo>
                <a:lnTo>
                  <a:pt x="661" y="61"/>
                </a:lnTo>
                <a:lnTo>
                  <a:pt x="661" y="62"/>
                </a:lnTo>
                <a:lnTo>
                  <a:pt x="661" y="62"/>
                </a:lnTo>
                <a:lnTo>
                  <a:pt x="661" y="62"/>
                </a:lnTo>
                <a:lnTo>
                  <a:pt x="661" y="62"/>
                </a:lnTo>
                <a:lnTo>
                  <a:pt x="661" y="62"/>
                </a:lnTo>
                <a:lnTo>
                  <a:pt x="661" y="62"/>
                </a:lnTo>
                <a:lnTo>
                  <a:pt x="661" y="63"/>
                </a:lnTo>
                <a:lnTo>
                  <a:pt x="659" y="63"/>
                </a:lnTo>
                <a:lnTo>
                  <a:pt x="659" y="63"/>
                </a:lnTo>
                <a:lnTo>
                  <a:pt x="659" y="63"/>
                </a:lnTo>
                <a:lnTo>
                  <a:pt x="659" y="63"/>
                </a:lnTo>
                <a:lnTo>
                  <a:pt x="659" y="63"/>
                </a:lnTo>
                <a:lnTo>
                  <a:pt x="659" y="63"/>
                </a:lnTo>
                <a:lnTo>
                  <a:pt x="659" y="64"/>
                </a:lnTo>
                <a:lnTo>
                  <a:pt x="658" y="64"/>
                </a:lnTo>
                <a:lnTo>
                  <a:pt x="658" y="64"/>
                </a:lnTo>
                <a:lnTo>
                  <a:pt x="658" y="64"/>
                </a:lnTo>
                <a:lnTo>
                  <a:pt x="658" y="64"/>
                </a:lnTo>
                <a:lnTo>
                  <a:pt x="658" y="64"/>
                </a:lnTo>
                <a:lnTo>
                  <a:pt x="658" y="64"/>
                </a:lnTo>
                <a:lnTo>
                  <a:pt x="658" y="65"/>
                </a:lnTo>
                <a:lnTo>
                  <a:pt x="657" y="65"/>
                </a:lnTo>
                <a:lnTo>
                  <a:pt x="657" y="65"/>
                </a:lnTo>
                <a:lnTo>
                  <a:pt x="657" y="65"/>
                </a:lnTo>
                <a:lnTo>
                  <a:pt x="657" y="65"/>
                </a:lnTo>
                <a:lnTo>
                  <a:pt x="657" y="65"/>
                </a:lnTo>
                <a:lnTo>
                  <a:pt x="657" y="65"/>
                </a:lnTo>
                <a:lnTo>
                  <a:pt x="657" y="66"/>
                </a:lnTo>
                <a:lnTo>
                  <a:pt x="656" y="66"/>
                </a:lnTo>
                <a:lnTo>
                  <a:pt x="656" y="66"/>
                </a:lnTo>
                <a:lnTo>
                  <a:pt x="656" y="66"/>
                </a:lnTo>
                <a:lnTo>
                  <a:pt x="656" y="66"/>
                </a:lnTo>
                <a:lnTo>
                  <a:pt x="656" y="66"/>
                </a:lnTo>
                <a:lnTo>
                  <a:pt x="656" y="66"/>
                </a:lnTo>
                <a:lnTo>
                  <a:pt x="655" y="66"/>
                </a:lnTo>
                <a:lnTo>
                  <a:pt x="655" y="67"/>
                </a:lnTo>
                <a:lnTo>
                  <a:pt x="655" y="67"/>
                </a:lnTo>
                <a:lnTo>
                  <a:pt x="655" y="67"/>
                </a:lnTo>
                <a:lnTo>
                  <a:pt x="655" y="67"/>
                </a:lnTo>
                <a:lnTo>
                  <a:pt x="655" y="67"/>
                </a:lnTo>
                <a:lnTo>
                  <a:pt x="655" y="67"/>
                </a:lnTo>
                <a:lnTo>
                  <a:pt x="654" y="67"/>
                </a:lnTo>
                <a:lnTo>
                  <a:pt x="654" y="67"/>
                </a:lnTo>
                <a:lnTo>
                  <a:pt x="654" y="68"/>
                </a:lnTo>
                <a:lnTo>
                  <a:pt x="654" y="68"/>
                </a:lnTo>
                <a:lnTo>
                  <a:pt x="654" y="68"/>
                </a:lnTo>
                <a:lnTo>
                  <a:pt x="654" y="68"/>
                </a:lnTo>
                <a:lnTo>
                  <a:pt x="653" y="68"/>
                </a:lnTo>
                <a:lnTo>
                  <a:pt x="653" y="68"/>
                </a:lnTo>
                <a:lnTo>
                  <a:pt x="653" y="68"/>
                </a:lnTo>
                <a:lnTo>
                  <a:pt x="653" y="68"/>
                </a:lnTo>
                <a:lnTo>
                  <a:pt x="653" y="68"/>
                </a:lnTo>
                <a:lnTo>
                  <a:pt x="653" y="70"/>
                </a:lnTo>
                <a:lnTo>
                  <a:pt x="652" y="70"/>
                </a:lnTo>
                <a:lnTo>
                  <a:pt x="652" y="70"/>
                </a:lnTo>
                <a:lnTo>
                  <a:pt x="652" y="70"/>
                </a:lnTo>
                <a:lnTo>
                  <a:pt x="652" y="70"/>
                </a:lnTo>
                <a:lnTo>
                  <a:pt x="652" y="70"/>
                </a:lnTo>
                <a:lnTo>
                  <a:pt x="652" y="70"/>
                </a:lnTo>
                <a:lnTo>
                  <a:pt x="650" y="70"/>
                </a:lnTo>
                <a:lnTo>
                  <a:pt x="650" y="70"/>
                </a:lnTo>
                <a:lnTo>
                  <a:pt x="650" y="70"/>
                </a:lnTo>
                <a:lnTo>
                  <a:pt x="650" y="71"/>
                </a:lnTo>
                <a:lnTo>
                  <a:pt x="650" y="71"/>
                </a:lnTo>
                <a:lnTo>
                  <a:pt x="649" y="71"/>
                </a:lnTo>
                <a:lnTo>
                  <a:pt x="649" y="71"/>
                </a:lnTo>
                <a:lnTo>
                  <a:pt x="649" y="71"/>
                </a:lnTo>
                <a:lnTo>
                  <a:pt x="649" y="71"/>
                </a:lnTo>
                <a:lnTo>
                  <a:pt x="649" y="71"/>
                </a:lnTo>
                <a:lnTo>
                  <a:pt x="649" y="71"/>
                </a:lnTo>
                <a:lnTo>
                  <a:pt x="648" y="71"/>
                </a:lnTo>
                <a:lnTo>
                  <a:pt x="648" y="71"/>
                </a:lnTo>
                <a:lnTo>
                  <a:pt x="648" y="72"/>
                </a:lnTo>
                <a:lnTo>
                  <a:pt x="648" y="72"/>
                </a:lnTo>
                <a:lnTo>
                  <a:pt x="648" y="72"/>
                </a:lnTo>
                <a:lnTo>
                  <a:pt x="647" y="72"/>
                </a:lnTo>
                <a:lnTo>
                  <a:pt x="647" y="72"/>
                </a:lnTo>
                <a:lnTo>
                  <a:pt x="647" y="72"/>
                </a:lnTo>
                <a:lnTo>
                  <a:pt x="647" y="72"/>
                </a:lnTo>
                <a:lnTo>
                  <a:pt x="647" y="72"/>
                </a:lnTo>
                <a:lnTo>
                  <a:pt x="647" y="72"/>
                </a:lnTo>
                <a:lnTo>
                  <a:pt x="646" y="72"/>
                </a:lnTo>
                <a:lnTo>
                  <a:pt x="646" y="72"/>
                </a:lnTo>
                <a:lnTo>
                  <a:pt x="646" y="72"/>
                </a:lnTo>
                <a:lnTo>
                  <a:pt x="646" y="72"/>
                </a:lnTo>
                <a:lnTo>
                  <a:pt x="646" y="73"/>
                </a:lnTo>
                <a:lnTo>
                  <a:pt x="645" y="73"/>
                </a:lnTo>
                <a:lnTo>
                  <a:pt x="645" y="73"/>
                </a:lnTo>
                <a:lnTo>
                  <a:pt x="645" y="73"/>
                </a:lnTo>
                <a:lnTo>
                  <a:pt x="645" y="73"/>
                </a:lnTo>
                <a:lnTo>
                  <a:pt x="645" y="73"/>
                </a:lnTo>
                <a:lnTo>
                  <a:pt x="644" y="73"/>
                </a:lnTo>
                <a:lnTo>
                  <a:pt x="644" y="73"/>
                </a:lnTo>
                <a:lnTo>
                  <a:pt x="644" y="73"/>
                </a:lnTo>
                <a:lnTo>
                  <a:pt x="644" y="73"/>
                </a:lnTo>
                <a:lnTo>
                  <a:pt x="644" y="73"/>
                </a:lnTo>
                <a:lnTo>
                  <a:pt x="643" y="73"/>
                </a:lnTo>
                <a:lnTo>
                  <a:pt x="643" y="73"/>
                </a:lnTo>
                <a:lnTo>
                  <a:pt x="643" y="73"/>
                </a:lnTo>
                <a:lnTo>
                  <a:pt x="643" y="73"/>
                </a:lnTo>
                <a:lnTo>
                  <a:pt x="643" y="74"/>
                </a:lnTo>
                <a:lnTo>
                  <a:pt x="641" y="74"/>
                </a:lnTo>
                <a:lnTo>
                  <a:pt x="641" y="74"/>
                </a:lnTo>
                <a:lnTo>
                  <a:pt x="641" y="74"/>
                </a:lnTo>
                <a:lnTo>
                  <a:pt x="641" y="74"/>
                </a:lnTo>
                <a:lnTo>
                  <a:pt x="641" y="74"/>
                </a:lnTo>
                <a:lnTo>
                  <a:pt x="640" y="74"/>
                </a:lnTo>
                <a:lnTo>
                  <a:pt x="640" y="74"/>
                </a:lnTo>
                <a:lnTo>
                  <a:pt x="640" y="74"/>
                </a:lnTo>
                <a:lnTo>
                  <a:pt x="640" y="74"/>
                </a:lnTo>
                <a:lnTo>
                  <a:pt x="640" y="74"/>
                </a:lnTo>
                <a:lnTo>
                  <a:pt x="639" y="74"/>
                </a:lnTo>
                <a:lnTo>
                  <a:pt x="639" y="74"/>
                </a:lnTo>
                <a:lnTo>
                  <a:pt x="639" y="74"/>
                </a:lnTo>
                <a:lnTo>
                  <a:pt x="639" y="74"/>
                </a:lnTo>
                <a:lnTo>
                  <a:pt x="639" y="74"/>
                </a:lnTo>
                <a:lnTo>
                  <a:pt x="638" y="74"/>
                </a:lnTo>
                <a:lnTo>
                  <a:pt x="638" y="74"/>
                </a:lnTo>
                <a:lnTo>
                  <a:pt x="638" y="74"/>
                </a:lnTo>
                <a:lnTo>
                  <a:pt x="638" y="74"/>
                </a:lnTo>
                <a:lnTo>
                  <a:pt x="638" y="74"/>
                </a:lnTo>
                <a:lnTo>
                  <a:pt x="637" y="74"/>
                </a:lnTo>
                <a:lnTo>
                  <a:pt x="637" y="75"/>
                </a:lnTo>
                <a:lnTo>
                  <a:pt x="637" y="75"/>
                </a:lnTo>
                <a:lnTo>
                  <a:pt x="637" y="75"/>
                </a:lnTo>
                <a:lnTo>
                  <a:pt x="637" y="75"/>
                </a:lnTo>
                <a:lnTo>
                  <a:pt x="636" y="75"/>
                </a:lnTo>
                <a:lnTo>
                  <a:pt x="636" y="75"/>
                </a:lnTo>
                <a:lnTo>
                  <a:pt x="636" y="75"/>
                </a:lnTo>
                <a:lnTo>
                  <a:pt x="636" y="75"/>
                </a:lnTo>
                <a:lnTo>
                  <a:pt x="636" y="75"/>
                </a:lnTo>
                <a:lnTo>
                  <a:pt x="635" y="75"/>
                </a:lnTo>
                <a:lnTo>
                  <a:pt x="635" y="75"/>
                </a:lnTo>
                <a:lnTo>
                  <a:pt x="635" y="75"/>
                </a:lnTo>
                <a:lnTo>
                  <a:pt x="635" y="75"/>
                </a:lnTo>
                <a:lnTo>
                  <a:pt x="634" y="75"/>
                </a:lnTo>
                <a:lnTo>
                  <a:pt x="634" y="75"/>
                </a:lnTo>
                <a:lnTo>
                  <a:pt x="634" y="75"/>
                </a:lnTo>
                <a:lnTo>
                  <a:pt x="634" y="75"/>
                </a:lnTo>
                <a:lnTo>
                  <a:pt x="634" y="75"/>
                </a:lnTo>
                <a:lnTo>
                  <a:pt x="632" y="75"/>
                </a:lnTo>
                <a:lnTo>
                  <a:pt x="632" y="75"/>
                </a:lnTo>
                <a:lnTo>
                  <a:pt x="632" y="75"/>
                </a:lnTo>
                <a:lnTo>
                  <a:pt x="632" y="75"/>
                </a:lnTo>
                <a:lnTo>
                  <a:pt x="632" y="75"/>
                </a:lnTo>
                <a:lnTo>
                  <a:pt x="632" y="75"/>
                </a:lnTo>
                <a:close/>
                <a:moveTo>
                  <a:pt x="628" y="77"/>
                </a:moveTo>
                <a:lnTo>
                  <a:pt x="636" y="77"/>
                </a:lnTo>
                <a:lnTo>
                  <a:pt x="636" y="93"/>
                </a:lnTo>
                <a:lnTo>
                  <a:pt x="628" y="93"/>
                </a:lnTo>
                <a:lnTo>
                  <a:pt x="628" y="77"/>
                </a:lnTo>
                <a:lnTo>
                  <a:pt x="628" y="77"/>
                </a:lnTo>
                <a:close/>
                <a:moveTo>
                  <a:pt x="628" y="125"/>
                </a:moveTo>
                <a:lnTo>
                  <a:pt x="636" y="125"/>
                </a:lnTo>
                <a:lnTo>
                  <a:pt x="636" y="140"/>
                </a:lnTo>
                <a:lnTo>
                  <a:pt x="628" y="140"/>
                </a:lnTo>
                <a:lnTo>
                  <a:pt x="628" y="125"/>
                </a:lnTo>
                <a:lnTo>
                  <a:pt x="628" y="125"/>
                </a:lnTo>
                <a:close/>
                <a:moveTo>
                  <a:pt x="628" y="172"/>
                </a:moveTo>
                <a:lnTo>
                  <a:pt x="636" y="172"/>
                </a:lnTo>
                <a:lnTo>
                  <a:pt x="636" y="188"/>
                </a:lnTo>
                <a:lnTo>
                  <a:pt x="628" y="188"/>
                </a:lnTo>
                <a:lnTo>
                  <a:pt x="628" y="172"/>
                </a:lnTo>
                <a:lnTo>
                  <a:pt x="628" y="172"/>
                </a:lnTo>
                <a:close/>
                <a:moveTo>
                  <a:pt x="628" y="219"/>
                </a:moveTo>
                <a:lnTo>
                  <a:pt x="636" y="219"/>
                </a:lnTo>
                <a:lnTo>
                  <a:pt x="636" y="235"/>
                </a:lnTo>
                <a:lnTo>
                  <a:pt x="628" y="235"/>
                </a:lnTo>
                <a:lnTo>
                  <a:pt x="628" y="219"/>
                </a:lnTo>
                <a:lnTo>
                  <a:pt x="628" y="219"/>
                </a:lnTo>
                <a:close/>
                <a:moveTo>
                  <a:pt x="628" y="266"/>
                </a:moveTo>
                <a:lnTo>
                  <a:pt x="636" y="266"/>
                </a:lnTo>
                <a:lnTo>
                  <a:pt x="636" y="281"/>
                </a:lnTo>
                <a:lnTo>
                  <a:pt x="628" y="281"/>
                </a:lnTo>
                <a:lnTo>
                  <a:pt x="628" y="266"/>
                </a:lnTo>
                <a:lnTo>
                  <a:pt x="628" y="266"/>
                </a:lnTo>
                <a:close/>
                <a:moveTo>
                  <a:pt x="628" y="305"/>
                </a:moveTo>
                <a:lnTo>
                  <a:pt x="628" y="313"/>
                </a:lnTo>
                <a:lnTo>
                  <a:pt x="612" y="313"/>
                </a:lnTo>
                <a:lnTo>
                  <a:pt x="612" y="305"/>
                </a:lnTo>
                <a:lnTo>
                  <a:pt x="628" y="305"/>
                </a:lnTo>
                <a:lnTo>
                  <a:pt x="628" y="305"/>
                </a:lnTo>
                <a:close/>
                <a:moveTo>
                  <a:pt x="581" y="305"/>
                </a:moveTo>
                <a:lnTo>
                  <a:pt x="581" y="313"/>
                </a:lnTo>
                <a:lnTo>
                  <a:pt x="565" y="313"/>
                </a:lnTo>
                <a:lnTo>
                  <a:pt x="565" y="305"/>
                </a:lnTo>
                <a:lnTo>
                  <a:pt x="581" y="305"/>
                </a:lnTo>
                <a:lnTo>
                  <a:pt x="581" y="305"/>
                </a:lnTo>
                <a:close/>
                <a:moveTo>
                  <a:pt x="533" y="305"/>
                </a:moveTo>
                <a:lnTo>
                  <a:pt x="533" y="313"/>
                </a:lnTo>
                <a:lnTo>
                  <a:pt x="518" y="313"/>
                </a:lnTo>
                <a:lnTo>
                  <a:pt x="518" y="305"/>
                </a:lnTo>
                <a:lnTo>
                  <a:pt x="533" y="305"/>
                </a:lnTo>
                <a:lnTo>
                  <a:pt x="533" y="305"/>
                </a:lnTo>
                <a:close/>
                <a:moveTo>
                  <a:pt x="486" y="305"/>
                </a:moveTo>
                <a:lnTo>
                  <a:pt x="486" y="313"/>
                </a:lnTo>
                <a:lnTo>
                  <a:pt x="470" y="313"/>
                </a:lnTo>
                <a:lnTo>
                  <a:pt x="470" y="305"/>
                </a:lnTo>
                <a:lnTo>
                  <a:pt x="486" y="305"/>
                </a:lnTo>
                <a:lnTo>
                  <a:pt x="486" y="305"/>
                </a:lnTo>
                <a:close/>
                <a:moveTo>
                  <a:pt x="440" y="305"/>
                </a:moveTo>
                <a:lnTo>
                  <a:pt x="440" y="313"/>
                </a:lnTo>
                <a:lnTo>
                  <a:pt x="424" y="313"/>
                </a:lnTo>
                <a:lnTo>
                  <a:pt x="424" y="305"/>
                </a:lnTo>
                <a:lnTo>
                  <a:pt x="440" y="305"/>
                </a:lnTo>
                <a:lnTo>
                  <a:pt x="440" y="305"/>
                </a:lnTo>
                <a:close/>
                <a:moveTo>
                  <a:pt x="393" y="305"/>
                </a:moveTo>
                <a:lnTo>
                  <a:pt x="393" y="313"/>
                </a:lnTo>
                <a:lnTo>
                  <a:pt x="377" y="313"/>
                </a:lnTo>
                <a:lnTo>
                  <a:pt x="377" y="305"/>
                </a:lnTo>
                <a:lnTo>
                  <a:pt x="393" y="305"/>
                </a:lnTo>
                <a:lnTo>
                  <a:pt x="393" y="305"/>
                </a:lnTo>
                <a:close/>
                <a:moveTo>
                  <a:pt x="345" y="305"/>
                </a:moveTo>
                <a:lnTo>
                  <a:pt x="345" y="313"/>
                </a:lnTo>
                <a:lnTo>
                  <a:pt x="330" y="313"/>
                </a:lnTo>
                <a:lnTo>
                  <a:pt x="330" y="305"/>
                </a:lnTo>
                <a:lnTo>
                  <a:pt x="345" y="305"/>
                </a:lnTo>
                <a:lnTo>
                  <a:pt x="345" y="305"/>
                </a:lnTo>
                <a:close/>
                <a:moveTo>
                  <a:pt x="298" y="305"/>
                </a:moveTo>
                <a:lnTo>
                  <a:pt x="298" y="313"/>
                </a:lnTo>
                <a:lnTo>
                  <a:pt x="282" y="313"/>
                </a:lnTo>
                <a:lnTo>
                  <a:pt x="282" y="305"/>
                </a:lnTo>
                <a:lnTo>
                  <a:pt x="298" y="305"/>
                </a:lnTo>
                <a:lnTo>
                  <a:pt x="298" y="305"/>
                </a:lnTo>
                <a:close/>
                <a:moveTo>
                  <a:pt x="251" y="305"/>
                </a:moveTo>
                <a:lnTo>
                  <a:pt x="251" y="313"/>
                </a:lnTo>
                <a:lnTo>
                  <a:pt x="235" y="313"/>
                </a:lnTo>
                <a:lnTo>
                  <a:pt x="235" y="305"/>
                </a:lnTo>
                <a:lnTo>
                  <a:pt x="251" y="305"/>
                </a:lnTo>
                <a:lnTo>
                  <a:pt x="251" y="305"/>
                </a:lnTo>
                <a:close/>
                <a:moveTo>
                  <a:pt x="203" y="305"/>
                </a:moveTo>
                <a:lnTo>
                  <a:pt x="203" y="313"/>
                </a:lnTo>
                <a:lnTo>
                  <a:pt x="188" y="313"/>
                </a:lnTo>
                <a:lnTo>
                  <a:pt x="188" y="305"/>
                </a:lnTo>
                <a:lnTo>
                  <a:pt x="203" y="305"/>
                </a:lnTo>
                <a:lnTo>
                  <a:pt x="203" y="305"/>
                </a:lnTo>
                <a:close/>
                <a:moveTo>
                  <a:pt x="156" y="305"/>
                </a:moveTo>
                <a:lnTo>
                  <a:pt x="156" y="313"/>
                </a:lnTo>
                <a:lnTo>
                  <a:pt x="140" y="313"/>
                </a:lnTo>
                <a:lnTo>
                  <a:pt x="140" y="305"/>
                </a:lnTo>
                <a:lnTo>
                  <a:pt x="156" y="305"/>
                </a:lnTo>
                <a:lnTo>
                  <a:pt x="156" y="305"/>
                </a:lnTo>
                <a:close/>
                <a:moveTo>
                  <a:pt x="110" y="305"/>
                </a:moveTo>
                <a:lnTo>
                  <a:pt x="110" y="313"/>
                </a:lnTo>
                <a:lnTo>
                  <a:pt x="94" y="313"/>
                </a:lnTo>
                <a:lnTo>
                  <a:pt x="94" y="305"/>
                </a:lnTo>
                <a:lnTo>
                  <a:pt x="110" y="305"/>
                </a:lnTo>
                <a:lnTo>
                  <a:pt x="110" y="305"/>
                </a:lnTo>
                <a:close/>
                <a:moveTo>
                  <a:pt x="63" y="305"/>
                </a:moveTo>
                <a:lnTo>
                  <a:pt x="63" y="313"/>
                </a:lnTo>
                <a:lnTo>
                  <a:pt x="47" y="313"/>
                </a:lnTo>
                <a:lnTo>
                  <a:pt x="47" y="305"/>
                </a:lnTo>
                <a:lnTo>
                  <a:pt x="63" y="305"/>
                </a:lnTo>
                <a:close/>
              </a:path>
            </a:pathLst>
          </a:custGeom>
          <a:solidFill>
            <a:srgbClr val="8497b0"/>
          </a:solidFill>
          <a:ln>
            <a:solidFill>
              <a:schemeClr val="accent1">
                <a:lumMod val="90000"/>
              </a:schemeClr>
            </a:solidFill>
          </a:ln>
        </p:spPr>
        <p:style>
          <a:lnRef idx="0"/>
          <a:fillRef idx="0"/>
          <a:effectRef idx="0"/>
          <a:fontRef idx="minor"/>
        </p:style>
      </p:sp>
      <p:sp>
        <p:nvSpPr>
          <p:cNvPr id="420" name="CustomShape 52"/>
          <p:cNvSpPr/>
          <p:nvPr/>
        </p:nvSpPr>
        <p:spPr>
          <a:xfrm>
            <a:off x="7555320" y="5302080"/>
            <a:ext cx="738000" cy="522000"/>
          </a:xfrm>
          <a:custGeom>
            <a:avLst/>
            <a:gdLst/>
            <a:ahLst/>
            <a:rect l="l" t="t" r="r" b="b"/>
            <a:pathLst>
              <a:path w="465" h="329">
                <a:moveTo>
                  <a:pt x="449" y="329"/>
                </a:moveTo>
                <a:lnTo>
                  <a:pt x="449" y="321"/>
                </a:lnTo>
                <a:lnTo>
                  <a:pt x="465" y="321"/>
                </a:lnTo>
                <a:lnTo>
                  <a:pt x="465" y="329"/>
                </a:lnTo>
                <a:lnTo>
                  <a:pt x="449" y="329"/>
                </a:lnTo>
                <a:lnTo>
                  <a:pt x="449" y="329"/>
                </a:lnTo>
                <a:close/>
                <a:moveTo>
                  <a:pt x="8" y="37"/>
                </a:moveTo>
                <a:lnTo>
                  <a:pt x="8" y="38"/>
                </a:lnTo>
                <a:lnTo>
                  <a:pt x="8" y="38"/>
                </a:lnTo>
                <a:lnTo>
                  <a:pt x="8" y="38"/>
                </a:lnTo>
                <a:lnTo>
                  <a:pt x="8" y="38"/>
                </a:lnTo>
                <a:lnTo>
                  <a:pt x="8" y="38"/>
                </a:lnTo>
                <a:lnTo>
                  <a:pt x="8" y="38"/>
                </a:lnTo>
                <a:lnTo>
                  <a:pt x="8" y="39"/>
                </a:lnTo>
                <a:lnTo>
                  <a:pt x="8" y="39"/>
                </a:lnTo>
                <a:lnTo>
                  <a:pt x="8" y="39"/>
                </a:lnTo>
                <a:lnTo>
                  <a:pt x="8" y="39"/>
                </a:lnTo>
                <a:lnTo>
                  <a:pt x="8" y="39"/>
                </a:lnTo>
                <a:lnTo>
                  <a:pt x="8" y="39"/>
                </a:lnTo>
                <a:lnTo>
                  <a:pt x="8" y="40"/>
                </a:lnTo>
                <a:lnTo>
                  <a:pt x="8" y="40"/>
                </a:lnTo>
                <a:lnTo>
                  <a:pt x="8" y="40"/>
                </a:lnTo>
                <a:lnTo>
                  <a:pt x="8" y="40"/>
                </a:lnTo>
                <a:lnTo>
                  <a:pt x="8" y="40"/>
                </a:lnTo>
                <a:lnTo>
                  <a:pt x="8" y="40"/>
                </a:lnTo>
                <a:lnTo>
                  <a:pt x="8" y="41"/>
                </a:lnTo>
                <a:lnTo>
                  <a:pt x="8" y="41"/>
                </a:lnTo>
                <a:lnTo>
                  <a:pt x="8" y="41"/>
                </a:lnTo>
                <a:lnTo>
                  <a:pt x="8" y="41"/>
                </a:lnTo>
                <a:lnTo>
                  <a:pt x="8" y="41"/>
                </a:lnTo>
                <a:lnTo>
                  <a:pt x="8" y="41"/>
                </a:lnTo>
                <a:lnTo>
                  <a:pt x="8" y="43"/>
                </a:lnTo>
                <a:lnTo>
                  <a:pt x="8" y="43"/>
                </a:lnTo>
                <a:lnTo>
                  <a:pt x="8" y="43"/>
                </a:lnTo>
                <a:lnTo>
                  <a:pt x="8" y="43"/>
                </a:lnTo>
                <a:lnTo>
                  <a:pt x="8" y="43"/>
                </a:lnTo>
                <a:lnTo>
                  <a:pt x="8" y="43"/>
                </a:lnTo>
                <a:lnTo>
                  <a:pt x="8" y="44"/>
                </a:lnTo>
                <a:lnTo>
                  <a:pt x="8" y="44"/>
                </a:lnTo>
                <a:lnTo>
                  <a:pt x="8" y="44"/>
                </a:lnTo>
                <a:lnTo>
                  <a:pt x="8" y="44"/>
                </a:lnTo>
                <a:lnTo>
                  <a:pt x="8" y="44"/>
                </a:lnTo>
                <a:lnTo>
                  <a:pt x="8" y="44"/>
                </a:lnTo>
                <a:lnTo>
                  <a:pt x="8" y="45"/>
                </a:lnTo>
                <a:lnTo>
                  <a:pt x="8" y="45"/>
                </a:lnTo>
                <a:lnTo>
                  <a:pt x="9" y="45"/>
                </a:lnTo>
                <a:lnTo>
                  <a:pt x="9" y="45"/>
                </a:lnTo>
                <a:lnTo>
                  <a:pt x="9" y="45"/>
                </a:lnTo>
                <a:lnTo>
                  <a:pt x="9" y="45"/>
                </a:lnTo>
                <a:lnTo>
                  <a:pt x="9" y="45"/>
                </a:lnTo>
                <a:lnTo>
                  <a:pt x="9" y="46"/>
                </a:lnTo>
                <a:lnTo>
                  <a:pt x="9" y="46"/>
                </a:lnTo>
                <a:lnTo>
                  <a:pt x="9" y="46"/>
                </a:lnTo>
                <a:lnTo>
                  <a:pt x="9" y="46"/>
                </a:lnTo>
                <a:lnTo>
                  <a:pt x="9" y="46"/>
                </a:lnTo>
                <a:lnTo>
                  <a:pt x="9" y="46"/>
                </a:lnTo>
                <a:lnTo>
                  <a:pt x="9" y="47"/>
                </a:lnTo>
                <a:lnTo>
                  <a:pt x="9" y="47"/>
                </a:lnTo>
                <a:lnTo>
                  <a:pt x="9" y="47"/>
                </a:lnTo>
                <a:lnTo>
                  <a:pt x="9" y="47"/>
                </a:lnTo>
                <a:lnTo>
                  <a:pt x="9" y="47"/>
                </a:lnTo>
                <a:lnTo>
                  <a:pt x="9" y="47"/>
                </a:lnTo>
                <a:lnTo>
                  <a:pt x="9" y="47"/>
                </a:lnTo>
                <a:lnTo>
                  <a:pt x="9" y="48"/>
                </a:lnTo>
                <a:lnTo>
                  <a:pt x="9" y="48"/>
                </a:lnTo>
                <a:lnTo>
                  <a:pt x="9" y="48"/>
                </a:lnTo>
                <a:lnTo>
                  <a:pt x="10" y="48"/>
                </a:lnTo>
                <a:lnTo>
                  <a:pt x="10" y="48"/>
                </a:lnTo>
                <a:lnTo>
                  <a:pt x="10" y="48"/>
                </a:lnTo>
                <a:lnTo>
                  <a:pt x="10" y="49"/>
                </a:lnTo>
                <a:lnTo>
                  <a:pt x="10" y="49"/>
                </a:lnTo>
                <a:lnTo>
                  <a:pt x="10" y="49"/>
                </a:lnTo>
                <a:lnTo>
                  <a:pt x="10" y="49"/>
                </a:lnTo>
                <a:lnTo>
                  <a:pt x="10" y="49"/>
                </a:lnTo>
                <a:lnTo>
                  <a:pt x="10" y="49"/>
                </a:lnTo>
                <a:lnTo>
                  <a:pt x="10" y="49"/>
                </a:lnTo>
                <a:lnTo>
                  <a:pt x="10" y="50"/>
                </a:lnTo>
                <a:lnTo>
                  <a:pt x="10" y="50"/>
                </a:lnTo>
                <a:lnTo>
                  <a:pt x="10" y="50"/>
                </a:lnTo>
                <a:lnTo>
                  <a:pt x="10" y="50"/>
                </a:lnTo>
                <a:lnTo>
                  <a:pt x="10" y="50"/>
                </a:lnTo>
                <a:lnTo>
                  <a:pt x="11" y="50"/>
                </a:lnTo>
                <a:lnTo>
                  <a:pt x="11" y="50"/>
                </a:lnTo>
                <a:lnTo>
                  <a:pt x="11" y="52"/>
                </a:lnTo>
                <a:lnTo>
                  <a:pt x="11" y="52"/>
                </a:lnTo>
                <a:lnTo>
                  <a:pt x="11" y="52"/>
                </a:lnTo>
                <a:lnTo>
                  <a:pt x="11" y="52"/>
                </a:lnTo>
                <a:lnTo>
                  <a:pt x="11" y="52"/>
                </a:lnTo>
                <a:lnTo>
                  <a:pt x="11" y="52"/>
                </a:lnTo>
                <a:lnTo>
                  <a:pt x="11" y="52"/>
                </a:lnTo>
                <a:lnTo>
                  <a:pt x="11" y="53"/>
                </a:lnTo>
                <a:lnTo>
                  <a:pt x="11" y="53"/>
                </a:lnTo>
                <a:lnTo>
                  <a:pt x="11" y="53"/>
                </a:lnTo>
                <a:lnTo>
                  <a:pt x="11" y="53"/>
                </a:lnTo>
                <a:lnTo>
                  <a:pt x="12" y="53"/>
                </a:lnTo>
                <a:lnTo>
                  <a:pt x="12" y="53"/>
                </a:lnTo>
                <a:lnTo>
                  <a:pt x="12" y="53"/>
                </a:lnTo>
                <a:lnTo>
                  <a:pt x="12" y="53"/>
                </a:lnTo>
                <a:lnTo>
                  <a:pt x="12" y="54"/>
                </a:lnTo>
                <a:lnTo>
                  <a:pt x="12" y="54"/>
                </a:lnTo>
                <a:lnTo>
                  <a:pt x="12" y="54"/>
                </a:lnTo>
                <a:lnTo>
                  <a:pt x="12" y="54"/>
                </a:lnTo>
                <a:lnTo>
                  <a:pt x="12" y="54"/>
                </a:lnTo>
                <a:lnTo>
                  <a:pt x="12" y="54"/>
                </a:lnTo>
                <a:lnTo>
                  <a:pt x="12" y="54"/>
                </a:lnTo>
                <a:lnTo>
                  <a:pt x="14" y="55"/>
                </a:lnTo>
                <a:lnTo>
                  <a:pt x="14" y="55"/>
                </a:lnTo>
                <a:lnTo>
                  <a:pt x="14" y="55"/>
                </a:lnTo>
                <a:lnTo>
                  <a:pt x="14" y="55"/>
                </a:lnTo>
                <a:lnTo>
                  <a:pt x="14" y="55"/>
                </a:lnTo>
                <a:lnTo>
                  <a:pt x="14" y="55"/>
                </a:lnTo>
                <a:lnTo>
                  <a:pt x="14" y="55"/>
                </a:lnTo>
                <a:lnTo>
                  <a:pt x="14" y="55"/>
                </a:lnTo>
                <a:lnTo>
                  <a:pt x="14" y="56"/>
                </a:lnTo>
                <a:lnTo>
                  <a:pt x="14" y="56"/>
                </a:lnTo>
                <a:lnTo>
                  <a:pt x="14" y="56"/>
                </a:lnTo>
                <a:lnTo>
                  <a:pt x="15" y="56"/>
                </a:lnTo>
                <a:lnTo>
                  <a:pt x="15" y="56"/>
                </a:lnTo>
                <a:lnTo>
                  <a:pt x="15" y="56"/>
                </a:lnTo>
                <a:lnTo>
                  <a:pt x="15" y="56"/>
                </a:lnTo>
                <a:lnTo>
                  <a:pt x="15" y="56"/>
                </a:lnTo>
                <a:lnTo>
                  <a:pt x="15" y="57"/>
                </a:lnTo>
                <a:lnTo>
                  <a:pt x="15" y="57"/>
                </a:lnTo>
                <a:lnTo>
                  <a:pt x="15" y="57"/>
                </a:lnTo>
                <a:lnTo>
                  <a:pt x="15" y="57"/>
                </a:lnTo>
                <a:lnTo>
                  <a:pt x="15" y="57"/>
                </a:lnTo>
                <a:lnTo>
                  <a:pt x="16" y="57"/>
                </a:lnTo>
                <a:lnTo>
                  <a:pt x="16" y="57"/>
                </a:lnTo>
                <a:lnTo>
                  <a:pt x="16" y="57"/>
                </a:lnTo>
                <a:lnTo>
                  <a:pt x="16" y="57"/>
                </a:lnTo>
                <a:lnTo>
                  <a:pt x="16" y="58"/>
                </a:lnTo>
                <a:lnTo>
                  <a:pt x="16" y="58"/>
                </a:lnTo>
                <a:lnTo>
                  <a:pt x="16" y="58"/>
                </a:lnTo>
                <a:lnTo>
                  <a:pt x="16" y="58"/>
                </a:lnTo>
                <a:lnTo>
                  <a:pt x="16" y="58"/>
                </a:lnTo>
                <a:lnTo>
                  <a:pt x="17" y="58"/>
                </a:lnTo>
                <a:lnTo>
                  <a:pt x="17" y="58"/>
                </a:lnTo>
                <a:lnTo>
                  <a:pt x="17" y="58"/>
                </a:lnTo>
                <a:lnTo>
                  <a:pt x="17" y="58"/>
                </a:lnTo>
                <a:lnTo>
                  <a:pt x="17" y="59"/>
                </a:lnTo>
                <a:lnTo>
                  <a:pt x="17" y="59"/>
                </a:lnTo>
                <a:lnTo>
                  <a:pt x="17" y="59"/>
                </a:lnTo>
                <a:lnTo>
                  <a:pt x="17" y="59"/>
                </a:lnTo>
                <a:lnTo>
                  <a:pt x="18" y="59"/>
                </a:lnTo>
                <a:lnTo>
                  <a:pt x="18" y="59"/>
                </a:lnTo>
                <a:lnTo>
                  <a:pt x="18" y="59"/>
                </a:lnTo>
                <a:lnTo>
                  <a:pt x="18" y="59"/>
                </a:lnTo>
                <a:lnTo>
                  <a:pt x="18" y="59"/>
                </a:lnTo>
                <a:lnTo>
                  <a:pt x="18" y="61"/>
                </a:lnTo>
                <a:lnTo>
                  <a:pt x="18" y="61"/>
                </a:lnTo>
                <a:lnTo>
                  <a:pt x="18" y="61"/>
                </a:lnTo>
                <a:lnTo>
                  <a:pt x="18" y="61"/>
                </a:lnTo>
                <a:lnTo>
                  <a:pt x="19" y="61"/>
                </a:lnTo>
                <a:lnTo>
                  <a:pt x="19" y="61"/>
                </a:lnTo>
                <a:lnTo>
                  <a:pt x="19" y="61"/>
                </a:lnTo>
                <a:lnTo>
                  <a:pt x="19" y="61"/>
                </a:lnTo>
                <a:lnTo>
                  <a:pt x="19" y="61"/>
                </a:lnTo>
                <a:lnTo>
                  <a:pt x="19" y="61"/>
                </a:lnTo>
                <a:lnTo>
                  <a:pt x="19" y="62"/>
                </a:lnTo>
                <a:lnTo>
                  <a:pt x="19" y="62"/>
                </a:lnTo>
                <a:lnTo>
                  <a:pt x="20" y="62"/>
                </a:lnTo>
                <a:lnTo>
                  <a:pt x="20" y="62"/>
                </a:lnTo>
                <a:lnTo>
                  <a:pt x="20" y="62"/>
                </a:lnTo>
                <a:lnTo>
                  <a:pt x="20" y="62"/>
                </a:lnTo>
                <a:lnTo>
                  <a:pt x="20" y="62"/>
                </a:lnTo>
                <a:lnTo>
                  <a:pt x="20" y="62"/>
                </a:lnTo>
                <a:lnTo>
                  <a:pt x="20" y="62"/>
                </a:lnTo>
                <a:lnTo>
                  <a:pt x="20" y="62"/>
                </a:lnTo>
                <a:lnTo>
                  <a:pt x="21" y="62"/>
                </a:lnTo>
                <a:lnTo>
                  <a:pt x="21" y="63"/>
                </a:lnTo>
                <a:lnTo>
                  <a:pt x="21" y="63"/>
                </a:lnTo>
                <a:lnTo>
                  <a:pt x="21" y="63"/>
                </a:lnTo>
                <a:lnTo>
                  <a:pt x="21" y="63"/>
                </a:lnTo>
                <a:lnTo>
                  <a:pt x="21" y="63"/>
                </a:lnTo>
                <a:lnTo>
                  <a:pt x="21" y="63"/>
                </a:lnTo>
                <a:lnTo>
                  <a:pt x="23" y="63"/>
                </a:lnTo>
                <a:lnTo>
                  <a:pt x="23" y="63"/>
                </a:lnTo>
                <a:lnTo>
                  <a:pt x="23" y="63"/>
                </a:lnTo>
                <a:lnTo>
                  <a:pt x="23" y="63"/>
                </a:lnTo>
                <a:lnTo>
                  <a:pt x="23" y="63"/>
                </a:lnTo>
                <a:lnTo>
                  <a:pt x="23" y="63"/>
                </a:lnTo>
                <a:lnTo>
                  <a:pt x="23" y="64"/>
                </a:lnTo>
                <a:lnTo>
                  <a:pt x="24" y="64"/>
                </a:lnTo>
                <a:lnTo>
                  <a:pt x="24" y="64"/>
                </a:lnTo>
                <a:lnTo>
                  <a:pt x="24" y="64"/>
                </a:lnTo>
                <a:lnTo>
                  <a:pt x="24" y="64"/>
                </a:lnTo>
                <a:lnTo>
                  <a:pt x="24" y="64"/>
                </a:lnTo>
                <a:lnTo>
                  <a:pt x="24" y="64"/>
                </a:lnTo>
                <a:lnTo>
                  <a:pt x="24" y="64"/>
                </a:lnTo>
                <a:lnTo>
                  <a:pt x="25" y="64"/>
                </a:lnTo>
                <a:lnTo>
                  <a:pt x="25" y="64"/>
                </a:lnTo>
                <a:lnTo>
                  <a:pt x="25" y="64"/>
                </a:lnTo>
                <a:lnTo>
                  <a:pt x="25" y="64"/>
                </a:lnTo>
                <a:lnTo>
                  <a:pt x="25" y="64"/>
                </a:lnTo>
                <a:lnTo>
                  <a:pt x="25" y="64"/>
                </a:lnTo>
                <a:lnTo>
                  <a:pt x="25" y="65"/>
                </a:lnTo>
                <a:lnTo>
                  <a:pt x="26" y="65"/>
                </a:lnTo>
                <a:lnTo>
                  <a:pt x="26" y="65"/>
                </a:lnTo>
                <a:lnTo>
                  <a:pt x="26" y="65"/>
                </a:lnTo>
                <a:lnTo>
                  <a:pt x="26" y="65"/>
                </a:lnTo>
                <a:lnTo>
                  <a:pt x="26" y="65"/>
                </a:lnTo>
                <a:lnTo>
                  <a:pt x="26" y="65"/>
                </a:lnTo>
                <a:lnTo>
                  <a:pt x="26" y="65"/>
                </a:lnTo>
                <a:lnTo>
                  <a:pt x="27" y="65"/>
                </a:lnTo>
                <a:lnTo>
                  <a:pt x="27" y="65"/>
                </a:lnTo>
                <a:lnTo>
                  <a:pt x="27" y="65"/>
                </a:lnTo>
                <a:lnTo>
                  <a:pt x="27" y="65"/>
                </a:lnTo>
                <a:lnTo>
                  <a:pt x="27" y="65"/>
                </a:lnTo>
                <a:lnTo>
                  <a:pt x="27" y="65"/>
                </a:lnTo>
                <a:lnTo>
                  <a:pt x="28" y="65"/>
                </a:lnTo>
                <a:lnTo>
                  <a:pt x="28" y="65"/>
                </a:lnTo>
                <a:lnTo>
                  <a:pt x="28" y="65"/>
                </a:lnTo>
                <a:lnTo>
                  <a:pt x="28" y="65"/>
                </a:lnTo>
                <a:lnTo>
                  <a:pt x="28" y="66"/>
                </a:lnTo>
                <a:lnTo>
                  <a:pt x="28" y="66"/>
                </a:lnTo>
                <a:lnTo>
                  <a:pt x="28" y="66"/>
                </a:lnTo>
                <a:lnTo>
                  <a:pt x="29" y="66"/>
                </a:lnTo>
                <a:lnTo>
                  <a:pt x="29" y="66"/>
                </a:lnTo>
                <a:lnTo>
                  <a:pt x="29" y="66"/>
                </a:lnTo>
                <a:lnTo>
                  <a:pt x="29" y="66"/>
                </a:lnTo>
                <a:lnTo>
                  <a:pt x="29" y="66"/>
                </a:lnTo>
                <a:lnTo>
                  <a:pt x="29" y="66"/>
                </a:lnTo>
                <a:lnTo>
                  <a:pt x="30" y="66"/>
                </a:lnTo>
                <a:lnTo>
                  <a:pt x="30" y="66"/>
                </a:lnTo>
                <a:lnTo>
                  <a:pt x="30" y="66"/>
                </a:lnTo>
                <a:lnTo>
                  <a:pt x="30" y="66"/>
                </a:lnTo>
                <a:lnTo>
                  <a:pt x="30" y="66"/>
                </a:lnTo>
                <a:lnTo>
                  <a:pt x="30" y="66"/>
                </a:lnTo>
                <a:lnTo>
                  <a:pt x="30" y="66"/>
                </a:lnTo>
                <a:lnTo>
                  <a:pt x="32" y="66"/>
                </a:lnTo>
                <a:lnTo>
                  <a:pt x="32" y="66"/>
                </a:lnTo>
                <a:lnTo>
                  <a:pt x="32" y="66"/>
                </a:lnTo>
                <a:lnTo>
                  <a:pt x="32" y="66"/>
                </a:lnTo>
                <a:lnTo>
                  <a:pt x="32" y="66"/>
                </a:lnTo>
                <a:lnTo>
                  <a:pt x="32" y="66"/>
                </a:lnTo>
                <a:lnTo>
                  <a:pt x="33" y="66"/>
                </a:lnTo>
                <a:lnTo>
                  <a:pt x="33" y="66"/>
                </a:lnTo>
                <a:lnTo>
                  <a:pt x="33" y="66"/>
                </a:lnTo>
                <a:lnTo>
                  <a:pt x="33" y="66"/>
                </a:lnTo>
                <a:lnTo>
                  <a:pt x="33" y="67"/>
                </a:lnTo>
                <a:lnTo>
                  <a:pt x="33" y="67"/>
                </a:lnTo>
                <a:lnTo>
                  <a:pt x="34" y="67"/>
                </a:lnTo>
                <a:lnTo>
                  <a:pt x="34" y="67"/>
                </a:lnTo>
                <a:lnTo>
                  <a:pt x="34" y="67"/>
                </a:lnTo>
                <a:lnTo>
                  <a:pt x="34" y="67"/>
                </a:lnTo>
                <a:lnTo>
                  <a:pt x="34" y="67"/>
                </a:lnTo>
                <a:lnTo>
                  <a:pt x="34" y="67"/>
                </a:lnTo>
                <a:lnTo>
                  <a:pt x="35" y="67"/>
                </a:lnTo>
                <a:lnTo>
                  <a:pt x="35" y="67"/>
                </a:lnTo>
                <a:lnTo>
                  <a:pt x="35" y="67"/>
                </a:lnTo>
                <a:lnTo>
                  <a:pt x="35" y="67"/>
                </a:lnTo>
                <a:lnTo>
                  <a:pt x="35" y="67"/>
                </a:lnTo>
                <a:lnTo>
                  <a:pt x="35" y="67"/>
                </a:lnTo>
                <a:lnTo>
                  <a:pt x="36" y="67"/>
                </a:lnTo>
                <a:lnTo>
                  <a:pt x="36" y="67"/>
                </a:lnTo>
                <a:lnTo>
                  <a:pt x="36" y="67"/>
                </a:lnTo>
                <a:lnTo>
                  <a:pt x="36" y="67"/>
                </a:lnTo>
                <a:lnTo>
                  <a:pt x="36" y="67"/>
                </a:lnTo>
                <a:lnTo>
                  <a:pt x="36" y="67"/>
                </a:lnTo>
                <a:lnTo>
                  <a:pt x="37" y="67"/>
                </a:lnTo>
                <a:lnTo>
                  <a:pt x="37" y="67"/>
                </a:lnTo>
                <a:lnTo>
                  <a:pt x="37" y="67"/>
                </a:lnTo>
                <a:lnTo>
                  <a:pt x="37" y="67"/>
                </a:lnTo>
                <a:lnTo>
                  <a:pt x="37" y="67"/>
                </a:lnTo>
                <a:lnTo>
                  <a:pt x="37" y="67"/>
                </a:lnTo>
                <a:lnTo>
                  <a:pt x="38" y="67"/>
                </a:lnTo>
                <a:lnTo>
                  <a:pt x="38" y="67"/>
                </a:lnTo>
                <a:lnTo>
                  <a:pt x="38" y="67"/>
                </a:lnTo>
                <a:lnTo>
                  <a:pt x="38" y="67"/>
                </a:lnTo>
                <a:lnTo>
                  <a:pt x="38" y="67"/>
                </a:lnTo>
                <a:lnTo>
                  <a:pt x="38" y="67"/>
                </a:lnTo>
                <a:lnTo>
                  <a:pt x="39" y="67"/>
                </a:lnTo>
                <a:lnTo>
                  <a:pt x="39" y="67"/>
                </a:lnTo>
                <a:lnTo>
                  <a:pt x="39" y="67"/>
                </a:lnTo>
                <a:lnTo>
                  <a:pt x="39" y="67"/>
                </a:lnTo>
                <a:lnTo>
                  <a:pt x="39" y="67"/>
                </a:lnTo>
                <a:lnTo>
                  <a:pt x="39" y="67"/>
                </a:lnTo>
                <a:lnTo>
                  <a:pt x="41" y="67"/>
                </a:lnTo>
                <a:lnTo>
                  <a:pt x="41" y="67"/>
                </a:lnTo>
                <a:lnTo>
                  <a:pt x="41" y="67"/>
                </a:lnTo>
                <a:lnTo>
                  <a:pt x="41" y="67"/>
                </a:lnTo>
                <a:lnTo>
                  <a:pt x="41" y="67"/>
                </a:lnTo>
                <a:lnTo>
                  <a:pt x="41" y="67"/>
                </a:lnTo>
                <a:lnTo>
                  <a:pt x="42" y="67"/>
                </a:lnTo>
                <a:lnTo>
                  <a:pt x="42" y="67"/>
                </a:lnTo>
                <a:lnTo>
                  <a:pt x="42" y="67"/>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6"/>
                </a:lnTo>
                <a:lnTo>
                  <a:pt x="46" y="66"/>
                </a:lnTo>
                <a:lnTo>
                  <a:pt x="46" y="66"/>
                </a:lnTo>
                <a:lnTo>
                  <a:pt x="46" y="65"/>
                </a:lnTo>
                <a:lnTo>
                  <a:pt x="47" y="65"/>
                </a:lnTo>
                <a:lnTo>
                  <a:pt x="47" y="65"/>
                </a:lnTo>
                <a:lnTo>
                  <a:pt x="47" y="65"/>
                </a:lnTo>
                <a:lnTo>
                  <a:pt x="47" y="65"/>
                </a:lnTo>
                <a:lnTo>
                  <a:pt x="47" y="65"/>
                </a:lnTo>
                <a:lnTo>
                  <a:pt x="47" y="65"/>
                </a:lnTo>
                <a:lnTo>
                  <a:pt x="47" y="65"/>
                </a:lnTo>
                <a:lnTo>
                  <a:pt x="48" y="65"/>
                </a:lnTo>
                <a:lnTo>
                  <a:pt x="48" y="65"/>
                </a:lnTo>
                <a:lnTo>
                  <a:pt x="48" y="65"/>
                </a:lnTo>
                <a:lnTo>
                  <a:pt x="48" y="65"/>
                </a:lnTo>
                <a:lnTo>
                  <a:pt x="48" y="65"/>
                </a:lnTo>
                <a:lnTo>
                  <a:pt x="48" y="65"/>
                </a:lnTo>
                <a:lnTo>
                  <a:pt x="48" y="65"/>
                </a:lnTo>
                <a:lnTo>
                  <a:pt x="50" y="65"/>
                </a:lnTo>
                <a:lnTo>
                  <a:pt x="50" y="65"/>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2"/>
                </a:lnTo>
                <a:lnTo>
                  <a:pt x="54" y="62"/>
                </a:lnTo>
                <a:lnTo>
                  <a:pt x="54" y="62"/>
                </a:lnTo>
                <a:lnTo>
                  <a:pt x="54" y="62"/>
                </a:lnTo>
                <a:lnTo>
                  <a:pt x="54" y="62"/>
                </a:lnTo>
                <a:lnTo>
                  <a:pt x="54" y="62"/>
                </a:lnTo>
                <a:lnTo>
                  <a:pt x="54" y="62"/>
                </a:lnTo>
                <a:lnTo>
                  <a:pt x="54" y="62"/>
                </a:lnTo>
                <a:lnTo>
                  <a:pt x="55" y="62"/>
                </a:lnTo>
                <a:lnTo>
                  <a:pt x="55" y="62"/>
                </a:lnTo>
                <a:lnTo>
                  <a:pt x="55" y="62"/>
                </a:lnTo>
                <a:lnTo>
                  <a:pt x="55" y="61"/>
                </a:lnTo>
                <a:lnTo>
                  <a:pt x="55" y="61"/>
                </a:lnTo>
                <a:lnTo>
                  <a:pt x="55" y="61"/>
                </a:lnTo>
                <a:lnTo>
                  <a:pt x="55" y="61"/>
                </a:lnTo>
                <a:lnTo>
                  <a:pt x="55" y="61"/>
                </a:lnTo>
                <a:lnTo>
                  <a:pt x="56" y="61"/>
                </a:lnTo>
                <a:lnTo>
                  <a:pt x="56" y="61"/>
                </a:lnTo>
                <a:lnTo>
                  <a:pt x="56" y="61"/>
                </a:lnTo>
                <a:lnTo>
                  <a:pt x="56" y="61"/>
                </a:lnTo>
                <a:lnTo>
                  <a:pt x="56" y="61"/>
                </a:lnTo>
                <a:lnTo>
                  <a:pt x="56" y="59"/>
                </a:lnTo>
                <a:lnTo>
                  <a:pt x="56" y="59"/>
                </a:lnTo>
                <a:lnTo>
                  <a:pt x="56" y="59"/>
                </a:lnTo>
                <a:lnTo>
                  <a:pt x="57" y="59"/>
                </a:lnTo>
                <a:lnTo>
                  <a:pt x="57" y="59"/>
                </a:lnTo>
                <a:lnTo>
                  <a:pt x="57" y="59"/>
                </a:lnTo>
                <a:lnTo>
                  <a:pt x="57" y="59"/>
                </a:lnTo>
                <a:lnTo>
                  <a:pt x="57" y="59"/>
                </a:lnTo>
                <a:lnTo>
                  <a:pt x="57" y="59"/>
                </a:lnTo>
                <a:lnTo>
                  <a:pt x="57" y="58"/>
                </a:lnTo>
                <a:lnTo>
                  <a:pt x="57" y="58"/>
                </a:lnTo>
                <a:lnTo>
                  <a:pt x="59" y="58"/>
                </a:lnTo>
                <a:lnTo>
                  <a:pt x="59" y="58"/>
                </a:lnTo>
                <a:lnTo>
                  <a:pt x="59" y="58"/>
                </a:lnTo>
                <a:lnTo>
                  <a:pt x="59" y="58"/>
                </a:lnTo>
                <a:lnTo>
                  <a:pt x="59" y="58"/>
                </a:lnTo>
                <a:lnTo>
                  <a:pt x="59" y="58"/>
                </a:lnTo>
                <a:lnTo>
                  <a:pt x="59" y="58"/>
                </a:lnTo>
                <a:lnTo>
                  <a:pt x="59" y="57"/>
                </a:lnTo>
                <a:lnTo>
                  <a:pt x="59" y="57"/>
                </a:lnTo>
                <a:lnTo>
                  <a:pt x="59" y="57"/>
                </a:lnTo>
                <a:lnTo>
                  <a:pt x="60" y="57"/>
                </a:lnTo>
                <a:lnTo>
                  <a:pt x="60" y="57"/>
                </a:lnTo>
                <a:lnTo>
                  <a:pt x="60" y="57"/>
                </a:lnTo>
                <a:lnTo>
                  <a:pt x="60" y="57"/>
                </a:lnTo>
                <a:lnTo>
                  <a:pt x="60" y="57"/>
                </a:lnTo>
                <a:lnTo>
                  <a:pt x="60" y="57"/>
                </a:lnTo>
                <a:lnTo>
                  <a:pt x="60" y="56"/>
                </a:lnTo>
                <a:lnTo>
                  <a:pt x="60" y="56"/>
                </a:lnTo>
                <a:lnTo>
                  <a:pt x="60" y="56"/>
                </a:lnTo>
                <a:lnTo>
                  <a:pt x="61" y="56"/>
                </a:lnTo>
                <a:lnTo>
                  <a:pt x="61" y="56"/>
                </a:lnTo>
                <a:lnTo>
                  <a:pt x="61" y="56"/>
                </a:lnTo>
                <a:lnTo>
                  <a:pt x="61" y="56"/>
                </a:lnTo>
                <a:lnTo>
                  <a:pt x="61" y="56"/>
                </a:lnTo>
                <a:lnTo>
                  <a:pt x="61" y="55"/>
                </a:lnTo>
                <a:lnTo>
                  <a:pt x="61" y="55"/>
                </a:lnTo>
                <a:lnTo>
                  <a:pt x="61" y="55"/>
                </a:lnTo>
                <a:lnTo>
                  <a:pt x="61" y="55"/>
                </a:lnTo>
                <a:lnTo>
                  <a:pt x="61" y="55"/>
                </a:lnTo>
                <a:lnTo>
                  <a:pt x="62" y="55"/>
                </a:lnTo>
                <a:lnTo>
                  <a:pt x="62" y="55"/>
                </a:lnTo>
                <a:lnTo>
                  <a:pt x="62" y="55"/>
                </a:lnTo>
                <a:lnTo>
                  <a:pt x="62" y="54"/>
                </a:lnTo>
                <a:lnTo>
                  <a:pt x="62" y="54"/>
                </a:lnTo>
                <a:lnTo>
                  <a:pt x="62" y="54"/>
                </a:lnTo>
                <a:lnTo>
                  <a:pt x="62" y="54"/>
                </a:lnTo>
                <a:lnTo>
                  <a:pt x="62" y="54"/>
                </a:lnTo>
                <a:lnTo>
                  <a:pt x="62" y="54"/>
                </a:lnTo>
                <a:lnTo>
                  <a:pt x="62" y="54"/>
                </a:lnTo>
                <a:lnTo>
                  <a:pt x="62" y="53"/>
                </a:lnTo>
                <a:lnTo>
                  <a:pt x="62" y="53"/>
                </a:lnTo>
                <a:lnTo>
                  <a:pt x="63" y="53"/>
                </a:lnTo>
                <a:lnTo>
                  <a:pt x="63" y="53"/>
                </a:lnTo>
                <a:lnTo>
                  <a:pt x="63" y="53"/>
                </a:lnTo>
                <a:lnTo>
                  <a:pt x="63" y="53"/>
                </a:lnTo>
                <a:lnTo>
                  <a:pt x="63" y="53"/>
                </a:lnTo>
                <a:lnTo>
                  <a:pt x="63" y="53"/>
                </a:lnTo>
                <a:lnTo>
                  <a:pt x="63" y="52"/>
                </a:lnTo>
                <a:lnTo>
                  <a:pt x="63" y="52"/>
                </a:lnTo>
                <a:lnTo>
                  <a:pt x="63" y="52"/>
                </a:lnTo>
                <a:lnTo>
                  <a:pt x="63" y="52"/>
                </a:lnTo>
                <a:lnTo>
                  <a:pt x="63" y="52"/>
                </a:lnTo>
                <a:lnTo>
                  <a:pt x="63" y="52"/>
                </a:lnTo>
                <a:lnTo>
                  <a:pt x="64" y="52"/>
                </a:lnTo>
                <a:lnTo>
                  <a:pt x="64" y="50"/>
                </a:lnTo>
                <a:lnTo>
                  <a:pt x="64" y="50"/>
                </a:lnTo>
                <a:lnTo>
                  <a:pt x="64" y="50"/>
                </a:lnTo>
                <a:lnTo>
                  <a:pt x="64" y="50"/>
                </a:lnTo>
                <a:lnTo>
                  <a:pt x="64" y="50"/>
                </a:lnTo>
                <a:lnTo>
                  <a:pt x="64" y="50"/>
                </a:lnTo>
                <a:lnTo>
                  <a:pt x="64" y="50"/>
                </a:lnTo>
                <a:lnTo>
                  <a:pt x="64" y="49"/>
                </a:lnTo>
                <a:lnTo>
                  <a:pt x="64" y="49"/>
                </a:lnTo>
                <a:lnTo>
                  <a:pt x="64" y="49"/>
                </a:lnTo>
                <a:lnTo>
                  <a:pt x="64" y="49"/>
                </a:lnTo>
                <a:lnTo>
                  <a:pt x="64" y="49"/>
                </a:lnTo>
                <a:lnTo>
                  <a:pt x="64" y="49"/>
                </a:lnTo>
                <a:lnTo>
                  <a:pt x="64" y="49"/>
                </a:lnTo>
                <a:lnTo>
                  <a:pt x="65" y="48"/>
                </a:lnTo>
                <a:lnTo>
                  <a:pt x="65" y="48"/>
                </a:lnTo>
                <a:lnTo>
                  <a:pt x="65" y="48"/>
                </a:lnTo>
                <a:lnTo>
                  <a:pt x="65" y="48"/>
                </a:lnTo>
                <a:lnTo>
                  <a:pt x="65" y="48"/>
                </a:lnTo>
                <a:lnTo>
                  <a:pt x="65" y="48"/>
                </a:lnTo>
                <a:lnTo>
                  <a:pt x="65" y="47"/>
                </a:lnTo>
                <a:lnTo>
                  <a:pt x="65" y="47"/>
                </a:lnTo>
                <a:lnTo>
                  <a:pt x="65" y="47"/>
                </a:lnTo>
                <a:lnTo>
                  <a:pt x="65" y="47"/>
                </a:lnTo>
                <a:lnTo>
                  <a:pt x="65" y="47"/>
                </a:lnTo>
                <a:lnTo>
                  <a:pt x="65" y="47"/>
                </a:lnTo>
                <a:lnTo>
                  <a:pt x="65" y="47"/>
                </a:lnTo>
                <a:lnTo>
                  <a:pt x="65" y="46"/>
                </a:lnTo>
                <a:lnTo>
                  <a:pt x="65" y="46"/>
                </a:lnTo>
                <a:lnTo>
                  <a:pt x="65" y="46"/>
                </a:lnTo>
                <a:lnTo>
                  <a:pt x="65" y="46"/>
                </a:lnTo>
                <a:lnTo>
                  <a:pt x="65" y="46"/>
                </a:lnTo>
                <a:lnTo>
                  <a:pt x="65" y="46"/>
                </a:lnTo>
                <a:lnTo>
                  <a:pt x="66" y="45"/>
                </a:lnTo>
                <a:lnTo>
                  <a:pt x="66" y="45"/>
                </a:lnTo>
                <a:lnTo>
                  <a:pt x="66" y="45"/>
                </a:lnTo>
                <a:lnTo>
                  <a:pt x="66" y="45"/>
                </a:lnTo>
                <a:lnTo>
                  <a:pt x="66" y="45"/>
                </a:lnTo>
                <a:lnTo>
                  <a:pt x="66" y="45"/>
                </a:lnTo>
                <a:lnTo>
                  <a:pt x="66" y="45"/>
                </a:lnTo>
                <a:lnTo>
                  <a:pt x="66" y="44"/>
                </a:lnTo>
                <a:lnTo>
                  <a:pt x="66" y="44"/>
                </a:lnTo>
                <a:lnTo>
                  <a:pt x="66" y="44"/>
                </a:lnTo>
                <a:lnTo>
                  <a:pt x="66" y="44"/>
                </a:lnTo>
                <a:lnTo>
                  <a:pt x="66" y="44"/>
                </a:lnTo>
                <a:lnTo>
                  <a:pt x="66" y="44"/>
                </a:lnTo>
                <a:lnTo>
                  <a:pt x="66" y="43"/>
                </a:lnTo>
                <a:lnTo>
                  <a:pt x="66" y="43"/>
                </a:lnTo>
                <a:lnTo>
                  <a:pt x="66" y="43"/>
                </a:lnTo>
                <a:lnTo>
                  <a:pt x="66" y="43"/>
                </a:lnTo>
                <a:lnTo>
                  <a:pt x="66" y="43"/>
                </a:lnTo>
                <a:lnTo>
                  <a:pt x="66" y="43"/>
                </a:lnTo>
                <a:lnTo>
                  <a:pt x="66" y="41"/>
                </a:lnTo>
                <a:lnTo>
                  <a:pt x="66" y="41"/>
                </a:lnTo>
                <a:lnTo>
                  <a:pt x="66" y="41"/>
                </a:lnTo>
                <a:lnTo>
                  <a:pt x="66" y="41"/>
                </a:lnTo>
                <a:lnTo>
                  <a:pt x="66" y="41"/>
                </a:lnTo>
                <a:lnTo>
                  <a:pt x="66" y="41"/>
                </a:lnTo>
                <a:lnTo>
                  <a:pt x="66" y="40"/>
                </a:lnTo>
                <a:lnTo>
                  <a:pt x="66" y="40"/>
                </a:lnTo>
                <a:lnTo>
                  <a:pt x="66" y="40"/>
                </a:lnTo>
                <a:lnTo>
                  <a:pt x="66" y="40"/>
                </a:lnTo>
                <a:lnTo>
                  <a:pt x="66" y="40"/>
                </a:lnTo>
                <a:lnTo>
                  <a:pt x="66" y="40"/>
                </a:lnTo>
                <a:lnTo>
                  <a:pt x="66" y="39"/>
                </a:lnTo>
                <a:lnTo>
                  <a:pt x="66" y="39"/>
                </a:lnTo>
                <a:lnTo>
                  <a:pt x="66" y="39"/>
                </a:lnTo>
                <a:lnTo>
                  <a:pt x="66" y="39"/>
                </a:lnTo>
                <a:lnTo>
                  <a:pt x="66" y="39"/>
                </a:lnTo>
                <a:lnTo>
                  <a:pt x="66" y="39"/>
                </a:lnTo>
                <a:lnTo>
                  <a:pt x="66" y="38"/>
                </a:lnTo>
                <a:lnTo>
                  <a:pt x="66" y="38"/>
                </a:lnTo>
                <a:lnTo>
                  <a:pt x="66" y="38"/>
                </a:lnTo>
                <a:lnTo>
                  <a:pt x="66" y="38"/>
                </a:lnTo>
                <a:lnTo>
                  <a:pt x="66" y="38"/>
                </a:lnTo>
                <a:lnTo>
                  <a:pt x="66" y="38"/>
                </a:lnTo>
                <a:lnTo>
                  <a:pt x="66" y="37"/>
                </a:lnTo>
                <a:lnTo>
                  <a:pt x="66" y="37"/>
                </a:lnTo>
                <a:lnTo>
                  <a:pt x="66" y="37"/>
                </a:lnTo>
                <a:lnTo>
                  <a:pt x="66" y="37"/>
                </a:lnTo>
                <a:lnTo>
                  <a:pt x="66" y="37"/>
                </a:lnTo>
                <a:lnTo>
                  <a:pt x="66" y="37"/>
                </a:lnTo>
                <a:lnTo>
                  <a:pt x="66" y="36"/>
                </a:lnTo>
                <a:lnTo>
                  <a:pt x="66" y="36"/>
                </a:lnTo>
                <a:lnTo>
                  <a:pt x="66" y="36"/>
                </a:lnTo>
                <a:lnTo>
                  <a:pt x="66" y="36"/>
                </a:lnTo>
                <a:lnTo>
                  <a:pt x="66" y="36"/>
                </a:lnTo>
                <a:lnTo>
                  <a:pt x="66" y="36"/>
                </a:lnTo>
                <a:lnTo>
                  <a:pt x="66" y="35"/>
                </a:lnTo>
                <a:lnTo>
                  <a:pt x="66" y="35"/>
                </a:lnTo>
                <a:lnTo>
                  <a:pt x="66" y="35"/>
                </a:lnTo>
                <a:lnTo>
                  <a:pt x="66" y="35"/>
                </a:lnTo>
                <a:lnTo>
                  <a:pt x="66" y="35"/>
                </a:lnTo>
                <a:lnTo>
                  <a:pt x="66" y="35"/>
                </a:lnTo>
                <a:lnTo>
                  <a:pt x="66" y="34"/>
                </a:lnTo>
                <a:lnTo>
                  <a:pt x="66" y="34"/>
                </a:lnTo>
                <a:lnTo>
                  <a:pt x="66" y="34"/>
                </a:lnTo>
                <a:lnTo>
                  <a:pt x="66" y="34"/>
                </a:lnTo>
                <a:lnTo>
                  <a:pt x="66" y="34"/>
                </a:lnTo>
                <a:lnTo>
                  <a:pt x="66" y="34"/>
                </a:lnTo>
                <a:lnTo>
                  <a:pt x="66" y="32"/>
                </a:lnTo>
                <a:lnTo>
                  <a:pt x="66" y="32"/>
                </a:lnTo>
                <a:lnTo>
                  <a:pt x="66" y="32"/>
                </a:lnTo>
                <a:lnTo>
                  <a:pt x="66" y="32"/>
                </a:lnTo>
                <a:lnTo>
                  <a:pt x="66" y="32"/>
                </a:lnTo>
                <a:lnTo>
                  <a:pt x="66" y="32"/>
                </a:lnTo>
                <a:lnTo>
                  <a:pt x="66" y="31"/>
                </a:lnTo>
                <a:lnTo>
                  <a:pt x="66" y="31"/>
                </a:lnTo>
                <a:lnTo>
                  <a:pt x="66" y="31"/>
                </a:lnTo>
                <a:lnTo>
                  <a:pt x="66" y="31"/>
                </a:lnTo>
                <a:lnTo>
                  <a:pt x="66" y="31"/>
                </a:lnTo>
                <a:lnTo>
                  <a:pt x="66" y="31"/>
                </a:lnTo>
                <a:lnTo>
                  <a:pt x="66" y="30"/>
                </a:lnTo>
                <a:lnTo>
                  <a:pt x="66" y="30"/>
                </a:lnTo>
                <a:lnTo>
                  <a:pt x="66" y="30"/>
                </a:lnTo>
                <a:lnTo>
                  <a:pt x="66" y="30"/>
                </a:lnTo>
                <a:lnTo>
                  <a:pt x="66" y="30"/>
                </a:lnTo>
                <a:lnTo>
                  <a:pt x="66" y="30"/>
                </a:lnTo>
                <a:lnTo>
                  <a:pt x="66" y="30"/>
                </a:lnTo>
                <a:lnTo>
                  <a:pt x="66" y="29"/>
                </a:lnTo>
                <a:lnTo>
                  <a:pt x="65" y="29"/>
                </a:lnTo>
                <a:lnTo>
                  <a:pt x="65" y="29"/>
                </a:lnTo>
                <a:lnTo>
                  <a:pt x="65" y="29"/>
                </a:lnTo>
                <a:lnTo>
                  <a:pt x="65" y="29"/>
                </a:lnTo>
                <a:lnTo>
                  <a:pt x="65" y="29"/>
                </a:lnTo>
                <a:lnTo>
                  <a:pt x="65" y="28"/>
                </a:lnTo>
                <a:lnTo>
                  <a:pt x="65" y="28"/>
                </a:lnTo>
                <a:lnTo>
                  <a:pt x="65" y="28"/>
                </a:lnTo>
                <a:lnTo>
                  <a:pt x="65" y="28"/>
                </a:lnTo>
                <a:lnTo>
                  <a:pt x="65" y="28"/>
                </a:lnTo>
                <a:lnTo>
                  <a:pt x="65" y="28"/>
                </a:lnTo>
                <a:lnTo>
                  <a:pt x="65" y="28"/>
                </a:lnTo>
                <a:lnTo>
                  <a:pt x="65" y="27"/>
                </a:lnTo>
                <a:lnTo>
                  <a:pt x="65" y="27"/>
                </a:lnTo>
                <a:lnTo>
                  <a:pt x="65" y="27"/>
                </a:lnTo>
                <a:lnTo>
                  <a:pt x="65" y="27"/>
                </a:lnTo>
                <a:lnTo>
                  <a:pt x="65" y="27"/>
                </a:lnTo>
                <a:lnTo>
                  <a:pt x="65" y="27"/>
                </a:lnTo>
                <a:lnTo>
                  <a:pt x="65" y="26"/>
                </a:lnTo>
                <a:lnTo>
                  <a:pt x="64" y="26"/>
                </a:lnTo>
                <a:lnTo>
                  <a:pt x="64" y="26"/>
                </a:lnTo>
                <a:lnTo>
                  <a:pt x="64" y="26"/>
                </a:lnTo>
                <a:lnTo>
                  <a:pt x="64" y="26"/>
                </a:lnTo>
                <a:lnTo>
                  <a:pt x="64" y="26"/>
                </a:lnTo>
                <a:lnTo>
                  <a:pt x="64" y="26"/>
                </a:lnTo>
                <a:lnTo>
                  <a:pt x="64" y="24"/>
                </a:lnTo>
                <a:lnTo>
                  <a:pt x="64" y="24"/>
                </a:lnTo>
                <a:lnTo>
                  <a:pt x="64" y="24"/>
                </a:lnTo>
                <a:lnTo>
                  <a:pt x="64" y="24"/>
                </a:lnTo>
                <a:lnTo>
                  <a:pt x="64" y="24"/>
                </a:lnTo>
                <a:lnTo>
                  <a:pt x="64" y="24"/>
                </a:lnTo>
                <a:lnTo>
                  <a:pt x="64" y="24"/>
                </a:lnTo>
                <a:lnTo>
                  <a:pt x="64" y="23"/>
                </a:lnTo>
                <a:lnTo>
                  <a:pt x="64" y="23"/>
                </a:lnTo>
                <a:lnTo>
                  <a:pt x="63" y="23"/>
                </a:lnTo>
                <a:lnTo>
                  <a:pt x="63" y="23"/>
                </a:lnTo>
                <a:lnTo>
                  <a:pt x="63" y="23"/>
                </a:lnTo>
                <a:lnTo>
                  <a:pt x="63" y="23"/>
                </a:lnTo>
                <a:lnTo>
                  <a:pt x="63" y="23"/>
                </a:lnTo>
                <a:lnTo>
                  <a:pt x="63" y="22"/>
                </a:lnTo>
                <a:lnTo>
                  <a:pt x="63" y="22"/>
                </a:lnTo>
                <a:lnTo>
                  <a:pt x="63" y="22"/>
                </a:lnTo>
                <a:lnTo>
                  <a:pt x="63" y="22"/>
                </a:lnTo>
                <a:lnTo>
                  <a:pt x="63" y="22"/>
                </a:lnTo>
                <a:lnTo>
                  <a:pt x="63" y="22"/>
                </a:lnTo>
                <a:lnTo>
                  <a:pt x="63" y="22"/>
                </a:lnTo>
                <a:lnTo>
                  <a:pt x="62" y="22"/>
                </a:lnTo>
                <a:lnTo>
                  <a:pt x="62" y="21"/>
                </a:lnTo>
                <a:lnTo>
                  <a:pt x="62" y="21"/>
                </a:lnTo>
                <a:lnTo>
                  <a:pt x="62" y="21"/>
                </a:lnTo>
                <a:lnTo>
                  <a:pt x="62" y="21"/>
                </a:lnTo>
                <a:lnTo>
                  <a:pt x="62" y="21"/>
                </a:lnTo>
                <a:lnTo>
                  <a:pt x="62" y="21"/>
                </a:lnTo>
                <a:lnTo>
                  <a:pt x="62" y="21"/>
                </a:lnTo>
                <a:lnTo>
                  <a:pt x="62" y="20"/>
                </a:lnTo>
                <a:lnTo>
                  <a:pt x="62" y="20"/>
                </a:lnTo>
                <a:lnTo>
                  <a:pt x="62" y="20"/>
                </a:lnTo>
                <a:lnTo>
                  <a:pt x="62" y="20"/>
                </a:lnTo>
                <a:lnTo>
                  <a:pt x="61" y="20"/>
                </a:lnTo>
                <a:lnTo>
                  <a:pt x="61" y="20"/>
                </a:lnTo>
                <a:lnTo>
                  <a:pt x="61" y="20"/>
                </a:lnTo>
                <a:lnTo>
                  <a:pt x="61" y="20"/>
                </a:lnTo>
                <a:lnTo>
                  <a:pt x="61" y="19"/>
                </a:lnTo>
                <a:lnTo>
                  <a:pt x="61" y="19"/>
                </a:lnTo>
                <a:lnTo>
                  <a:pt x="61" y="19"/>
                </a:lnTo>
                <a:lnTo>
                  <a:pt x="61" y="19"/>
                </a:lnTo>
                <a:lnTo>
                  <a:pt x="61" y="19"/>
                </a:lnTo>
                <a:lnTo>
                  <a:pt x="61" y="19"/>
                </a:lnTo>
                <a:lnTo>
                  <a:pt x="60" y="19"/>
                </a:lnTo>
                <a:lnTo>
                  <a:pt x="60" y="19"/>
                </a:lnTo>
                <a:lnTo>
                  <a:pt x="60" y="18"/>
                </a:lnTo>
                <a:lnTo>
                  <a:pt x="60" y="18"/>
                </a:lnTo>
                <a:lnTo>
                  <a:pt x="60" y="18"/>
                </a:lnTo>
                <a:lnTo>
                  <a:pt x="60" y="18"/>
                </a:lnTo>
                <a:lnTo>
                  <a:pt x="60" y="18"/>
                </a:lnTo>
                <a:lnTo>
                  <a:pt x="60" y="18"/>
                </a:lnTo>
                <a:lnTo>
                  <a:pt x="60" y="18"/>
                </a:lnTo>
                <a:lnTo>
                  <a:pt x="59" y="18"/>
                </a:lnTo>
                <a:lnTo>
                  <a:pt x="59" y="17"/>
                </a:lnTo>
                <a:lnTo>
                  <a:pt x="59" y="17"/>
                </a:lnTo>
                <a:lnTo>
                  <a:pt x="59" y="17"/>
                </a:lnTo>
                <a:lnTo>
                  <a:pt x="59" y="17"/>
                </a:lnTo>
                <a:lnTo>
                  <a:pt x="59" y="17"/>
                </a:lnTo>
                <a:lnTo>
                  <a:pt x="59" y="17"/>
                </a:lnTo>
                <a:lnTo>
                  <a:pt x="59" y="17"/>
                </a:lnTo>
                <a:lnTo>
                  <a:pt x="59" y="17"/>
                </a:lnTo>
                <a:lnTo>
                  <a:pt x="59" y="17"/>
                </a:lnTo>
                <a:lnTo>
                  <a:pt x="57" y="15"/>
                </a:lnTo>
                <a:lnTo>
                  <a:pt x="57" y="15"/>
                </a:lnTo>
                <a:lnTo>
                  <a:pt x="57" y="15"/>
                </a:lnTo>
                <a:lnTo>
                  <a:pt x="57" y="15"/>
                </a:lnTo>
                <a:lnTo>
                  <a:pt x="57" y="15"/>
                </a:lnTo>
                <a:lnTo>
                  <a:pt x="57" y="15"/>
                </a:lnTo>
                <a:lnTo>
                  <a:pt x="57" y="15"/>
                </a:lnTo>
                <a:lnTo>
                  <a:pt x="57" y="15"/>
                </a:lnTo>
                <a:lnTo>
                  <a:pt x="56" y="15"/>
                </a:lnTo>
                <a:lnTo>
                  <a:pt x="56" y="15"/>
                </a:lnTo>
                <a:lnTo>
                  <a:pt x="56" y="14"/>
                </a:lnTo>
                <a:lnTo>
                  <a:pt x="56" y="14"/>
                </a:lnTo>
                <a:lnTo>
                  <a:pt x="56" y="14"/>
                </a:lnTo>
                <a:lnTo>
                  <a:pt x="56" y="14"/>
                </a:lnTo>
                <a:lnTo>
                  <a:pt x="56" y="14"/>
                </a:lnTo>
                <a:lnTo>
                  <a:pt x="56" y="14"/>
                </a:lnTo>
                <a:lnTo>
                  <a:pt x="55" y="14"/>
                </a:lnTo>
                <a:lnTo>
                  <a:pt x="55" y="14"/>
                </a:lnTo>
                <a:lnTo>
                  <a:pt x="55" y="14"/>
                </a:lnTo>
                <a:lnTo>
                  <a:pt x="55" y="13"/>
                </a:lnTo>
                <a:lnTo>
                  <a:pt x="55" y="13"/>
                </a:lnTo>
                <a:lnTo>
                  <a:pt x="55" y="13"/>
                </a:lnTo>
                <a:lnTo>
                  <a:pt x="55" y="13"/>
                </a:lnTo>
                <a:lnTo>
                  <a:pt x="55" y="13"/>
                </a:lnTo>
                <a:lnTo>
                  <a:pt x="54" y="13"/>
                </a:lnTo>
                <a:lnTo>
                  <a:pt x="54" y="13"/>
                </a:lnTo>
                <a:lnTo>
                  <a:pt x="54" y="13"/>
                </a:lnTo>
                <a:lnTo>
                  <a:pt x="54" y="13"/>
                </a:lnTo>
                <a:lnTo>
                  <a:pt x="54" y="13"/>
                </a:lnTo>
                <a:lnTo>
                  <a:pt x="54" y="13"/>
                </a:lnTo>
                <a:lnTo>
                  <a:pt x="54" y="12"/>
                </a:lnTo>
                <a:lnTo>
                  <a:pt x="54" y="12"/>
                </a:lnTo>
                <a:lnTo>
                  <a:pt x="53" y="12"/>
                </a:lnTo>
                <a:lnTo>
                  <a:pt x="53" y="12"/>
                </a:lnTo>
                <a:lnTo>
                  <a:pt x="53" y="12"/>
                </a:lnTo>
                <a:lnTo>
                  <a:pt x="53" y="12"/>
                </a:lnTo>
                <a:lnTo>
                  <a:pt x="53" y="12"/>
                </a:lnTo>
                <a:lnTo>
                  <a:pt x="53" y="12"/>
                </a:lnTo>
                <a:lnTo>
                  <a:pt x="53" y="12"/>
                </a:lnTo>
                <a:lnTo>
                  <a:pt x="52" y="12"/>
                </a:lnTo>
                <a:lnTo>
                  <a:pt x="52" y="12"/>
                </a:lnTo>
                <a:lnTo>
                  <a:pt x="52" y="12"/>
                </a:lnTo>
                <a:lnTo>
                  <a:pt x="52" y="11"/>
                </a:lnTo>
                <a:lnTo>
                  <a:pt x="52" y="11"/>
                </a:lnTo>
                <a:lnTo>
                  <a:pt x="52" y="11"/>
                </a:lnTo>
                <a:lnTo>
                  <a:pt x="52" y="11"/>
                </a:lnTo>
                <a:lnTo>
                  <a:pt x="52" y="11"/>
                </a:lnTo>
                <a:lnTo>
                  <a:pt x="51" y="11"/>
                </a:lnTo>
                <a:lnTo>
                  <a:pt x="51" y="11"/>
                </a:lnTo>
                <a:lnTo>
                  <a:pt x="51" y="11"/>
                </a:lnTo>
                <a:lnTo>
                  <a:pt x="51" y="11"/>
                </a:lnTo>
                <a:lnTo>
                  <a:pt x="51" y="11"/>
                </a:lnTo>
                <a:lnTo>
                  <a:pt x="51" y="11"/>
                </a:lnTo>
                <a:lnTo>
                  <a:pt x="51" y="11"/>
                </a:lnTo>
                <a:lnTo>
                  <a:pt x="50" y="11"/>
                </a:lnTo>
                <a:lnTo>
                  <a:pt x="50" y="11"/>
                </a:lnTo>
                <a:lnTo>
                  <a:pt x="50" y="10"/>
                </a:lnTo>
                <a:lnTo>
                  <a:pt x="50" y="10"/>
                </a:lnTo>
                <a:lnTo>
                  <a:pt x="50" y="10"/>
                </a:lnTo>
                <a:lnTo>
                  <a:pt x="50" y="10"/>
                </a:lnTo>
                <a:lnTo>
                  <a:pt x="48" y="10"/>
                </a:lnTo>
                <a:lnTo>
                  <a:pt x="48" y="10"/>
                </a:lnTo>
                <a:lnTo>
                  <a:pt x="48" y="10"/>
                </a:lnTo>
                <a:lnTo>
                  <a:pt x="48" y="10"/>
                </a:lnTo>
                <a:lnTo>
                  <a:pt x="48" y="10"/>
                </a:lnTo>
                <a:lnTo>
                  <a:pt x="48" y="10"/>
                </a:lnTo>
                <a:lnTo>
                  <a:pt x="48" y="10"/>
                </a:lnTo>
                <a:lnTo>
                  <a:pt x="47" y="10"/>
                </a:lnTo>
                <a:lnTo>
                  <a:pt x="47" y="10"/>
                </a:lnTo>
                <a:lnTo>
                  <a:pt x="47" y="10"/>
                </a:lnTo>
                <a:lnTo>
                  <a:pt x="47" y="10"/>
                </a:lnTo>
                <a:lnTo>
                  <a:pt x="47" y="10"/>
                </a:lnTo>
                <a:lnTo>
                  <a:pt x="47" y="10"/>
                </a:lnTo>
                <a:lnTo>
                  <a:pt x="47" y="9"/>
                </a:lnTo>
                <a:lnTo>
                  <a:pt x="46" y="9"/>
                </a:lnTo>
                <a:lnTo>
                  <a:pt x="46" y="9"/>
                </a:lnTo>
                <a:lnTo>
                  <a:pt x="46" y="9"/>
                </a:lnTo>
                <a:lnTo>
                  <a:pt x="46" y="9"/>
                </a:lnTo>
                <a:lnTo>
                  <a:pt x="46" y="9"/>
                </a:lnTo>
                <a:lnTo>
                  <a:pt x="46" y="9"/>
                </a:lnTo>
                <a:lnTo>
                  <a:pt x="45" y="9"/>
                </a:lnTo>
                <a:lnTo>
                  <a:pt x="45" y="9"/>
                </a:lnTo>
                <a:lnTo>
                  <a:pt x="45" y="9"/>
                </a:lnTo>
                <a:lnTo>
                  <a:pt x="45" y="9"/>
                </a:lnTo>
                <a:lnTo>
                  <a:pt x="45" y="9"/>
                </a:lnTo>
                <a:lnTo>
                  <a:pt x="45" y="9"/>
                </a:lnTo>
                <a:lnTo>
                  <a:pt x="45" y="9"/>
                </a:lnTo>
                <a:lnTo>
                  <a:pt x="44" y="9"/>
                </a:lnTo>
                <a:lnTo>
                  <a:pt x="44" y="9"/>
                </a:lnTo>
                <a:lnTo>
                  <a:pt x="44" y="9"/>
                </a:lnTo>
                <a:lnTo>
                  <a:pt x="44" y="9"/>
                </a:lnTo>
                <a:lnTo>
                  <a:pt x="44" y="9"/>
                </a:lnTo>
                <a:lnTo>
                  <a:pt x="44" y="9"/>
                </a:lnTo>
                <a:lnTo>
                  <a:pt x="43" y="9"/>
                </a:lnTo>
                <a:lnTo>
                  <a:pt x="43" y="9"/>
                </a:lnTo>
                <a:lnTo>
                  <a:pt x="43" y="9"/>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39" y="8"/>
                </a:lnTo>
                <a:lnTo>
                  <a:pt x="39" y="8"/>
                </a:lnTo>
                <a:lnTo>
                  <a:pt x="39" y="8"/>
                </a:lnTo>
                <a:lnTo>
                  <a:pt x="39" y="8"/>
                </a:lnTo>
                <a:lnTo>
                  <a:pt x="39" y="8"/>
                </a:lnTo>
                <a:lnTo>
                  <a:pt x="39" y="8"/>
                </a:lnTo>
                <a:lnTo>
                  <a:pt x="38" y="8"/>
                </a:lnTo>
                <a:lnTo>
                  <a:pt x="38" y="8"/>
                </a:lnTo>
                <a:lnTo>
                  <a:pt x="38" y="8"/>
                </a:lnTo>
                <a:lnTo>
                  <a:pt x="38" y="8"/>
                </a:lnTo>
                <a:lnTo>
                  <a:pt x="38" y="8"/>
                </a:lnTo>
                <a:lnTo>
                  <a:pt x="38"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9"/>
                </a:lnTo>
                <a:lnTo>
                  <a:pt x="32" y="9"/>
                </a:lnTo>
                <a:lnTo>
                  <a:pt x="32" y="9"/>
                </a:lnTo>
                <a:lnTo>
                  <a:pt x="32" y="9"/>
                </a:lnTo>
                <a:lnTo>
                  <a:pt x="30" y="9"/>
                </a:lnTo>
                <a:lnTo>
                  <a:pt x="30" y="9"/>
                </a:lnTo>
                <a:lnTo>
                  <a:pt x="30" y="9"/>
                </a:lnTo>
                <a:lnTo>
                  <a:pt x="30" y="9"/>
                </a:lnTo>
                <a:lnTo>
                  <a:pt x="30" y="9"/>
                </a:lnTo>
                <a:lnTo>
                  <a:pt x="30" y="9"/>
                </a:lnTo>
                <a:lnTo>
                  <a:pt x="30" y="9"/>
                </a:lnTo>
                <a:lnTo>
                  <a:pt x="29" y="9"/>
                </a:lnTo>
                <a:lnTo>
                  <a:pt x="29" y="9"/>
                </a:lnTo>
                <a:lnTo>
                  <a:pt x="29" y="9"/>
                </a:lnTo>
                <a:lnTo>
                  <a:pt x="29" y="9"/>
                </a:lnTo>
                <a:lnTo>
                  <a:pt x="29" y="9"/>
                </a:lnTo>
                <a:lnTo>
                  <a:pt x="29" y="9"/>
                </a:lnTo>
                <a:lnTo>
                  <a:pt x="28" y="9"/>
                </a:lnTo>
                <a:lnTo>
                  <a:pt x="28" y="9"/>
                </a:lnTo>
                <a:lnTo>
                  <a:pt x="28" y="9"/>
                </a:lnTo>
                <a:lnTo>
                  <a:pt x="28" y="9"/>
                </a:lnTo>
                <a:lnTo>
                  <a:pt x="28" y="9"/>
                </a:lnTo>
                <a:lnTo>
                  <a:pt x="28" y="9"/>
                </a:lnTo>
                <a:lnTo>
                  <a:pt x="28" y="10"/>
                </a:lnTo>
                <a:lnTo>
                  <a:pt x="27" y="10"/>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3" y="11"/>
                </a:lnTo>
                <a:lnTo>
                  <a:pt x="23" y="11"/>
                </a:lnTo>
                <a:lnTo>
                  <a:pt x="23" y="11"/>
                </a:lnTo>
                <a:lnTo>
                  <a:pt x="23" y="12"/>
                </a:lnTo>
                <a:lnTo>
                  <a:pt x="23" y="12"/>
                </a:lnTo>
                <a:lnTo>
                  <a:pt x="23" y="12"/>
                </a:lnTo>
                <a:lnTo>
                  <a:pt x="23" y="12"/>
                </a:lnTo>
                <a:lnTo>
                  <a:pt x="21" y="12"/>
                </a:lnTo>
                <a:lnTo>
                  <a:pt x="21" y="12"/>
                </a:lnTo>
                <a:lnTo>
                  <a:pt x="21" y="12"/>
                </a:lnTo>
                <a:lnTo>
                  <a:pt x="21" y="12"/>
                </a:lnTo>
                <a:lnTo>
                  <a:pt x="21" y="12"/>
                </a:lnTo>
                <a:lnTo>
                  <a:pt x="21" y="12"/>
                </a:lnTo>
                <a:lnTo>
                  <a:pt x="21" y="12"/>
                </a:lnTo>
                <a:lnTo>
                  <a:pt x="20" y="12"/>
                </a:lnTo>
                <a:lnTo>
                  <a:pt x="20" y="13"/>
                </a:lnTo>
                <a:lnTo>
                  <a:pt x="20" y="13"/>
                </a:lnTo>
                <a:lnTo>
                  <a:pt x="20" y="13"/>
                </a:lnTo>
                <a:lnTo>
                  <a:pt x="20" y="13"/>
                </a:lnTo>
                <a:lnTo>
                  <a:pt x="20" y="13"/>
                </a:lnTo>
                <a:lnTo>
                  <a:pt x="20" y="13"/>
                </a:lnTo>
                <a:lnTo>
                  <a:pt x="20" y="13"/>
                </a:lnTo>
                <a:lnTo>
                  <a:pt x="19" y="13"/>
                </a:lnTo>
                <a:lnTo>
                  <a:pt x="19" y="13"/>
                </a:lnTo>
                <a:lnTo>
                  <a:pt x="19" y="13"/>
                </a:lnTo>
                <a:lnTo>
                  <a:pt x="19" y="13"/>
                </a:lnTo>
                <a:lnTo>
                  <a:pt x="19" y="14"/>
                </a:lnTo>
                <a:lnTo>
                  <a:pt x="19" y="14"/>
                </a:lnTo>
                <a:lnTo>
                  <a:pt x="19" y="14"/>
                </a:lnTo>
                <a:lnTo>
                  <a:pt x="19" y="14"/>
                </a:lnTo>
                <a:lnTo>
                  <a:pt x="18" y="14"/>
                </a:lnTo>
                <a:lnTo>
                  <a:pt x="18" y="14"/>
                </a:lnTo>
                <a:lnTo>
                  <a:pt x="18" y="14"/>
                </a:lnTo>
                <a:lnTo>
                  <a:pt x="18" y="14"/>
                </a:lnTo>
                <a:lnTo>
                  <a:pt x="18" y="14"/>
                </a:lnTo>
                <a:lnTo>
                  <a:pt x="18" y="15"/>
                </a:lnTo>
                <a:lnTo>
                  <a:pt x="18" y="15"/>
                </a:lnTo>
                <a:lnTo>
                  <a:pt x="18" y="15"/>
                </a:lnTo>
                <a:lnTo>
                  <a:pt x="18" y="15"/>
                </a:lnTo>
                <a:lnTo>
                  <a:pt x="17" y="15"/>
                </a:lnTo>
                <a:lnTo>
                  <a:pt x="17" y="15"/>
                </a:lnTo>
                <a:lnTo>
                  <a:pt x="17" y="15"/>
                </a:lnTo>
                <a:lnTo>
                  <a:pt x="17" y="15"/>
                </a:lnTo>
                <a:lnTo>
                  <a:pt x="17" y="15"/>
                </a:lnTo>
                <a:lnTo>
                  <a:pt x="17" y="15"/>
                </a:lnTo>
                <a:lnTo>
                  <a:pt x="17" y="17"/>
                </a:lnTo>
                <a:lnTo>
                  <a:pt x="17" y="17"/>
                </a:lnTo>
                <a:lnTo>
                  <a:pt x="16" y="17"/>
                </a:lnTo>
                <a:lnTo>
                  <a:pt x="16" y="17"/>
                </a:lnTo>
                <a:lnTo>
                  <a:pt x="16" y="17"/>
                </a:lnTo>
                <a:lnTo>
                  <a:pt x="16" y="17"/>
                </a:lnTo>
                <a:lnTo>
                  <a:pt x="16" y="17"/>
                </a:lnTo>
                <a:lnTo>
                  <a:pt x="16" y="17"/>
                </a:lnTo>
                <a:lnTo>
                  <a:pt x="16" y="17"/>
                </a:lnTo>
                <a:lnTo>
                  <a:pt x="16" y="18"/>
                </a:lnTo>
                <a:lnTo>
                  <a:pt x="16" y="18"/>
                </a:lnTo>
                <a:lnTo>
                  <a:pt x="15" y="18"/>
                </a:lnTo>
                <a:lnTo>
                  <a:pt x="15" y="18"/>
                </a:lnTo>
                <a:lnTo>
                  <a:pt x="15" y="18"/>
                </a:lnTo>
                <a:lnTo>
                  <a:pt x="15" y="18"/>
                </a:lnTo>
                <a:lnTo>
                  <a:pt x="15" y="18"/>
                </a:lnTo>
                <a:lnTo>
                  <a:pt x="15" y="18"/>
                </a:lnTo>
                <a:lnTo>
                  <a:pt x="15" y="19"/>
                </a:lnTo>
                <a:lnTo>
                  <a:pt x="15" y="19"/>
                </a:lnTo>
                <a:lnTo>
                  <a:pt x="15" y="19"/>
                </a:lnTo>
                <a:lnTo>
                  <a:pt x="15" y="19"/>
                </a:lnTo>
                <a:lnTo>
                  <a:pt x="14" y="19"/>
                </a:lnTo>
                <a:lnTo>
                  <a:pt x="14" y="19"/>
                </a:lnTo>
                <a:lnTo>
                  <a:pt x="14" y="19"/>
                </a:lnTo>
                <a:lnTo>
                  <a:pt x="14" y="19"/>
                </a:lnTo>
                <a:lnTo>
                  <a:pt x="14" y="20"/>
                </a:lnTo>
                <a:lnTo>
                  <a:pt x="14" y="20"/>
                </a:lnTo>
                <a:lnTo>
                  <a:pt x="14" y="20"/>
                </a:lnTo>
                <a:lnTo>
                  <a:pt x="14" y="20"/>
                </a:lnTo>
                <a:lnTo>
                  <a:pt x="14" y="20"/>
                </a:lnTo>
                <a:lnTo>
                  <a:pt x="14" y="20"/>
                </a:lnTo>
                <a:lnTo>
                  <a:pt x="14" y="20"/>
                </a:lnTo>
                <a:lnTo>
                  <a:pt x="12" y="20"/>
                </a:lnTo>
                <a:lnTo>
                  <a:pt x="12" y="21"/>
                </a:lnTo>
                <a:lnTo>
                  <a:pt x="12" y="21"/>
                </a:lnTo>
                <a:lnTo>
                  <a:pt x="12" y="21"/>
                </a:lnTo>
                <a:lnTo>
                  <a:pt x="12" y="21"/>
                </a:lnTo>
                <a:lnTo>
                  <a:pt x="12" y="21"/>
                </a:lnTo>
                <a:lnTo>
                  <a:pt x="12" y="21"/>
                </a:lnTo>
                <a:lnTo>
                  <a:pt x="12" y="21"/>
                </a:lnTo>
                <a:lnTo>
                  <a:pt x="12" y="22"/>
                </a:lnTo>
                <a:lnTo>
                  <a:pt x="12" y="22"/>
                </a:lnTo>
                <a:lnTo>
                  <a:pt x="12" y="22"/>
                </a:lnTo>
                <a:lnTo>
                  <a:pt x="11" y="22"/>
                </a:lnTo>
                <a:lnTo>
                  <a:pt x="11" y="22"/>
                </a:lnTo>
                <a:lnTo>
                  <a:pt x="11" y="22"/>
                </a:lnTo>
                <a:lnTo>
                  <a:pt x="11" y="22"/>
                </a:lnTo>
                <a:lnTo>
                  <a:pt x="11" y="22"/>
                </a:lnTo>
                <a:lnTo>
                  <a:pt x="11" y="23"/>
                </a:lnTo>
                <a:lnTo>
                  <a:pt x="11" y="23"/>
                </a:lnTo>
                <a:lnTo>
                  <a:pt x="11" y="23"/>
                </a:lnTo>
                <a:lnTo>
                  <a:pt x="11" y="23"/>
                </a:lnTo>
                <a:lnTo>
                  <a:pt x="11" y="23"/>
                </a:lnTo>
                <a:lnTo>
                  <a:pt x="11" y="23"/>
                </a:lnTo>
                <a:lnTo>
                  <a:pt x="11" y="23"/>
                </a:lnTo>
                <a:lnTo>
                  <a:pt x="11" y="24"/>
                </a:lnTo>
                <a:lnTo>
                  <a:pt x="10" y="24"/>
                </a:lnTo>
                <a:lnTo>
                  <a:pt x="10" y="24"/>
                </a:lnTo>
                <a:lnTo>
                  <a:pt x="10" y="24"/>
                </a:lnTo>
                <a:lnTo>
                  <a:pt x="10" y="24"/>
                </a:lnTo>
                <a:lnTo>
                  <a:pt x="10" y="24"/>
                </a:lnTo>
                <a:lnTo>
                  <a:pt x="10" y="24"/>
                </a:lnTo>
                <a:lnTo>
                  <a:pt x="10" y="26"/>
                </a:lnTo>
                <a:lnTo>
                  <a:pt x="10" y="26"/>
                </a:lnTo>
                <a:lnTo>
                  <a:pt x="10" y="26"/>
                </a:lnTo>
                <a:lnTo>
                  <a:pt x="10" y="26"/>
                </a:lnTo>
                <a:lnTo>
                  <a:pt x="10" y="26"/>
                </a:lnTo>
                <a:lnTo>
                  <a:pt x="10" y="26"/>
                </a:lnTo>
                <a:lnTo>
                  <a:pt x="10" y="26"/>
                </a:lnTo>
                <a:lnTo>
                  <a:pt x="10" y="27"/>
                </a:lnTo>
                <a:lnTo>
                  <a:pt x="10" y="27"/>
                </a:lnTo>
                <a:lnTo>
                  <a:pt x="9" y="27"/>
                </a:lnTo>
                <a:lnTo>
                  <a:pt x="9" y="27"/>
                </a:lnTo>
                <a:lnTo>
                  <a:pt x="9" y="27"/>
                </a:lnTo>
                <a:lnTo>
                  <a:pt x="9" y="27"/>
                </a:lnTo>
                <a:lnTo>
                  <a:pt x="9" y="28"/>
                </a:lnTo>
                <a:lnTo>
                  <a:pt x="9" y="28"/>
                </a:lnTo>
                <a:lnTo>
                  <a:pt x="9" y="28"/>
                </a:lnTo>
                <a:lnTo>
                  <a:pt x="9" y="28"/>
                </a:lnTo>
                <a:lnTo>
                  <a:pt x="9" y="28"/>
                </a:lnTo>
                <a:lnTo>
                  <a:pt x="9" y="28"/>
                </a:lnTo>
                <a:lnTo>
                  <a:pt x="9" y="28"/>
                </a:lnTo>
                <a:lnTo>
                  <a:pt x="9" y="29"/>
                </a:lnTo>
                <a:lnTo>
                  <a:pt x="9" y="29"/>
                </a:lnTo>
                <a:lnTo>
                  <a:pt x="9" y="29"/>
                </a:lnTo>
                <a:lnTo>
                  <a:pt x="9" y="29"/>
                </a:lnTo>
                <a:lnTo>
                  <a:pt x="9" y="29"/>
                </a:lnTo>
                <a:lnTo>
                  <a:pt x="9" y="29"/>
                </a:lnTo>
                <a:lnTo>
                  <a:pt x="9" y="30"/>
                </a:lnTo>
                <a:lnTo>
                  <a:pt x="9" y="30"/>
                </a:lnTo>
                <a:lnTo>
                  <a:pt x="9" y="30"/>
                </a:lnTo>
                <a:lnTo>
                  <a:pt x="9" y="30"/>
                </a:lnTo>
                <a:lnTo>
                  <a:pt x="8" y="30"/>
                </a:lnTo>
                <a:lnTo>
                  <a:pt x="8" y="30"/>
                </a:lnTo>
                <a:lnTo>
                  <a:pt x="8" y="30"/>
                </a:lnTo>
                <a:lnTo>
                  <a:pt x="8" y="31"/>
                </a:lnTo>
                <a:lnTo>
                  <a:pt x="8" y="31"/>
                </a:lnTo>
                <a:lnTo>
                  <a:pt x="8" y="31"/>
                </a:lnTo>
                <a:lnTo>
                  <a:pt x="8" y="31"/>
                </a:lnTo>
                <a:lnTo>
                  <a:pt x="8" y="31"/>
                </a:lnTo>
                <a:lnTo>
                  <a:pt x="8" y="31"/>
                </a:lnTo>
                <a:lnTo>
                  <a:pt x="8" y="32"/>
                </a:lnTo>
                <a:lnTo>
                  <a:pt x="8" y="32"/>
                </a:lnTo>
                <a:lnTo>
                  <a:pt x="8" y="32"/>
                </a:lnTo>
                <a:lnTo>
                  <a:pt x="8" y="32"/>
                </a:lnTo>
                <a:lnTo>
                  <a:pt x="8" y="32"/>
                </a:lnTo>
                <a:lnTo>
                  <a:pt x="8" y="32"/>
                </a:lnTo>
                <a:lnTo>
                  <a:pt x="8" y="34"/>
                </a:lnTo>
                <a:lnTo>
                  <a:pt x="8" y="34"/>
                </a:lnTo>
                <a:lnTo>
                  <a:pt x="8" y="34"/>
                </a:lnTo>
                <a:lnTo>
                  <a:pt x="8" y="34"/>
                </a:lnTo>
                <a:lnTo>
                  <a:pt x="8" y="34"/>
                </a:lnTo>
                <a:lnTo>
                  <a:pt x="8" y="34"/>
                </a:lnTo>
                <a:lnTo>
                  <a:pt x="8" y="35"/>
                </a:lnTo>
                <a:lnTo>
                  <a:pt x="8" y="35"/>
                </a:lnTo>
                <a:lnTo>
                  <a:pt x="8" y="35"/>
                </a:lnTo>
                <a:lnTo>
                  <a:pt x="8" y="35"/>
                </a:lnTo>
                <a:lnTo>
                  <a:pt x="8" y="35"/>
                </a:lnTo>
                <a:lnTo>
                  <a:pt x="8" y="35"/>
                </a:lnTo>
                <a:lnTo>
                  <a:pt x="8" y="36"/>
                </a:lnTo>
                <a:lnTo>
                  <a:pt x="8" y="36"/>
                </a:lnTo>
                <a:lnTo>
                  <a:pt x="8" y="36"/>
                </a:lnTo>
                <a:lnTo>
                  <a:pt x="8" y="36"/>
                </a:lnTo>
                <a:lnTo>
                  <a:pt x="8" y="36"/>
                </a:lnTo>
                <a:lnTo>
                  <a:pt x="8" y="36"/>
                </a:lnTo>
                <a:lnTo>
                  <a:pt x="8" y="37"/>
                </a:lnTo>
                <a:lnTo>
                  <a:pt x="8" y="37"/>
                </a:lnTo>
                <a:lnTo>
                  <a:pt x="8" y="37"/>
                </a:lnTo>
                <a:lnTo>
                  <a:pt x="8" y="37"/>
                </a:lnTo>
                <a:lnTo>
                  <a:pt x="8" y="37"/>
                </a:lnTo>
                <a:lnTo>
                  <a:pt x="8" y="37"/>
                </a:lnTo>
                <a:lnTo>
                  <a:pt x="8" y="37"/>
                </a:lnTo>
                <a:close/>
                <a:moveTo>
                  <a:pt x="37" y="75"/>
                </a:moveTo>
                <a:lnTo>
                  <a:pt x="37" y="75"/>
                </a:lnTo>
                <a:lnTo>
                  <a:pt x="37" y="75"/>
                </a:lnTo>
                <a:lnTo>
                  <a:pt x="36" y="75"/>
                </a:lnTo>
                <a:lnTo>
                  <a:pt x="36" y="75"/>
                </a:lnTo>
                <a:lnTo>
                  <a:pt x="36" y="75"/>
                </a:lnTo>
                <a:lnTo>
                  <a:pt x="36" y="75"/>
                </a:lnTo>
                <a:lnTo>
                  <a:pt x="36" y="75"/>
                </a:lnTo>
                <a:lnTo>
                  <a:pt x="35" y="75"/>
                </a:lnTo>
                <a:lnTo>
                  <a:pt x="35" y="75"/>
                </a:lnTo>
                <a:lnTo>
                  <a:pt x="35" y="75"/>
                </a:lnTo>
                <a:lnTo>
                  <a:pt x="35" y="75"/>
                </a:lnTo>
                <a:lnTo>
                  <a:pt x="35" y="75"/>
                </a:lnTo>
                <a:lnTo>
                  <a:pt x="34" y="75"/>
                </a:lnTo>
                <a:lnTo>
                  <a:pt x="34" y="75"/>
                </a:lnTo>
                <a:lnTo>
                  <a:pt x="34" y="75"/>
                </a:lnTo>
                <a:lnTo>
                  <a:pt x="34" y="75"/>
                </a:lnTo>
                <a:lnTo>
                  <a:pt x="33" y="75"/>
                </a:lnTo>
                <a:lnTo>
                  <a:pt x="33" y="75"/>
                </a:lnTo>
                <a:lnTo>
                  <a:pt x="33" y="75"/>
                </a:lnTo>
                <a:lnTo>
                  <a:pt x="33" y="75"/>
                </a:lnTo>
                <a:lnTo>
                  <a:pt x="33" y="75"/>
                </a:lnTo>
                <a:lnTo>
                  <a:pt x="32" y="75"/>
                </a:lnTo>
                <a:lnTo>
                  <a:pt x="32" y="74"/>
                </a:lnTo>
                <a:lnTo>
                  <a:pt x="32" y="74"/>
                </a:lnTo>
                <a:lnTo>
                  <a:pt x="32" y="74"/>
                </a:lnTo>
                <a:lnTo>
                  <a:pt x="32" y="74"/>
                </a:lnTo>
                <a:lnTo>
                  <a:pt x="30" y="74"/>
                </a:lnTo>
                <a:lnTo>
                  <a:pt x="30" y="74"/>
                </a:lnTo>
                <a:lnTo>
                  <a:pt x="30" y="74"/>
                </a:lnTo>
                <a:lnTo>
                  <a:pt x="30" y="74"/>
                </a:lnTo>
                <a:lnTo>
                  <a:pt x="30" y="74"/>
                </a:lnTo>
                <a:lnTo>
                  <a:pt x="29" y="74"/>
                </a:lnTo>
                <a:lnTo>
                  <a:pt x="29" y="74"/>
                </a:lnTo>
                <a:lnTo>
                  <a:pt x="29" y="74"/>
                </a:lnTo>
                <a:lnTo>
                  <a:pt x="29" y="74"/>
                </a:lnTo>
                <a:lnTo>
                  <a:pt x="29" y="74"/>
                </a:lnTo>
                <a:lnTo>
                  <a:pt x="28" y="74"/>
                </a:lnTo>
                <a:lnTo>
                  <a:pt x="28" y="74"/>
                </a:lnTo>
                <a:lnTo>
                  <a:pt x="28" y="74"/>
                </a:lnTo>
                <a:lnTo>
                  <a:pt x="28" y="74"/>
                </a:lnTo>
                <a:lnTo>
                  <a:pt x="28" y="74"/>
                </a:lnTo>
                <a:lnTo>
                  <a:pt x="27" y="74"/>
                </a:lnTo>
                <a:lnTo>
                  <a:pt x="27" y="74"/>
                </a:lnTo>
                <a:lnTo>
                  <a:pt x="27" y="74"/>
                </a:lnTo>
                <a:lnTo>
                  <a:pt x="27" y="73"/>
                </a:lnTo>
                <a:lnTo>
                  <a:pt x="27" y="73"/>
                </a:lnTo>
                <a:lnTo>
                  <a:pt x="26" y="73"/>
                </a:lnTo>
                <a:lnTo>
                  <a:pt x="26" y="73"/>
                </a:lnTo>
                <a:lnTo>
                  <a:pt x="26" y="73"/>
                </a:lnTo>
                <a:lnTo>
                  <a:pt x="26" y="73"/>
                </a:lnTo>
                <a:lnTo>
                  <a:pt x="26" y="73"/>
                </a:lnTo>
                <a:lnTo>
                  <a:pt x="25" y="73"/>
                </a:lnTo>
                <a:lnTo>
                  <a:pt x="25" y="73"/>
                </a:lnTo>
                <a:lnTo>
                  <a:pt x="25" y="73"/>
                </a:lnTo>
                <a:lnTo>
                  <a:pt x="25" y="73"/>
                </a:lnTo>
                <a:lnTo>
                  <a:pt x="25" y="73"/>
                </a:lnTo>
                <a:lnTo>
                  <a:pt x="24" y="73"/>
                </a:lnTo>
                <a:lnTo>
                  <a:pt x="24" y="73"/>
                </a:lnTo>
                <a:lnTo>
                  <a:pt x="24" y="73"/>
                </a:lnTo>
                <a:lnTo>
                  <a:pt x="24" y="72"/>
                </a:lnTo>
                <a:lnTo>
                  <a:pt x="24" y="72"/>
                </a:lnTo>
                <a:lnTo>
                  <a:pt x="23" y="72"/>
                </a:lnTo>
                <a:lnTo>
                  <a:pt x="23" y="72"/>
                </a:lnTo>
                <a:lnTo>
                  <a:pt x="23" y="72"/>
                </a:lnTo>
                <a:lnTo>
                  <a:pt x="23" y="72"/>
                </a:lnTo>
                <a:lnTo>
                  <a:pt x="23" y="72"/>
                </a:lnTo>
                <a:lnTo>
                  <a:pt x="23" y="72"/>
                </a:lnTo>
                <a:lnTo>
                  <a:pt x="21" y="72"/>
                </a:lnTo>
                <a:lnTo>
                  <a:pt x="21" y="72"/>
                </a:lnTo>
                <a:lnTo>
                  <a:pt x="21" y="72"/>
                </a:lnTo>
                <a:lnTo>
                  <a:pt x="21" y="72"/>
                </a:lnTo>
                <a:lnTo>
                  <a:pt x="21" y="72"/>
                </a:lnTo>
                <a:lnTo>
                  <a:pt x="20" y="71"/>
                </a:lnTo>
                <a:lnTo>
                  <a:pt x="20" y="71"/>
                </a:lnTo>
                <a:lnTo>
                  <a:pt x="20" y="71"/>
                </a:lnTo>
                <a:lnTo>
                  <a:pt x="20" y="71"/>
                </a:lnTo>
                <a:lnTo>
                  <a:pt x="20" y="71"/>
                </a:lnTo>
                <a:lnTo>
                  <a:pt x="20" y="71"/>
                </a:lnTo>
                <a:lnTo>
                  <a:pt x="19" y="71"/>
                </a:lnTo>
                <a:lnTo>
                  <a:pt x="19" y="71"/>
                </a:lnTo>
                <a:lnTo>
                  <a:pt x="19" y="71"/>
                </a:lnTo>
                <a:lnTo>
                  <a:pt x="19" y="71"/>
                </a:lnTo>
                <a:lnTo>
                  <a:pt x="19" y="70"/>
                </a:lnTo>
                <a:lnTo>
                  <a:pt x="18" y="70"/>
                </a:lnTo>
                <a:lnTo>
                  <a:pt x="18" y="70"/>
                </a:lnTo>
                <a:lnTo>
                  <a:pt x="18" y="70"/>
                </a:lnTo>
                <a:lnTo>
                  <a:pt x="18" y="70"/>
                </a:lnTo>
                <a:lnTo>
                  <a:pt x="18" y="70"/>
                </a:lnTo>
                <a:lnTo>
                  <a:pt x="18" y="70"/>
                </a:lnTo>
                <a:lnTo>
                  <a:pt x="17" y="70"/>
                </a:lnTo>
                <a:lnTo>
                  <a:pt x="17" y="70"/>
                </a:lnTo>
                <a:lnTo>
                  <a:pt x="17" y="70"/>
                </a:lnTo>
                <a:lnTo>
                  <a:pt x="17" y="68"/>
                </a:lnTo>
                <a:lnTo>
                  <a:pt x="17" y="68"/>
                </a:lnTo>
                <a:lnTo>
                  <a:pt x="17" y="68"/>
                </a:lnTo>
                <a:lnTo>
                  <a:pt x="16" y="68"/>
                </a:lnTo>
                <a:lnTo>
                  <a:pt x="16" y="68"/>
                </a:lnTo>
                <a:lnTo>
                  <a:pt x="16" y="68"/>
                </a:lnTo>
                <a:lnTo>
                  <a:pt x="16" y="68"/>
                </a:lnTo>
                <a:lnTo>
                  <a:pt x="16" y="68"/>
                </a:lnTo>
                <a:lnTo>
                  <a:pt x="16" y="68"/>
                </a:lnTo>
                <a:lnTo>
                  <a:pt x="15" y="67"/>
                </a:lnTo>
                <a:lnTo>
                  <a:pt x="15" y="67"/>
                </a:lnTo>
                <a:lnTo>
                  <a:pt x="15" y="67"/>
                </a:lnTo>
                <a:lnTo>
                  <a:pt x="15" y="67"/>
                </a:lnTo>
                <a:lnTo>
                  <a:pt x="15" y="67"/>
                </a:lnTo>
                <a:lnTo>
                  <a:pt x="15" y="67"/>
                </a:lnTo>
                <a:lnTo>
                  <a:pt x="14" y="67"/>
                </a:lnTo>
                <a:lnTo>
                  <a:pt x="14" y="67"/>
                </a:lnTo>
                <a:lnTo>
                  <a:pt x="14" y="66"/>
                </a:lnTo>
                <a:lnTo>
                  <a:pt x="14" y="66"/>
                </a:lnTo>
                <a:lnTo>
                  <a:pt x="14" y="66"/>
                </a:lnTo>
                <a:lnTo>
                  <a:pt x="14" y="66"/>
                </a:lnTo>
                <a:lnTo>
                  <a:pt x="14" y="66"/>
                </a:lnTo>
                <a:lnTo>
                  <a:pt x="12" y="66"/>
                </a:lnTo>
                <a:lnTo>
                  <a:pt x="12" y="66"/>
                </a:lnTo>
                <a:lnTo>
                  <a:pt x="12" y="66"/>
                </a:lnTo>
                <a:lnTo>
                  <a:pt x="12" y="65"/>
                </a:lnTo>
                <a:lnTo>
                  <a:pt x="12" y="65"/>
                </a:lnTo>
                <a:lnTo>
                  <a:pt x="12" y="65"/>
                </a:lnTo>
                <a:lnTo>
                  <a:pt x="12" y="65"/>
                </a:lnTo>
                <a:lnTo>
                  <a:pt x="11" y="65"/>
                </a:lnTo>
                <a:lnTo>
                  <a:pt x="11" y="65"/>
                </a:lnTo>
                <a:lnTo>
                  <a:pt x="11" y="65"/>
                </a:lnTo>
                <a:lnTo>
                  <a:pt x="11" y="64"/>
                </a:lnTo>
                <a:lnTo>
                  <a:pt x="11" y="64"/>
                </a:lnTo>
                <a:lnTo>
                  <a:pt x="11" y="64"/>
                </a:lnTo>
                <a:lnTo>
                  <a:pt x="10" y="64"/>
                </a:lnTo>
                <a:lnTo>
                  <a:pt x="10" y="64"/>
                </a:lnTo>
                <a:lnTo>
                  <a:pt x="10" y="64"/>
                </a:lnTo>
                <a:lnTo>
                  <a:pt x="10" y="64"/>
                </a:lnTo>
                <a:lnTo>
                  <a:pt x="10" y="63"/>
                </a:lnTo>
                <a:lnTo>
                  <a:pt x="10" y="63"/>
                </a:lnTo>
                <a:lnTo>
                  <a:pt x="10" y="63"/>
                </a:lnTo>
                <a:lnTo>
                  <a:pt x="10" y="63"/>
                </a:lnTo>
                <a:lnTo>
                  <a:pt x="9" y="63"/>
                </a:lnTo>
                <a:lnTo>
                  <a:pt x="9" y="63"/>
                </a:lnTo>
                <a:lnTo>
                  <a:pt x="9" y="63"/>
                </a:lnTo>
                <a:lnTo>
                  <a:pt x="9" y="62"/>
                </a:lnTo>
                <a:lnTo>
                  <a:pt x="9" y="62"/>
                </a:lnTo>
                <a:lnTo>
                  <a:pt x="9" y="62"/>
                </a:lnTo>
                <a:lnTo>
                  <a:pt x="9" y="62"/>
                </a:lnTo>
                <a:lnTo>
                  <a:pt x="8" y="62"/>
                </a:lnTo>
                <a:lnTo>
                  <a:pt x="8" y="62"/>
                </a:lnTo>
                <a:lnTo>
                  <a:pt x="8" y="61"/>
                </a:lnTo>
                <a:lnTo>
                  <a:pt x="8" y="61"/>
                </a:lnTo>
                <a:lnTo>
                  <a:pt x="8" y="61"/>
                </a:lnTo>
                <a:lnTo>
                  <a:pt x="8" y="61"/>
                </a:lnTo>
                <a:lnTo>
                  <a:pt x="8" y="61"/>
                </a:lnTo>
                <a:lnTo>
                  <a:pt x="8" y="61"/>
                </a:lnTo>
                <a:lnTo>
                  <a:pt x="7" y="61"/>
                </a:lnTo>
                <a:lnTo>
                  <a:pt x="7" y="59"/>
                </a:lnTo>
                <a:lnTo>
                  <a:pt x="7" y="59"/>
                </a:lnTo>
                <a:lnTo>
                  <a:pt x="7" y="59"/>
                </a:lnTo>
                <a:lnTo>
                  <a:pt x="7" y="59"/>
                </a:lnTo>
                <a:lnTo>
                  <a:pt x="7" y="59"/>
                </a:lnTo>
                <a:lnTo>
                  <a:pt x="7" y="59"/>
                </a:lnTo>
                <a:lnTo>
                  <a:pt x="7" y="58"/>
                </a:lnTo>
                <a:lnTo>
                  <a:pt x="7" y="58"/>
                </a:lnTo>
                <a:lnTo>
                  <a:pt x="6" y="58"/>
                </a:lnTo>
                <a:lnTo>
                  <a:pt x="6" y="58"/>
                </a:lnTo>
                <a:lnTo>
                  <a:pt x="6" y="58"/>
                </a:lnTo>
                <a:lnTo>
                  <a:pt x="6" y="58"/>
                </a:lnTo>
                <a:lnTo>
                  <a:pt x="6" y="57"/>
                </a:lnTo>
                <a:lnTo>
                  <a:pt x="6" y="57"/>
                </a:lnTo>
                <a:lnTo>
                  <a:pt x="6" y="57"/>
                </a:lnTo>
                <a:lnTo>
                  <a:pt x="6" y="57"/>
                </a:lnTo>
                <a:lnTo>
                  <a:pt x="6" y="57"/>
                </a:lnTo>
                <a:lnTo>
                  <a:pt x="5" y="57"/>
                </a:lnTo>
                <a:lnTo>
                  <a:pt x="5" y="56"/>
                </a:lnTo>
                <a:lnTo>
                  <a:pt x="5" y="56"/>
                </a:lnTo>
                <a:lnTo>
                  <a:pt x="5" y="56"/>
                </a:lnTo>
                <a:lnTo>
                  <a:pt x="5" y="56"/>
                </a:lnTo>
                <a:lnTo>
                  <a:pt x="5" y="56"/>
                </a:lnTo>
                <a:lnTo>
                  <a:pt x="5" y="56"/>
                </a:lnTo>
                <a:lnTo>
                  <a:pt x="5" y="55"/>
                </a:lnTo>
                <a:lnTo>
                  <a:pt x="5" y="55"/>
                </a:lnTo>
                <a:lnTo>
                  <a:pt x="5" y="55"/>
                </a:lnTo>
                <a:lnTo>
                  <a:pt x="3" y="55"/>
                </a:lnTo>
                <a:lnTo>
                  <a:pt x="3" y="55"/>
                </a:lnTo>
                <a:lnTo>
                  <a:pt x="3" y="54"/>
                </a:lnTo>
                <a:lnTo>
                  <a:pt x="3" y="54"/>
                </a:lnTo>
                <a:lnTo>
                  <a:pt x="3" y="54"/>
                </a:lnTo>
                <a:lnTo>
                  <a:pt x="3" y="54"/>
                </a:lnTo>
                <a:lnTo>
                  <a:pt x="3" y="54"/>
                </a:lnTo>
                <a:lnTo>
                  <a:pt x="3" y="54"/>
                </a:lnTo>
                <a:lnTo>
                  <a:pt x="3" y="53"/>
                </a:lnTo>
                <a:lnTo>
                  <a:pt x="3" y="53"/>
                </a:lnTo>
                <a:lnTo>
                  <a:pt x="3" y="53"/>
                </a:lnTo>
                <a:lnTo>
                  <a:pt x="2" y="53"/>
                </a:lnTo>
                <a:lnTo>
                  <a:pt x="2" y="53"/>
                </a:lnTo>
                <a:lnTo>
                  <a:pt x="2" y="52"/>
                </a:lnTo>
                <a:lnTo>
                  <a:pt x="2" y="52"/>
                </a:lnTo>
                <a:lnTo>
                  <a:pt x="2" y="52"/>
                </a:lnTo>
                <a:lnTo>
                  <a:pt x="2" y="52"/>
                </a:lnTo>
                <a:lnTo>
                  <a:pt x="2" y="52"/>
                </a:lnTo>
                <a:lnTo>
                  <a:pt x="2" y="50"/>
                </a:lnTo>
                <a:lnTo>
                  <a:pt x="2" y="50"/>
                </a:lnTo>
                <a:lnTo>
                  <a:pt x="2" y="50"/>
                </a:lnTo>
                <a:lnTo>
                  <a:pt x="2" y="50"/>
                </a:lnTo>
                <a:lnTo>
                  <a:pt x="2" y="50"/>
                </a:lnTo>
                <a:lnTo>
                  <a:pt x="2" y="50"/>
                </a:lnTo>
                <a:lnTo>
                  <a:pt x="2" y="49"/>
                </a:lnTo>
                <a:lnTo>
                  <a:pt x="1" y="49"/>
                </a:lnTo>
                <a:lnTo>
                  <a:pt x="1" y="49"/>
                </a:lnTo>
                <a:lnTo>
                  <a:pt x="1" y="49"/>
                </a:lnTo>
                <a:lnTo>
                  <a:pt x="1" y="49"/>
                </a:lnTo>
                <a:lnTo>
                  <a:pt x="1" y="48"/>
                </a:lnTo>
                <a:lnTo>
                  <a:pt x="1" y="48"/>
                </a:lnTo>
                <a:lnTo>
                  <a:pt x="1" y="48"/>
                </a:lnTo>
                <a:lnTo>
                  <a:pt x="1" y="48"/>
                </a:lnTo>
                <a:lnTo>
                  <a:pt x="1" y="48"/>
                </a:lnTo>
                <a:lnTo>
                  <a:pt x="1" y="47"/>
                </a:lnTo>
                <a:lnTo>
                  <a:pt x="1" y="47"/>
                </a:lnTo>
                <a:lnTo>
                  <a:pt x="1" y="47"/>
                </a:lnTo>
                <a:lnTo>
                  <a:pt x="1" y="47"/>
                </a:lnTo>
                <a:lnTo>
                  <a:pt x="1" y="47"/>
                </a:lnTo>
                <a:lnTo>
                  <a:pt x="1" y="46"/>
                </a:lnTo>
                <a:lnTo>
                  <a:pt x="1" y="46"/>
                </a:lnTo>
                <a:lnTo>
                  <a:pt x="1" y="46"/>
                </a:lnTo>
                <a:lnTo>
                  <a:pt x="1" y="46"/>
                </a:lnTo>
                <a:lnTo>
                  <a:pt x="0" y="46"/>
                </a:lnTo>
                <a:lnTo>
                  <a:pt x="0" y="45"/>
                </a:lnTo>
                <a:lnTo>
                  <a:pt x="0" y="45"/>
                </a:lnTo>
                <a:lnTo>
                  <a:pt x="0" y="45"/>
                </a:lnTo>
                <a:lnTo>
                  <a:pt x="0" y="45"/>
                </a:lnTo>
                <a:lnTo>
                  <a:pt x="0" y="45"/>
                </a:lnTo>
                <a:lnTo>
                  <a:pt x="0" y="44"/>
                </a:lnTo>
                <a:lnTo>
                  <a:pt x="0" y="44"/>
                </a:lnTo>
                <a:lnTo>
                  <a:pt x="0" y="44"/>
                </a:lnTo>
                <a:lnTo>
                  <a:pt x="0" y="44"/>
                </a:lnTo>
                <a:lnTo>
                  <a:pt x="0" y="44"/>
                </a:lnTo>
                <a:lnTo>
                  <a:pt x="0" y="43"/>
                </a:lnTo>
                <a:lnTo>
                  <a:pt x="0" y="43"/>
                </a:lnTo>
                <a:lnTo>
                  <a:pt x="0" y="43"/>
                </a:lnTo>
                <a:lnTo>
                  <a:pt x="0" y="43"/>
                </a:lnTo>
                <a:lnTo>
                  <a:pt x="0" y="41"/>
                </a:lnTo>
                <a:lnTo>
                  <a:pt x="0" y="41"/>
                </a:lnTo>
                <a:lnTo>
                  <a:pt x="0" y="41"/>
                </a:lnTo>
                <a:lnTo>
                  <a:pt x="0" y="41"/>
                </a:lnTo>
                <a:lnTo>
                  <a:pt x="0" y="41"/>
                </a:lnTo>
                <a:lnTo>
                  <a:pt x="0" y="40"/>
                </a:lnTo>
                <a:lnTo>
                  <a:pt x="0" y="40"/>
                </a:lnTo>
                <a:lnTo>
                  <a:pt x="0" y="40"/>
                </a:lnTo>
                <a:lnTo>
                  <a:pt x="0" y="40"/>
                </a:lnTo>
                <a:lnTo>
                  <a:pt x="0" y="40"/>
                </a:lnTo>
                <a:lnTo>
                  <a:pt x="0" y="39"/>
                </a:lnTo>
                <a:lnTo>
                  <a:pt x="0" y="39"/>
                </a:lnTo>
                <a:lnTo>
                  <a:pt x="0" y="39"/>
                </a:lnTo>
                <a:lnTo>
                  <a:pt x="0"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0" y="35"/>
                </a:lnTo>
                <a:lnTo>
                  <a:pt x="0" y="35"/>
                </a:lnTo>
                <a:lnTo>
                  <a:pt x="0" y="35"/>
                </a:lnTo>
                <a:lnTo>
                  <a:pt x="0" y="35"/>
                </a:lnTo>
                <a:lnTo>
                  <a:pt x="0" y="34"/>
                </a:lnTo>
                <a:lnTo>
                  <a:pt x="0" y="34"/>
                </a:lnTo>
                <a:lnTo>
                  <a:pt x="0" y="34"/>
                </a:lnTo>
                <a:lnTo>
                  <a:pt x="0" y="34"/>
                </a:lnTo>
                <a:lnTo>
                  <a:pt x="0" y="34"/>
                </a:lnTo>
                <a:lnTo>
                  <a:pt x="0" y="32"/>
                </a:lnTo>
                <a:lnTo>
                  <a:pt x="0" y="32"/>
                </a:lnTo>
                <a:lnTo>
                  <a:pt x="0" y="32"/>
                </a:lnTo>
                <a:lnTo>
                  <a:pt x="0" y="32"/>
                </a:lnTo>
                <a:lnTo>
                  <a:pt x="0" y="32"/>
                </a:lnTo>
                <a:lnTo>
                  <a:pt x="0" y="31"/>
                </a:lnTo>
                <a:lnTo>
                  <a:pt x="0" y="31"/>
                </a:lnTo>
                <a:lnTo>
                  <a:pt x="0" y="31"/>
                </a:lnTo>
                <a:lnTo>
                  <a:pt x="0" y="31"/>
                </a:lnTo>
                <a:lnTo>
                  <a:pt x="0" y="31"/>
                </a:lnTo>
                <a:lnTo>
                  <a:pt x="0" y="30"/>
                </a:lnTo>
                <a:lnTo>
                  <a:pt x="0" y="30"/>
                </a:lnTo>
                <a:lnTo>
                  <a:pt x="0" y="30"/>
                </a:lnTo>
                <a:lnTo>
                  <a:pt x="0" y="30"/>
                </a:lnTo>
                <a:lnTo>
                  <a:pt x="0" y="30"/>
                </a:lnTo>
                <a:lnTo>
                  <a:pt x="0" y="29"/>
                </a:lnTo>
                <a:lnTo>
                  <a:pt x="1" y="29"/>
                </a:lnTo>
                <a:lnTo>
                  <a:pt x="1" y="29"/>
                </a:lnTo>
                <a:lnTo>
                  <a:pt x="1" y="29"/>
                </a:lnTo>
                <a:lnTo>
                  <a:pt x="1" y="28"/>
                </a:lnTo>
                <a:lnTo>
                  <a:pt x="1" y="28"/>
                </a:lnTo>
                <a:lnTo>
                  <a:pt x="1" y="28"/>
                </a:lnTo>
                <a:lnTo>
                  <a:pt x="1" y="28"/>
                </a:lnTo>
                <a:lnTo>
                  <a:pt x="1" y="28"/>
                </a:lnTo>
                <a:lnTo>
                  <a:pt x="1" y="28"/>
                </a:lnTo>
                <a:lnTo>
                  <a:pt x="1" y="27"/>
                </a:lnTo>
                <a:lnTo>
                  <a:pt x="1" y="27"/>
                </a:lnTo>
                <a:lnTo>
                  <a:pt x="1" y="27"/>
                </a:lnTo>
                <a:lnTo>
                  <a:pt x="1" y="27"/>
                </a:lnTo>
                <a:lnTo>
                  <a:pt x="1" y="27"/>
                </a:lnTo>
                <a:lnTo>
                  <a:pt x="1" y="26"/>
                </a:lnTo>
                <a:lnTo>
                  <a:pt x="1" y="26"/>
                </a:lnTo>
                <a:lnTo>
                  <a:pt x="1" y="26"/>
                </a:lnTo>
                <a:lnTo>
                  <a:pt x="1" y="26"/>
                </a:lnTo>
                <a:lnTo>
                  <a:pt x="2" y="26"/>
                </a:lnTo>
                <a:lnTo>
                  <a:pt x="2" y="24"/>
                </a:lnTo>
                <a:lnTo>
                  <a:pt x="2" y="24"/>
                </a:lnTo>
                <a:lnTo>
                  <a:pt x="2" y="24"/>
                </a:lnTo>
                <a:lnTo>
                  <a:pt x="2" y="24"/>
                </a:lnTo>
                <a:lnTo>
                  <a:pt x="2" y="24"/>
                </a:lnTo>
                <a:lnTo>
                  <a:pt x="2" y="23"/>
                </a:lnTo>
                <a:lnTo>
                  <a:pt x="2" y="23"/>
                </a:lnTo>
                <a:lnTo>
                  <a:pt x="2" y="23"/>
                </a:lnTo>
                <a:lnTo>
                  <a:pt x="2" y="23"/>
                </a:lnTo>
                <a:lnTo>
                  <a:pt x="2" y="23"/>
                </a:lnTo>
                <a:lnTo>
                  <a:pt x="2" y="22"/>
                </a:lnTo>
                <a:lnTo>
                  <a:pt x="2" y="22"/>
                </a:lnTo>
                <a:lnTo>
                  <a:pt x="2" y="22"/>
                </a:lnTo>
                <a:lnTo>
                  <a:pt x="3" y="22"/>
                </a:lnTo>
                <a:lnTo>
                  <a:pt x="3" y="22"/>
                </a:lnTo>
                <a:lnTo>
                  <a:pt x="3" y="22"/>
                </a:lnTo>
                <a:lnTo>
                  <a:pt x="3" y="21"/>
                </a:lnTo>
                <a:lnTo>
                  <a:pt x="3" y="21"/>
                </a:lnTo>
                <a:lnTo>
                  <a:pt x="3" y="21"/>
                </a:lnTo>
                <a:lnTo>
                  <a:pt x="3" y="21"/>
                </a:lnTo>
                <a:lnTo>
                  <a:pt x="3" y="21"/>
                </a:lnTo>
                <a:lnTo>
                  <a:pt x="3" y="20"/>
                </a:lnTo>
                <a:lnTo>
                  <a:pt x="3" y="20"/>
                </a:lnTo>
                <a:lnTo>
                  <a:pt x="3" y="20"/>
                </a:lnTo>
                <a:lnTo>
                  <a:pt x="5" y="20"/>
                </a:lnTo>
                <a:lnTo>
                  <a:pt x="5" y="20"/>
                </a:lnTo>
                <a:lnTo>
                  <a:pt x="5" y="20"/>
                </a:lnTo>
                <a:lnTo>
                  <a:pt x="5" y="19"/>
                </a:lnTo>
                <a:lnTo>
                  <a:pt x="5" y="19"/>
                </a:lnTo>
                <a:lnTo>
                  <a:pt x="5" y="19"/>
                </a:lnTo>
                <a:lnTo>
                  <a:pt x="5" y="19"/>
                </a:lnTo>
                <a:lnTo>
                  <a:pt x="5" y="19"/>
                </a:lnTo>
                <a:lnTo>
                  <a:pt x="5" y="18"/>
                </a:lnTo>
                <a:lnTo>
                  <a:pt x="5" y="18"/>
                </a:lnTo>
                <a:lnTo>
                  <a:pt x="6" y="18"/>
                </a:lnTo>
                <a:lnTo>
                  <a:pt x="6" y="18"/>
                </a:lnTo>
                <a:lnTo>
                  <a:pt x="6" y="18"/>
                </a:lnTo>
                <a:lnTo>
                  <a:pt x="6" y="18"/>
                </a:lnTo>
                <a:lnTo>
                  <a:pt x="6" y="17"/>
                </a:lnTo>
                <a:lnTo>
                  <a:pt x="6" y="17"/>
                </a:lnTo>
                <a:lnTo>
                  <a:pt x="6" y="17"/>
                </a:lnTo>
                <a:lnTo>
                  <a:pt x="6" y="17"/>
                </a:lnTo>
                <a:lnTo>
                  <a:pt x="6" y="17"/>
                </a:lnTo>
                <a:lnTo>
                  <a:pt x="7" y="17"/>
                </a:lnTo>
                <a:lnTo>
                  <a:pt x="7" y="15"/>
                </a:lnTo>
                <a:lnTo>
                  <a:pt x="7" y="15"/>
                </a:lnTo>
                <a:lnTo>
                  <a:pt x="7" y="15"/>
                </a:lnTo>
                <a:lnTo>
                  <a:pt x="7" y="15"/>
                </a:lnTo>
                <a:lnTo>
                  <a:pt x="7" y="15"/>
                </a:lnTo>
                <a:lnTo>
                  <a:pt x="7" y="15"/>
                </a:lnTo>
                <a:lnTo>
                  <a:pt x="7" y="14"/>
                </a:lnTo>
                <a:lnTo>
                  <a:pt x="7" y="14"/>
                </a:lnTo>
                <a:lnTo>
                  <a:pt x="8" y="14"/>
                </a:lnTo>
                <a:lnTo>
                  <a:pt x="8" y="14"/>
                </a:lnTo>
                <a:lnTo>
                  <a:pt x="8" y="14"/>
                </a:lnTo>
                <a:lnTo>
                  <a:pt x="8" y="14"/>
                </a:lnTo>
                <a:lnTo>
                  <a:pt x="8" y="14"/>
                </a:lnTo>
                <a:lnTo>
                  <a:pt x="8" y="13"/>
                </a:lnTo>
                <a:lnTo>
                  <a:pt x="8" y="13"/>
                </a:lnTo>
                <a:lnTo>
                  <a:pt x="8" y="13"/>
                </a:lnTo>
                <a:lnTo>
                  <a:pt x="9" y="13"/>
                </a:lnTo>
                <a:lnTo>
                  <a:pt x="9" y="13"/>
                </a:lnTo>
                <a:lnTo>
                  <a:pt x="9" y="13"/>
                </a:lnTo>
                <a:lnTo>
                  <a:pt x="9" y="12"/>
                </a:lnTo>
                <a:lnTo>
                  <a:pt x="9" y="12"/>
                </a:lnTo>
                <a:lnTo>
                  <a:pt x="9" y="12"/>
                </a:lnTo>
                <a:lnTo>
                  <a:pt x="9" y="12"/>
                </a:lnTo>
                <a:lnTo>
                  <a:pt x="10" y="12"/>
                </a:lnTo>
                <a:lnTo>
                  <a:pt x="10" y="12"/>
                </a:lnTo>
                <a:lnTo>
                  <a:pt x="10" y="12"/>
                </a:lnTo>
                <a:lnTo>
                  <a:pt x="10" y="11"/>
                </a:lnTo>
                <a:lnTo>
                  <a:pt x="10" y="11"/>
                </a:lnTo>
                <a:lnTo>
                  <a:pt x="10" y="11"/>
                </a:lnTo>
                <a:lnTo>
                  <a:pt x="10" y="11"/>
                </a:lnTo>
                <a:lnTo>
                  <a:pt x="10" y="11"/>
                </a:lnTo>
                <a:lnTo>
                  <a:pt x="11" y="11"/>
                </a:lnTo>
                <a:lnTo>
                  <a:pt x="11" y="11"/>
                </a:lnTo>
                <a:lnTo>
                  <a:pt x="11" y="10"/>
                </a:lnTo>
                <a:lnTo>
                  <a:pt x="11" y="10"/>
                </a:lnTo>
                <a:lnTo>
                  <a:pt x="11" y="10"/>
                </a:lnTo>
                <a:lnTo>
                  <a:pt x="11" y="10"/>
                </a:lnTo>
                <a:lnTo>
                  <a:pt x="12" y="10"/>
                </a:lnTo>
                <a:lnTo>
                  <a:pt x="12" y="10"/>
                </a:lnTo>
                <a:lnTo>
                  <a:pt x="12" y="10"/>
                </a:lnTo>
                <a:lnTo>
                  <a:pt x="12" y="9"/>
                </a:lnTo>
                <a:lnTo>
                  <a:pt x="12" y="9"/>
                </a:lnTo>
                <a:lnTo>
                  <a:pt x="12" y="9"/>
                </a:lnTo>
                <a:lnTo>
                  <a:pt x="12" y="9"/>
                </a:lnTo>
                <a:lnTo>
                  <a:pt x="14" y="9"/>
                </a:lnTo>
                <a:lnTo>
                  <a:pt x="14" y="9"/>
                </a:lnTo>
                <a:lnTo>
                  <a:pt x="14" y="9"/>
                </a:lnTo>
                <a:lnTo>
                  <a:pt x="14" y="9"/>
                </a:lnTo>
                <a:lnTo>
                  <a:pt x="14" y="8"/>
                </a:lnTo>
                <a:lnTo>
                  <a:pt x="14" y="8"/>
                </a:lnTo>
                <a:lnTo>
                  <a:pt x="14" y="8"/>
                </a:lnTo>
                <a:lnTo>
                  <a:pt x="15" y="8"/>
                </a:lnTo>
                <a:lnTo>
                  <a:pt x="15" y="8"/>
                </a:lnTo>
                <a:lnTo>
                  <a:pt x="15" y="8"/>
                </a:lnTo>
                <a:lnTo>
                  <a:pt x="15" y="8"/>
                </a:lnTo>
                <a:lnTo>
                  <a:pt x="15" y="8"/>
                </a:lnTo>
                <a:lnTo>
                  <a:pt x="15" y="6"/>
                </a:lnTo>
                <a:lnTo>
                  <a:pt x="16" y="6"/>
                </a:lnTo>
                <a:lnTo>
                  <a:pt x="16" y="6"/>
                </a:lnTo>
                <a:lnTo>
                  <a:pt x="16" y="6"/>
                </a:lnTo>
                <a:lnTo>
                  <a:pt x="16" y="6"/>
                </a:lnTo>
                <a:lnTo>
                  <a:pt x="16" y="6"/>
                </a:lnTo>
                <a:lnTo>
                  <a:pt x="16" y="6"/>
                </a:lnTo>
                <a:lnTo>
                  <a:pt x="17" y="6"/>
                </a:lnTo>
                <a:lnTo>
                  <a:pt x="17" y="6"/>
                </a:lnTo>
                <a:lnTo>
                  <a:pt x="17" y="5"/>
                </a:lnTo>
                <a:lnTo>
                  <a:pt x="17" y="5"/>
                </a:lnTo>
                <a:lnTo>
                  <a:pt x="17" y="5"/>
                </a:lnTo>
                <a:lnTo>
                  <a:pt x="17" y="5"/>
                </a:lnTo>
                <a:lnTo>
                  <a:pt x="18" y="5"/>
                </a:lnTo>
                <a:lnTo>
                  <a:pt x="18" y="5"/>
                </a:lnTo>
                <a:lnTo>
                  <a:pt x="18" y="5"/>
                </a:lnTo>
                <a:lnTo>
                  <a:pt x="18" y="5"/>
                </a:lnTo>
                <a:lnTo>
                  <a:pt x="18" y="5"/>
                </a:lnTo>
                <a:lnTo>
                  <a:pt x="18" y="4"/>
                </a:lnTo>
                <a:lnTo>
                  <a:pt x="19" y="4"/>
                </a:lnTo>
                <a:lnTo>
                  <a:pt x="19" y="4"/>
                </a:lnTo>
                <a:lnTo>
                  <a:pt x="19" y="4"/>
                </a:lnTo>
                <a:lnTo>
                  <a:pt x="19" y="4"/>
                </a:lnTo>
                <a:lnTo>
                  <a:pt x="19" y="4"/>
                </a:lnTo>
                <a:lnTo>
                  <a:pt x="20" y="4"/>
                </a:lnTo>
                <a:lnTo>
                  <a:pt x="20" y="4"/>
                </a:lnTo>
                <a:lnTo>
                  <a:pt x="20" y="4"/>
                </a:lnTo>
                <a:lnTo>
                  <a:pt x="20" y="4"/>
                </a:lnTo>
                <a:lnTo>
                  <a:pt x="20" y="4"/>
                </a:lnTo>
                <a:lnTo>
                  <a:pt x="20" y="3"/>
                </a:lnTo>
                <a:lnTo>
                  <a:pt x="21" y="3"/>
                </a:lnTo>
                <a:lnTo>
                  <a:pt x="21" y="3"/>
                </a:lnTo>
                <a:lnTo>
                  <a:pt x="21" y="3"/>
                </a:lnTo>
                <a:lnTo>
                  <a:pt x="21" y="3"/>
                </a:lnTo>
                <a:lnTo>
                  <a:pt x="21" y="3"/>
                </a:lnTo>
                <a:lnTo>
                  <a:pt x="23" y="3"/>
                </a:lnTo>
                <a:lnTo>
                  <a:pt x="23" y="3"/>
                </a:lnTo>
                <a:lnTo>
                  <a:pt x="23" y="3"/>
                </a:lnTo>
                <a:lnTo>
                  <a:pt x="23" y="3"/>
                </a:lnTo>
                <a:lnTo>
                  <a:pt x="23" y="3"/>
                </a:lnTo>
                <a:lnTo>
                  <a:pt x="23"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2"/>
                </a:lnTo>
                <a:lnTo>
                  <a:pt x="26" y="2"/>
                </a:lnTo>
                <a:lnTo>
                  <a:pt x="26" y="1"/>
                </a:lnTo>
                <a:lnTo>
                  <a:pt x="27" y="1"/>
                </a:lnTo>
                <a:lnTo>
                  <a:pt x="27" y="1"/>
                </a:lnTo>
                <a:lnTo>
                  <a:pt x="27" y="1"/>
                </a:lnTo>
                <a:lnTo>
                  <a:pt x="27" y="1"/>
                </a:lnTo>
                <a:lnTo>
                  <a:pt x="27" y="1"/>
                </a:lnTo>
                <a:lnTo>
                  <a:pt x="28" y="1"/>
                </a:lnTo>
                <a:lnTo>
                  <a:pt x="28" y="1"/>
                </a:lnTo>
                <a:lnTo>
                  <a:pt x="28" y="1"/>
                </a:lnTo>
                <a:lnTo>
                  <a:pt x="28" y="1"/>
                </a:lnTo>
                <a:lnTo>
                  <a:pt x="28" y="1"/>
                </a:lnTo>
                <a:lnTo>
                  <a:pt x="29" y="1"/>
                </a:lnTo>
                <a:lnTo>
                  <a:pt x="29" y="1"/>
                </a:lnTo>
                <a:lnTo>
                  <a:pt x="29" y="1"/>
                </a:lnTo>
                <a:lnTo>
                  <a:pt x="29" y="1"/>
                </a:lnTo>
                <a:lnTo>
                  <a:pt x="29" y="1"/>
                </a:lnTo>
                <a:lnTo>
                  <a:pt x="30" y="1"/>
                </a:lnTo>
                <a:lnTo>
                  <a:pt x="30" y="1"/>
                </a:lnTo>
                <a:lnTo>
                  <a:pt x="30" y="1"/>
                </a:lnTo>
                <a:lnTo>
                  <a:pt x="30" y="1"/>
                </a:lnTo>
                <a:lnTo>
                  <a:pt x="30" y="1"/>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5"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8" y="0"/>
                </a:lnTo>
                <a:lnTo>
                  <a:pt x="38" y="0"/>
                </a:lnTo>
                <a:lnTo>
                  <a:pt x="38" y="0"/>
                </a:lnTo>
                <a:lnTo>
                  <a:pt x="38" y="0"/>
                </a:lnTo>
                <a:lnTo>
                  <a:pt x="38" y="0"/>
                </a:lnTo>
                <a:lnTo>
                  <a:pt x="39" y="0"/>
                </a:lnTo>
                <a:lnTo>
                  <a:pt x="39" y="0"/>
                </a:lnTo>
                <a:lnTo>
                  <a:pt x="39" y="0"/>
                </a:lnTo>
                <a:lnTo>
                  <a:pt x="39" y="0"/>
                </a:lnTo>
                <a:lnTo>
                  <a:pt x="39"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3" y="0"/>
                </a:lnTo>
                <a:lnTo>
                  <a:pt x="44" y="0"/>
                </a:lnTo>
                <a:lnTo>
                  <a:pt x="44" y="1"/>
                </a:lnTo>
                <a:lnTo>
                  <a:pt x="44" y="1"/>
                </a:lnTo>
                <a:lnTo>
                  <a:pt x="44" y="1"/>
                </a:lnTo>
                <a:lnTo>
                  <a:pt x="44" y="1"/>
                </a:lnTo>
                <a:lnTo>
                  <a:pt x="45" y="1"/>
                </a:lnTo>
                <a:lnTo>
                  <a:pt x="45" y="1"/>
                </a:lnTo>
                <a:lnTo>
                  <a:pt x="45" y="1"/>
                </a:lnTo>
                <a:lnTo>
                  <a:pt x="45" y="1"/>
                </a:lnTo>
                <a:lnTo>
                  <a:pt x="45" y="1"/>
                </a:lnTo>
                <a:lnTo>
                  <a:pt x="46" y="1"/>
                </a:lnTo>
                <a:lnTo>
                  <a:pt x="46" y="1"/>
                </a:lnTo>
                <a:lnTo>
                  <a:pt x="46" y="1"/>
                </a:lnTo>
                <a:lnTo>
                  <a:pt x="46" y="1"/>
                </a:lnTo>
                <a:lnTo>
                  <a:pt x="46" y="1"/>
                </a:lnTo>
                <a:lnTo>
                  <a:pt x="47" y="1"/>
                </a:lnTo>
                <a:lnTo>
                  <a:pt x="47" y="1"/>
                </a:lnTo>
                <a:lnTo>
                  <a:pt x="47" y="1"/>
                </a:lnTo>
                <a:lnTo>
                  <a:pt x="47" y="1"/>
                </a:lnTo>
                <a:lnTo>
                  <a:pt x="47" y="1"/>
                </a:lnTo>
                <a:lnTo>
                  <a:pt x="48" y="1"/>
                </a:lnTo>
                <a:lnTo>
                  <a:pt x="48" y="1"/>
                </a:lnTo>
                <a:lnTo>
                  <a:pt x="48" y="2"/>
                </a:lnTo>
                <a:lnTo>
                  <a:pt x="48" y="2"/>
                </a:lnTo>
                <a:lnTo>
                  <a:pt x="48" y="2"/>
                </a:lnTo>
                <a:lnTo>
                  <a:pt x="50" y="2"/>
                </a:lnTo>
                <a:lnTo>
                  <a:pt x="50" y="2"/>
                </a:lnTo>
                <a:lnTo>
                  <a:pt x="50" y="2"/>
                </a:lnTo>
                <a:lnTo>
                  <a:pt x="50" y="2"/>
                </a:lnTo>
                <a:lnTo>
                  <a:pt x="50" y="2"/>
                </a:lnTo>
                <a:lnTo>
                  <a:pt x="51" y="2"/>
                </a:lnTo>
                <a:lnTo>
                  <a:pt x="51" y="2"/>
                </a:lnTo>
                <a:lnTo>
                  <a:pt x="51" y="2"/>
                </a:lnTo>
                <a:lnTo>
                  <a:pt x="51" y="2"/>
                </a:lnTo>
                <a:lnTo>
                  <a:pt x="51" y="2"/>
                </a:lnTo>
                <a:lnTo>
                  <a:pt x="52" y="2"/>
                </a:lnTo>
                <a:lnTo>
                  <a:pt x="52" y="2"/>
                </a:lnTo>
                <a:lnTo>
                  <a:pt x="52" y="3"/>
                </a:lnTo>
                <a:lnTo>
                  <a:pt x="52" y="3"/>
                </a:lnTo>
                <a:lnTo>
                  <a:pt x="52" y="3"/>
                </a:lnTo>
                <a:lnTo>
                  <a:pt x="52" y="3"/>
                </a:lnTo>
                <a:lnTo>
                  <a:pt x="53" y="3"/>
                </a:lnTo>
                <a:lnTo>
                  <a:pt x="53" y="3"/>
                </a:lnTo>
                <a:lnTo>
                  <a:pt x="53" y="3"/>
                </a:lnTo>
                <a:lnTo>
                  <a:pt x="53" y="3"/>
                </a:lnTo>
                <a:lnTo>
                  <a:pt x="53" y="3"/>
                </a:lnTo>
                <a:lnTo>
                  <a:pt x="54" y="3"/>
                </a:lnTo>
                <a:lnTo>
                  <a:pt x="54" y="3"/>
                </a:lnTo>
                <a:lnTo>
                  <a:pt x="54" y="4"/>
                </a:lnTo>
                <a:lnTo>
                  <a:pt x="54" y="4"/>
                </a:lnTo>
                <a:lnTo>
                  <a:pt x="54" y="4"/>
                </a:lnTo>
                <a:lnTo>
                  <a:pt x="54" y="4"/>
                </a:lnTo>
                <a:lnTo>
                  <a:pt x="55" y="4"/>
                </a:lnTo>
                <a:lnTo>
                  <a:pt x="55" y="4"/>
                </a:lnTo>
                <a:lnTo>
                  <a:pt x="55" y="4"/>
                </a:lnTo>
                <a:lnTo>
                  <a:pt x="55" y="4"/>
                </a:lnTo>
                <a:lnTo>
                  <a:pt x="55" y="4"/>
                </a:lnTo>
                <a:lnTo>
                  <a:pt x="56" y="4"/>
                </a:lnTo>
                <a:lnTo>
                  <a:pt x="56" y="4"/>
                </a:lnTo>
                <a:lnTo>
                  <a:pt x="56" y="5"/>
                </a:lnTo>
                <a:lnTo>
                  <a:pt x="56" y="5"/>
                </a:lnTo>
                <a:lnTo>
                  <a:pt x="56" y="5"/>
                </a:lnTo>
                <a:lnTo>
                  <a:pt x="56" y="5"/>
                </a:lnTo>
                <a:lnTo>
                  <a:pt x="57" y="5"/>
                </a:lnTo>
                <a:lnTo>
                  <a:pt x="57" y="5"/>
                </a:lnTo>
                <a:lnTo>
                  <a:pt x="57" y="5"/>
                </a:lnTo>
                <a:lnTo>
                  <a:pt x="57" y="5"/>
                </a:lnTo>
                <a:lnTo>
                  <a:pt x="57" y="5"/>
                </a:lnTo>
                <a:lnTo>
                  <a:pt x="57" y="6"/>
                </a:lnTo>
                <a:lnTo>
                  <a:pt x="59" y="6"/>
                </a:lnTo>
                <a:lnTo>
                  <a:pt x="59" y="6"/>
                </a:lnTo>
                <a:lnTo>
                  <a:pt x="59" y="6"/>
                </a:lnTo>
                <a:lnTo>
                  <a:pt x="59" y="6"/>
                </a:lnTo>
                <a:lnTo>
                  <a:pt x="59" y="6"/>
                </a:lnTo>
                <a:lnTo>
                  <a:pt x="59" y="6"/>
                </a:lnTo>
                <a:lnTo>
                  <a:pt x="60" y="6"/>
                </a:lnTo>
                <a:lnTo>
                  <a:pt x="60" y="6"/>
                </a:lnTo>
                <a:lnTo>
                  <a:pt x="60" y="8"/>
                </a:lnTo>
                <a:lnTo>
                  <a:pt x="60" y="8"/>
                </a:lnTo>
                <a:lnTo>
                  <a:pt x="60" y="8"/>
                </a:lnTo>
                <a:lnTo>
                  <a:pt x="60" y="8"/>
                </a:lnTo>
                <a:lnTo>
                  <a:pt x="61" y="8"/>
                </a:lnTo>
                <a:lnTo>
                  <a:pt x="61" y="8"/>
                </a:lnTo>
                <a:lnTo>
                  <a:pt x="61" y="8"/>
                </a:lnTo>
                <a:lnTo>
                  <a:pt x="61" y="8"/>
                </a:lnTo>
                <a:lnTo>
                  <a:pt x="61" y="9"/>
                </a:lnTo>
                <a:lnTo>
                  <a:pt x="61" y="9"/>
                </a:lnTo>
                <a:lnTo>
                  <a:pt x="61" y="9"/>
                </a:lnTo>
                <a:lnTo>
                  <a:pt x="62" y="9"/>
                </a:lnTo>
                <a:lnTo>
                  <a:pt x="62" y="9"/>
                </a:lnTo>
                <a:lnTo>
                  <a:pt x="62" y="9"/>
                </a:lnTo>
                <a:lnTo>
                  <a:pt x="62" y="9"/>
                </a:lnTo>
                <a:lnTo>
                  <a:pt x="62" y="9"/>
                </a:lnTo>
                <a:lnTo>
                  <a:pt x="62" y="10"/>
                </a:lnTo>
                <a:lnTo>
                  <a:pt x="63" y="10"/>
                </a:lnTo>
                <a:lnTo>
                  <a:pt x="63" y="10"/>
                </a:lnTo>
                <a:lnTo>
                  <a:pt x="63" y="10"/>
                </a:lnTo>
                <a:lnTo>
                  <a:pt x="63" y="10"/>
                </a:lnTo>
                <a:lnTo>
                  <a:pt x="63" y="10"/>
                </a:lnTo>
                <a:lnTo>
                  <a:pt x="63" y="10"/>
                </a:lnTo>
                <a:lnTo>
                  <a:pt x="63" y="11"/>
                </a:lnTo>
                <a:lnTo>
                  <a:pt x="64" y="11"/>
                </a:lnTo>
                <a:lnTo>
                  <a:pt x="64" y="11"/>
                </a:lnTo>
                <a:lnTo>
                  <a:pt x="64" y="11"/>
                </a:lnTo>
                <a:lnTo>
                  <a:pt x="64" y="11"/>
                </a:lnTo>
                <a:lnTo>
                  <a:pt x="64" y="11"/>
                </a:lnTo>
                <a:lnTo>
                  <a:pt x="64" y="11"/>
                </a:lnTo>
                <a:lnTo>
                  <a:pt x="64" y="12"/>
                </a:lnTo>
                <a:lnTo>
                  <a:pt x="65" y="12"/>
                </a:lnTo>
                <a:lnTo>
                  <a:pt x="65" y="12"/>
                </a:lnTo>
                <a:lnTo>
                  <a:pt x="65" y="12"/>
                </a:lnTo>
                <a:lnTo>
                  <a:pt x="65" y="12"/>
                </a:lnTo>
                <a:lnTo>
                  <a:pt x="65" y="12"/>
                </a:lnTo>
                <a:lnTo>
                  <a:pt x="65" y="12"/>
                </a:lnTo>
                <a:lnTo>
                  <a:pt x="65" y="13"/>
                </a:lnTo>
                <a:lnTo>
                  <a:pt x="65" y="13"/>
                </a:lnTo>
                <a:lnTo>
                  <a:pt x="66" y="13"/>
                </a:lnTo>
                <a:lnTo>
                  <a:pt x="66" y="13"/>
                </a:lnTo>
                <a:lnTo>
                  <a:pt x="66" y="13"/>
                </a:lnTo>
                <a:lnTo>
                  <a:pt x="66" y="13"/>
                </a:lnTo>
                <a:lnTo>
                  <a:pt x="66" y="14"/>
                </a:lnTo>
                <a:lnTo>
                  <a:pt x="66" y="14"/>
                </a:lnTo>
                <a:lnTo>
                  <a:pt x="66" y="14"/>
                </a:lnTo>
                <a:lnTo>
                  <a:pt x="66" y="14"/>
                </a:lnTo>
                <a:lnTo>
                  <a:pt x="68" y="14"/>
                </a:lnTo>
                <a:lnTo>
                  <a:pt x="68" y="14"/>
                </a:lnTo>
                <a:lnTo>
                  <a:pt x="68" y="14"/>
                </a:lnTo>
                <a:lnTo>
                  <a:pt x="68" y="15"/>
                </a:lnTo>
                <a:lnTo>
                  <a:pt x="68" y="15"/>
                </a:lnTo>
                <a:lnTo>
                  <a:pt x="68" y="15"/>
                </a:lnTo>
                <a:lnTo>
                  <a:pt x="68" y="15"/>
                </a:lnTo>
                <a:lnTo>
                  <a:pt x="68" y="15"/>
                </a:lnTo>
                <a:lnTo>
                  <a:pt x="69" y="15"/>
                </a:lnTo>
                <a:lnTo>
                  <a:pt x="69" y="17"/>
                </a:lnTo>
                <a:lnTo>
                  <a:pt x="69" y="17"/>
                </a:lnTo>
                <a:lnTo>
                  <a:pt x="69" y="17"/>
                </a:lnTo>
                <a:lnTo>
                  <a:pt x="69" y="17"/>
                </a:lnTo>
                <a:lnTo>
                  <a:pt x="69" y="17"/>
                </a:lnTo>
                <a:lnTo>
                  <a:pt x="69" y="17"/>
                </a:lnTo>
                <a:lnTo>
                  <a:pt x="69" y="18"/>
                </a:lnTo>
                <a:lnTo>
                  <a:pt x="69" y="18"/>
                </a:lnTo>
                <a:lnTo>
                  <a:pt x="70" y="18"/>
                </a:lnTo>
                <a:lnTo>
                  <a:pt x="70" y="18"/>
                </a:lnTo>
                <a:lnTo>
                  <a:pt x="70" y="18"/>
                </a:lnTo>
                <a:lnTo>
                  <a:pt x="70" y="18"/>
                </a:lnTo>
                <a:lnTo>
                  <a:pt x="70" y="19"/>
                </a:lnTo>
                <a:lnTo>
                  <a:pt x="70" y="19"/>
                </a:lnTo>
                <a:lnTo>
                  <a:pt x="70" y="19"/>
                </a:lnTo>
                <a:lnTo>
                  <a:pt x="70" y="19"/>
                </a:lnTo>
                <a:lnTo>
                  <a:pt x="70" y="19"/>
                </a:lnTo>
                <a:lnTo>
                  <a:pt x="70" y="20"/>
                </a:lnTo>
                <a:lnTo>
                  <a:pt x="71" y="20"/>
                </a:lnTo>
                <a:lnTo>
                  <a:pt x="71" y="20"/>
                </a:lnTo>
                <a:lnTo>
                  <a:pt x="71" y="20"/>
                </a:lnTo>
                <a:lnTo>
                  <a:pt x="71" y="20"/>
                </a:lnTo>
                <a:lnTo>
                  <a:pt x="71" y="20"/>
                </a:lnTo>
                <a:lnTo>
                  <a:pt x="71" y="21"/>
                </a:lnTo>
                <a:lnTo>
                  <a:pt x="71" y="21"/>
                </a:lnTo>
                <a:lnTo>
                  <a:pt x="71" y="21"/>
                </a:lnTo>
                <a:lnTo>
                  <a:pt x="71" y="21"/>
                </a:lnTo>
                <a:lnTo>
                  <a:pt x="71" y="21"/>
                </a:lnTo>
                <a:lnTo>
                  <a:pt x="71" y="22"/>
                </a:lnTo>
                <a:lnTo>
                  <a:pt x="72" y="22"/>
                </a:lnTo>
                <a:lnTo>
                  <a:pt x="72" y="22"/>
                </a:lnTo>
                <a:lnTo>
                  <a:pt x="72" y="22"/>
                </a:lnTo>
                <a:lnTo>
                  <a:pt x="72" y="22"/>
                </a:lnTo>
                <a:lnTo>
                  <a:pt x="72" y="22"/>
                </a:lnTo>
                <a:lnTo>
                  <a:pt x="72" y="23"/>
                </a:lnTo>
                <a:lnTo>
                  <a:pt x="72" y="23"/>
                </a:lnTo>
                <a:lnTo>
                  <a:pt x="72" y="23"/>
                </a:lnTo>
                <a:lnTo>
                  <a:pt x="72" y="23"/>
                </a:lnTo>
                <a:lnTo>
                  <a:pt x="72" y="23"/>
                </a:lnTo>
                <a:lnTo>
                  <a:pt x="72" y="24"/>
                </a:lnTo>
                <a:lnTo>
                  <a:pt x="72" y="24"/>
                </a:lnTo>
                <a:lnTo>
                  <a:pt x="72" y="24"/>
                </a:lnTo>
                <a:lnTo>
                  <a:pt x="73" y="24"/>
                </a:lnTo>
                <a:lnTo>
                  <a:pt x="73" y="24"/>
                </a:lnTo>
                <a:lnTo>
                  <a:pt x="73" y="26"/>
                </a:lnTo>
                <a:lnTo>
                  <a:pt x="73" y="26"/>
                </a:lnTo>
                <a:lnTo>
                  <a:pt x="73" y="26"/>
                </a:lnTo>
                <a:lnTo>
                  <a:pt x="73" y="26"/>
                </a:lnTo>
                <a:lnTo>
                  <a:pt x="73" y="26"/>
                </a:lnTo>
                <a:lnTo>
                  <a:pt x="73" y="27"/>
                </a:lnTo>
                <a:lnTo>
                  <a:pt x="73" y="27"/>
                </a:lnTo>
                <a:lnTo>
                  <a:pt x="73" y="27"/>
                </a:lnTo>
                <a:lnTo>
                  <a:pt x="73" y="27"/>
                </a:lnTo>
                <a:lnTo>
                  <a:pt x="73" y="27"/>
                </a:lnTo>
                <a:lnTo>
                  <a:pt x="73" y="28"/>
                </a:lnTo>
                <a:lnTo>
                  <a:pt x="73" y="28"/>
                </a:lnTo>
                <a:lnTo>
                  <a:pt x="73" y="28"/>
                </a:lnTo>
                <a:lnTo>
                  <a:pt x="73" y="28"/>
                </a:lnTo>
                <a:lnTo>
                  <a:pt x="73" y="28"/>
                </a:lnTo>
                <a:lnTo>
                  <a:pt x="74" y="28"/>
                </a:lnTo>
                <a:lnTo>
                  <a:pt x="74" y="29"/>
                </a:lnTo>
                <a:lnTo>
                  <a:pt x="74" y="29"/>
                </a:lnTo>
                <a:lnTo>
                  <a:pt x="74" y="29"/>
                </a:lnTo>
                <a:lnTo>
                  <a:pt x="74" y="29"/>
                </a:lnTo>
                <a:lnTo>
                  <a:pt x="74" y="30"/>
                </a:lnTo>
                <a:lnTo>
                  <a:pt x="74" y="30"/>
                </a:lnTo>
                <a:lnTo>
                  <a:pt x="74" y="30"/>
                </a:lnTo>
                <a:lnTo>
                  <a:pt x="74" y="30"/>
                </a:lnTo>
                <a:lnTo>
                  <a:pt x="74" y="30"/>
                </a:lnTo>
                <a:lnTo>
                  <a:pt x="74" y="31"/>
                </a:lnTo>
                <a:lnTo>
                  <a:pt x="74" y="31"/>
                </a:lnTo>
                <a:lnTo>
                  <a:pt x="74" y="31"/>
                </a:lnTo>
                <a:lnTo>
                  <a:pt x="74" y="31"/>
                </a:lnTo>
                <a:lnTo>
                  <a:pt x="74" y="31"/>
                </a:lnTo>
                <a:lnTo>
                  <a:pt x="74" y="32"/>
                </a:lnTo>
                <a:lnTo>
                  <a:pt x="74" y="32"/>
                </a:lnTo>
                <a:lnTo>
                  <a:pt x="74" y="32"/>
                </a:lnTo>
                <a:lnTo>
                  <a:pt x="74" y="32"/>
                </a:lnTo>
                <a:lnTo>
                  <a:pt x="74" y="32"/>
                </a:lnTo>
                <a:lnTo>
                  <a:pt x="74" y="34"/>
                </a:lnTo>
                <a:lnTo>
                  <a:pt x="74" y="34"/>
                </a:lnTo>
                <a:lnTo>
                  <a:pt x="74" y="34"/>
                </a:lnTo>
                <a:lnTo>
                  <a:pt x="74" y="34"/>
                </a:lnTo>
                <a:lnTo>
                  <a:pt x="74" y="34"/>
                </a:lnTo>
                <a:lnTo>
                  <a:pt x="74" y="35"/>
                </a:lnTo>
                <a:lnTo>
                  <a:pt x="74" y="35"/>
                </a:lnTo>
                <a:lnTo>
                  <a:pt x="74" y="35"/>
                </a:lnTo>
                <a:lnTo>
                  <a:pt x="74" y="35"/>
                </a:lnTo>
                <a:lnTo>
                  <a:pt x="74" y="36"/>
                </a:lnTo>
                <a:lnTo>
                  <a:pt x="74" y="36"/>
                </a:lnTo>
                <a:lnTo>
                  <a:pt x="74" y="36"/>
                </a:lnTo>
                <a:lnTo>
                  <a:pt x="74" y="36"/>
                </a:lnTo>
                <a:lnTo>
                  <a:pt x="74" y="36"/>
                </a:lnTo>
                <a:lnTo>
                  <a:pt x="74" y="37"/>
                </a:lnTo>
                <a:lnTo>
                  <a:pt x="74" y="37"/>
                </a:lnTo>
                <a:lnTo>
                  <a:pt x="74" y="37"/>
                </a:lnTo>
                <a:lnTo>
                  <a:pt x="74" y="37"/>
                </a:lnTo>
                <a:lnTo>
                  <a:pt x="74" y="37"/>
                </a:lnTo>
                <a:lnTo>
                  <a:pt x="74" y="38"/>
                </a:lnTo>
                <a:lnTo>
                  <a:pt x="74" y="38"/>
                </a:lnTo>
                <a:lnTo>
                  <a:pt x="74" y="38"/>
                </a:lnTo>
                <a:lnTo>
                  <a:pt x="74" y="38"/>
                </a:lnTo>
                <a:lnTo>
                  <a:pt x="74" y="39"/>
                </a:lnTo>
                <a:lnTo>
                  <a:pt x="74" y="39"/>
                </a:lnTo>
                <a:lnTo>
                  <a:pt x="74" y="39"/>
                </a:lnTo>
                <a:lnTo>
                  <a:pt x="74" y="39"/>
                </a:lnTo>
                <a:lnTo>
                  <a:pt x="74" y="39"/>
                </a:lnTo>
                <a:lnTo>
                  <a:pt x="74" y="40"/>
                </a:lnTo>
                <a:lnTo>
                  <a:pt x="74" y="40"/>
                </a:lnTo>
                <a:lnTo>
                  <a:pt x="74" y="40"/>
                </a:lnTo>
                <a:lnTo>
                  <a:pt x="74" y="40"/>
                </a:lnTo>
                <a:lnTo>
                  <a:pt x="74" y="40"/>
                </a:lnTo>
                <a:lnTo>
                  <a:pt x="74" y="41"/>
                </a:lnTo>
                <a:lnTo>
                  <a:pt x="74" y="41"/>
                </a:lnTo>
                <a:lnTo>
                  <a:pt x="74" y="41"/>
                </a:lnTo>
                <a:lnTo>
                  <a:pt x="74" y="41"/>
                </a:lnTo>
                <a:lnTo>
                  <a:pt x="74" y="41"/>
                </a:lnTo>
                <a:lnTo>
                  <a:pt x="74" y="43"/>
                </a:lnTo>
                <a:lnTo>
                  <a:pt x="74" y="43"/>
                </a:lnTo>
                <a:lnTo>
                  <a:pt x="74" y="43"/>
                </a:lnTo>
                <a:lnTo>
                  <a:pt x="74" y="43"/>
                </a:lnTo>
                <a:lnTo>
                  <a:pt x="74" y="44"/>
                </a:lnTo>
                <a:lnTo>
                  <a:pt x="74" y="44"/>
                </a:lnTo>
                <a:lnTo>
                  <a:pt x="74" y="44"/>
                </a:lnTo>
                <a:lnTo>
                  <a:pt x="74" y="44"/>
                </a:lnTo>
                <a:lnTo>
                  <a:pt x="74" y="44"/>
                </a:lnTo>
                <a:lnTo>
                  <a:pt x="74" y="45"/>
                </a:lnTo>
                <a:lnTo>
                  <a:pt x="74" y="45"/>
                </a:lnTo>
                <a:lnTo>
                  <a:pt x="74" y="45"/>
                </a:lnTo>
                <a:lnTo>
                  <a:pt x="74" y="45"/>
                </a:lnTo>
                <a:lnTo>
                  <a:pt x="74" y="45"/>
                </a:lnTo>
                <a:lnTo>
                  <a:pt x="74" y="46"/>
                </a:lnTo>
                <a:lnTo>
                  <a:pt x="74" y="46"/>
                </a:lnTo>
                <a:lnTo>
                  <a:pt x="74" y="46"/>
                </a:lnTo>
                <a:lnTo>
                  <a:pt x="74" y="46"/>
                </a:lnTo>
                <a:lnTo>
                  <a:pt x="74" y="46"/>
                </a:lnTo>
                <a:lnTo>
                  <a:pt x="73" y="47"/>
                </a:lnTo>
                <a:lnTo>
                  <a:pt x="73" y="47"/>
                </a:lnTo>
                <a:lnTo>
                  <a:pt x="73" y="47"/>
                </a:lnTo>
                <a:lnTo>
                  <a:pt x="73" y="47"/>
                </a:lnTo>
                <a:lnTo>
                  <a:pt x="73" y="47"/>
                </a:lnTo>
                <a:lnTo>
                  <a:pt x="73" y="48"/>
                </a:lnTo>
                <a:lnTo>
                  <a:pt x="73" y="48"/>
                </a:lnTo>
                <a:lnTo>
                  <a:pt x="73" y="48"/>
                </a:lnTo>
                <a:lnTo>
                  <a:pt x="73" y="48"/>
                </a:lnTo>
                <a:lnTo>
                  <a:pt x="73" y="48"/>
                </a:lnTo>
                <a:lnTo>
                  <a:pt x="73" y="49"/>
                </a:lnTo>
                <a:lnTo>
                  <a:pt x="73" y="49"/>
                </a:lnTo>
                <a:lnTo>
                  <a:pt x="73" y="49"/>
                </a:lnTo>
                <a:lnTo>
                  <a:pt x="73" y="49"/>
                </a:lnTo>
                <a:lnTo>
                  <a:pt x="73" y="49"/>
                </a:lnTo>
                <a:lnTo>
                  <a:pt x="73" y="50"/>
                </a:lnTo>
                <a:lnTo>
                  <a:pt x="73" y="50"/>
                </a:lnTo>
                <a:lnTo>
                  <a:pt x="72" y="50"/>
                </a:lnTo>
                <a:lnTo>
                  <a:pt x="72" y="50"/>
                </a:lnTo>
                <a:lnTo>
                  <a:pt x="72" y="50"/>
                </a:lnTo>
                <a:lnTo>
                  <a:pt x="72" y="50"/>
                </a:lnTo>
                <a:lnTo>
                  <a:pt x="72" y="52"/>
                </a:lnTo>
                <a:lnTo>
                  <a:pt x="72" y="52"/>
                </a:lnTo>
                <a:lnTo>
                  <a:pt x="72" y="52"/>
                </a:lnTo>
                <a:lnTo>
                  <a:pt x="72" y="52"/>
                </a:lnTo>
                <a:lnTo>
                  <a:pt x="72" y="52"/>
                </a:lnTo>
                <a:lnTo>
                  <a:pt x="72" y="53"/>
                </a:lnTo>
                <a:lnTo>
                  <a:pt x="72" y="53"/>
                </a:lnTo>
                <a:lnTo>
                  <a:pt x="72" y="53"/>
                </a:lnTo>
                <a:lnTo>
                  <a:pt x="72" y="53"/>
                </a:lnTo>
                <a:lnTo>
                  <a:pt x="71" y="53"/>
                </a:lnTo>
                <a:lnTo>
                  <a:pt x="71" y="54"/>
                </a:lnTo>
                <a:lnTo>
                  <a:pt x="71" y="54"/>
                </a:lnTo>
                <a:lnTo>
                  <a:pt x="71" y="54"/>
                </a:lnTo>
                <a:lnTo>
                  <a:pt x="71" y="54"/>
                </a:lnTo>
                <a:lnTo>
                  <a:pt x="71" y="54"/>
                </a:lnTo>
                <a:lnTo>
                  <a:pt x="71" y="54"/>
                </a:lnTo>
                <a:lnTo>
                  <a:pt x="71" y="55"/>
                </a:lnTo>
                <a:lnTo>
                  <a:pt x="71" y="55"/>
                </a:lnTo>
                <a:lnTo>
                  <a:pt x="71" y="55"/>
                </a:lnTo>
                <a:lnTo>
                  <a:pt x="71" y="55"/>
                </a:lnTo>
                <a:lnTo>
                  <a:pt x="70" y="55"/>
                </a:lnTo>
                <a:lnTo>
                  <a:pt x="70" y="56"/>
                </a:lnTo>
                <a:lnTo>
                  <a:pt x="70" y="56"/>
                </a:lnTo>
                <a:lnTo>
                  <a:pt x="70" y="56"/>
                </a:lnTo>
                <a:lnTo>
                  <a:pt x="70" y="56"/>
                </a:lnTo>
                <a:lnTo>
                  <a:pt x="70" y="56"/>
                </a:lnTo>
                <a:lnTo>
                  <a:pt x="70" y="56"/>
                </a:lnTo>
                <a:lnTo>
                  <a:pt x="70" y="57"/>
                </a:lnTo>
                <a:lnTo>
                  <a:pt x="70" y="57"/>
                </a:lnTo>
                <a:lnTo>
                  <a:pt x="70" y="57"/>
                </a:lnTo>
                <a:lnTo>
                  <a:pt x="69" y="57"/>
                </a:lnTo>
                <a:lnTo>
                  <a:pt x="69" y="57"/>
                </a:lnTo>
                <a:lnTo>
                  <a:pt x="69" y="57"/>
                </a:lnTo>
                <a:lnTo>
                  <a:pt x="69" y="58"/>
                </a:lnTo>
                <a:lnTo>
                  <a:pt x="69" y="58"/>
                </a:lnTo>
                <a:lnTo>
                  <a:pt x="69" y="58"/>
                </a:lnTo>
                <a:lnTo>
                  <a:pt x="69" y="58"/>
                </a:lnTo>
                <a:lnTo>
                  <a:pt x="69" y="58"/>
                </a:lnTo>
                <a:lnTo>
                  <a:pt x="69" y="58"/>
                </a:lnTo>
                <a:lnTo>
                  <a:pt x="68" y="59"/>
                </a:lnTo>
                <a:lnTo>
                  <a:pt x="68" y="59"/>
                </a:lnTo>
                <a:lnTo>
                  <a:pt x="68" y="59"/>
                </a:lnTo>
                <a:lnTo>
                  <a:pt x="68" y="59"/>
                </a:lnTo>
                <a:lnTo>
                  <a:pt x="68" y="59"/>
                </a:lnTo>
                <a:lnTo>
                  <a:pt x="68" y="59"/>
                </a:lnTo>
                <a:lnTo>
                  <a:pt x="68" y="61"/>
                </a:lnTo>
                <a:lnTo>
                  <a:pt x="68" y="61"/>
                </a:lnTo>
                <a:lnTo>
                  <a:pt x="66" y="61"/>
                </a:lnTo>
                <a:lnTo>
                  <a:pt x="66" y="61"/>
                </a:lnTo>
                <a:lnTo>
                  <a:pt x="66" y="61"/>
                </a:lnTo>
                <a:lnTo>
                  <a:pt x="66" y="61"/>
                </a:lnTo>
                <a:lnTo>
                  <a:pt x="66" y="61"/>
                </a:lnTo>
                <a:lnTo>
                  <a:pt x="66" y="62"/>
                </a:lnTo>
                <a:lnTo>
                  <a:pt x="66" y="62"/>
                </a:lnTo>
                <a:lnTo>
                  <a:pt x="66" y="62"/>
                </a:lnTo>
                <a:lnTo>
                  <a:pt x="65" y="62"/>
                </a:lnTo>
                <a:lnTo>
                  <a:pt x="65" y="62"/>
                </a:lnTo>
                <a:lnTo>
                  <a:pt x="65" y="62"/>
                </a:lnTo>
                <a:lnTo>
                  <a:pt x="65" y="63"/>
                </a:lnTo>
                <a:lnTo>
                  <a:pt x="65" y="63"/>
                </a:lnTo>
                <a:lnTo>
                  <a:pt x="65" y="63"/>
                </a:lnTo>
                <a:lnTo>
                  <a:pt x="65" y="63"/>
                </a:lnTo>
                <a:lnTo>
                  <a:pt x="65" y="63"/>
                </a:lnTo>
                <a:lnTo>
                  <a:pt x="64" y="63"/>
                </a:lnTo>
                <a:lnTo>
                  <a:pt x="64" y="63"/>
                </a:lnTo>
                <a:lnTo>
                  <a:pt x="64" y="64"/>
                </a:lnTo>
                <a:lnTo>
                  <a:pt x="64" y="64"/>
                </a:lnTo>
                <a:lnTo>
                  <a:pt x="64" y="64"/>
                </a:lnTo>
                <a:lnTo>
                  <a:pt x="64" y="64"/>
                </a:lnTo>
                <a:lnTo>
                  <a:pt x="64" y="64"/>
                </a:lnTo>
                <a:lnTo>
                  <a:pt x="63" y="64"/>
                </a:lnTo>
                <a:lnTo>
                  <a:pt x="63" y="64"/>
                </a:lnTo>
                <a:lnTo>
                  <a:pt x="63" y="65"/>
                </a:lnTo>
                <a:lnTo>
                  <a:pt x="63" y="65"/>
                </a:lnTo>
                <a:lnTo>
                  <a:pt x="63" y="65"/>
                </a:lnTo>
                <a:lnTo>
                  <a:pt x="63" y="65"/>
                </a:lnTo>
                <a:lnTo>
                  <a:pt x="63" y="65"/>
                </a:lnTo>
                <a:lnTo>
                  <a:pt x="62" y="65"/>
                </a:lnTo>
                <a:lnTo>
                  <a:pt x="62" y="65"/>
                </a:lnTo>
                <a:lnTo>
                  <a:pt x="62" y="66"/>
                </a:lnTo>
                <a:lnTo>
                  <a:pt x="62" y="66"/>
                </a:lnTo>
                <a:lnTo>
                  <a:pt x="62" y="66"/>
                </a:lnTo>
                <a:lnTo>
                  <a:pt x="62" y="66"/>
                </a:lnTo>
                <a:lnTo>
                  <a:pt x="61" y="66"/>
                </a:lnTo>
                <a:lnTo>
                  <a:pt x="61" y="66"/>
                </a:lnTo>
                <a:lnTo>
                  <a:pt x="61" y="66"/>
                </a:lnTo>
                <a:lnTo>
                  <a:pt x="61" y="66"/>
                </a:lnTo>
                <a:lnTo>
                  <a:pt x="61" y="67"/>
                </a:lnTo>
                <a:lnTo>
                  <a:pt x="61" y="67"/>
                </a:lnTo>
                <a:lnTo>
                  <a:pt x="61" y="67"/>
                </a:lnTo>
                <a:lnTo>
                  <a:pt x="60" y="67"/>
                </a:lnTo>
                <a:lnTo>
                  <a:pt x="60" y="67"/>
                </a:lnTo>
                <a:lnTo>
                  <a:pt x="60" y="67"/>
                </a:lnTo>
                <a:lnTo>
                  <a:pt x="60" y="67"/>
                </a:lnTo>
                <a:lnTo>
                  <a:pt x="60" y="67"/>
                </a:lnTo>
                <a:lnTo>
                  <a:pt x="60" y="68"/>
                </a:lnTo>
                <a:lnTo>
                  <a:pt x="59" y="68"/>
                </a:lnTo>
                <a:lnTo>
                  <a:pt x="59" y="68"/>
                </a:lnTo>
                <a:lnTo>
                  <a:pt x="59" y="68"/>
                </a:lnTo>
                <a:lnTo>
                  <a:pt x="59" y="68"/>
                </a:lnTo>
                <a:lnTo>
                  <a:pt x="59" y="68"/>
                </a:lnTo>
                <a:lnTo>
                  <a:pt x="59" y="68"/>
                </a:lnTo>
                <a:lnTo>
                  <a:pt x="57" y="68"/>
                </a:lnTo>
                <a:lnTo>
                  <a:pt x="57" y="68"/>
                </a:lnTo>
                <a:lnTo>
                  <a:pt x="57" y="70"/>
                </a:lnTo>
                <a:lnTo>
                  <a:pt x="57" y="70"/>
                </a:lnTo>
                <a:lnTo>
                  <a:pt x="57" y="70"/>
                </a:lnTo>
                <a:lnTo>
                  <a:pt x="57" y="70"/>
                </a:lnTo>
                <a:lnTo>
                  <a:pt x="56" y="70"/>
                </a:lnTo>
                <a:lnTo>
                  <a:pt x="56" y="70"/>
                </a:lnTo>
                <a:lnTo>
                  <a:pt x="56" y="70"/>
                </a:lnTo>
                <a:lnTo>
                  <a:pt x="56" y="70"/>
                </a:lnTo>
                <a:lnTo>
                  <a:pt x="56" y="70"/>
                </a:lnTo>
                <a:lnTo>
                  <a:pt x="56" y="70"/>
                </a:lnTo>
                <a:lnTo>
                  <a:pt x="55" y="71"/>
                </a:lnTo>
                <a:lnTo>
                  <a:pt x="55" y="71"/>
                </a:lnTo>
                <a:lnTo>
                  <a:pt x="55" y="71"/>
                </a:lnTo>
                <a:lnTo>
                  <a:pt x="55" y="71"/>
                </a:lnTo>
                <a:lnTo>
                  <a:pt x="55" y="71"/>
                </a:lnTo>
                <a:lnTo>
                  <a:pt x="54"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8" y="73"/>
                </a:lnTo>
                <a:lnTo>
                  <a:pt x="48" y="73"/>
                </a:lnTo>
                <a:lnTo>
                  <a:pt x="48" y="73"/>
                </a:lnTo>
                <a:lnTo>
                  <a:pt x="48" y="73"/>
                </a:lnTo>
                <a:lnTo>
                  <a:pt x="48" y="73"/>
                </a:lnTo>
                <a:lnTo>
                  <a:pt x="47" y="73"/>
                </a:lnTo>
                <a:lnTo>
                  <a:pt x="47" y="74"/>
                </a:lnTo>
                <a:lnTo>
                  <a:pt x="47" y="74"/>
                </a:lnTo>
                <a:lnTo>
                  <a:pt x="47" y="74"/>
                </a:lnTo>
                <a:lnTo>
                  <a:pt x="47"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5"/>
                </a:lnTo>
                <a:lnTo>
                  <a:pt x="43" y="75"/>
                </a:lnTo>
                <a:lnTo>
                  <a:pt x="42" y="75"/>
                </a:lnTo>
                <a:lnTo>
                  <a:pt x="42" y="75"/>
                </a:lnTo>
                <a:lnTo>
                  <a:pt x="42" y="75"/>
                </a:lnTo>
                <a:lnTo>
                  <a:pt x="42" y="75"/>
                </a:lnTo>
                <a:lnTo>
                  <a:pt x="42" y="75"/>
                </a:lnTo>
                <a:lnTo>
                  <a:pt x="41" y="75"/>
                </a:lnTo>
                <a:lnTo>
                  <a:pt x="41" y="75"/>
                </a:lnTo>
                <a:lnTo>
                  <a:pt x="41" y="75"/>
                </a:lnTo>
                <a:lnTo>
                  <a:pt x="41" y="75"/>
                </a:lnTo>
                <a:lnTo>
                  <a:pt x="39" y="75"/>
                </a:lnTo>
                <a:lnTo>
                  <a:pt x="39" y="75"/>
                </a:lnTo>
                <a:lnTo>
                  <a:pt x="39" y="75"/>
                </a:lnTo>
                <a:lnTo>
                  <a:pt x="39" y="75"/>
                </a:lnTo>
                <a:lnTo>
                  <a:pt x="39" y="75"/>
                </a:lnTo>
                <a:lnTo>
                  <a:pt x="38" y="75"/>
                </a:lnTo>
                <a:lnTo>
                  <a:pt x="38" y="75"/>
                </a:lnTo>
                <a:lnTo>
                  <a:pt x="38" y="75"/>
                </a:lnTo>
                <a:lnTo>
                  <a:pt x="38" y="75"/>
                </a:lnTo>
                <a:lnTo>
                  <a:pt x="38" y="75"/>
                </a:lnTo>
                <a:lnTo>
                  <a:pt x="37" y="75"/>
                </a:lnTo>
                <a:lnTo>
                  <a:pt x="37" y="75"/>
                </a:lnTo>
                <a:lnTo>
                  <a:pt x="37" y="75"/>
                </a:lnTo>
                <a:close/>
                <a:moveTo>
                  <a:pt x="34" y="77"/>
                </a:moveTo>
                <a:lnTo>
                  <a:pt x="42" y="77"/>
                </a:lnTo>
                <a:lnTo>
                  <a:pt x="42" y="93"/>
                </a:lnTo>
                <a:lnTo>
                  <a:pt x="34" y="93"/>
                </a:lnTo>
                <a:lnTo>
                  <a:pt x="34" y="77"/>
                </a:lnTo>
                <a:lnTo>
                  <a:pt x="34" y="77"/>
                </a:lnTo>
                <a:close/>
                <a:moveTo>
                  <a:pt x="34" y="125"/>
                </a:moveTo>
                <a:lnTo>
                  <a:pt x="42" y="125"/>
                </a:lnTo>
                <a:lnTo>
                  <a:pt x="42" y="140"/>
                </a:lnTo>
                <a:lnTo>
                  <a:pt x="34" y="140"/>
                </a:lnTo>
                <a:lnTo>
                  <a:pt x="34" y="125"/>
                </a:lnTo>
                <a:lnTo>
                  <a:pt x="34" y="125"/>
                </a:lnTo>
                <a:close/>
                <a:moveTo>
                  <a:pt x="34" y="172"/>
                </a:moveTo>
                <a:lnTo>
                  <a:pt x="42" y="172"/>
                </a:lnTo>
                <a:lnTo>
                  <a:pt x="42" y="188"/>
                </a:lnTo>
                <a:lnTo>
                  <a:pt x="34" y="188"/>
                </a:lnTo>
                <a:lnTo>
                  <a:pt x="34" y="172"/>
                </a:lnTo>
                <a:lnTo>
                  <a:pt x="34" y="172"/>
                </a:lnTo>
                <a:close/>
                <a:moveTo>
                  <a:pt x="34" y="219"/>
                </a:moveTo>
                <a:lnTo>
                  <a:pt x="42" y="219"/>
                </a:lnTo>
                <a:lnTo>
                  <a:pt x="42" y="235"/>
                </a:lnTo>
                <a:lnTo>
                  <a:pt x="34" y="235"/>
                </a:lnTo>
                <a:lnTo>
                  <a:pt x="34" y="219"/>
                </a:lnTo>
                <a:lnTo>
                  <a:pt x="34" y="219"/>
                </a:lnTo>
                <a:close/>
                <a:moveTo>
                  <a:pt x="34" y="266"/>
                </a:moveTo>
                <a:lnTo>
                  <a:pt x="42" y="266"/>
                </a:lnTo>
                <a:lnTo>
                  <a:pt x="42" y="281"/>
                </a:lnTo>
                <a:lnTo>
                  <a:pt x="34" y="281"/>
                </a:lnTo>
                <a:lnTo>
                  <a:pt x="34" y="266"/>
                </a:lnTo>
                <a:lnTo>
                  <a:pt x="34" y="266"/>
                </a:lnTo>
                <a:close/>
                <a:moveTo>
                  <a:pt x="34" y="313"/>
                </a:moveTo>
                <a:lnTo>
                  <a:pt x="42" y="313"/>
                </a:lnTo>
                <a:lnTo>
                  <a:pt x="42" y="321"/>
                </a:lnTo>
                <a:lnTo>
                  <a:pt x="42" y="321"/>
                </a:lnTo>
                <a:lnTo>
                  <a:pt x="42" y="329"/>
                </a:lnTo>
                <a:lnTo>
                  <a:pt x="37" y="329"/>
                </a:lnTo>
                <a:lnTo>
                  <a:pt x="34" y="329"/>
                </a:lnTo>
                <a:lnTo>
                  <a:pt x="34" y="325"/>
                </a:lnTo>
                <a:lnTo>
                  <a:pt x="34" y="313"/>
                </a:lnTo>
                <a:lnTo>
                  <a:pt x="34" y="313"/>
                </a:lnTo>
                <a:close/>
                <a:moveTo>
                  <a:pt x="73" y="329"/>
                </a:moveTo>
                <a:lnTo>
                  <a:pt x="73" y="321"/>
                </a:lnTo>
                <a:lnTo>
                  <a:pt x="89" y="321"/>
                </a:lnTo>
                <a:lnTo>
                  <a:pt x="89" y="329"/>
                </a:lnTo>
                <a:lnTo>
                  <a:pt x="73" y="329"/>
                </a:lnTo>
                <a:lnTo>
                  <a:pt x="73" y="329"/>
                </a:lnTo>
                <a:close/>
                <a:moveTo>
                  <a:pt x="119" y="329"/>
                </a:moveTo>
                <a:lnTo>
                  <a:pt x="119" y="321"/>
                </a:lnTo>
                <a:lnTo>
                  <a:pt x="135" y="321"/>
                </a:lnTo>
                <a:lnTo>
                  <a:pt x="135" y="329"/>
                </a:lnTo>
                <a:lnTo>
                  <a:pt x="119" y="329"/>
                </a:lnTo>
                <a:lnTo>
                  <a:pt x="119" y="329"/>
                </a:lnTo>
                <a:close/>
                <a:moveTo>
                  <a:pt x="167" y="329"/>
                </a:moveTo>
                <a:lnTo>
                  <a:pt x="167" y="321"/>
                </a:lnTo>
                <a:lnTo>
                  <a:pt x="182" y="321"/>
                </a:lnTo>
                <a:lnTo>
                  <a:pt x="182" y="329"/>
                </a:lnTo>
                <a:lnTo>
                  <a:pt x="167" y="329"/>
                </a:lnTo>
                <a:lnTo>
                  <a:pt x="167" y="329"/>
                </a:lnTo>
                <a:close/>
                <a:moveTo>
                  <a:pt x="214" y="329"/>
                </a:moveTo>
                <a:lnTo>
                  <a:pt x="214" y="321"/>
                </a:lnTo>
                <a:lnTo>
                  <a:pt x="230" y="321"/>
                </a:lnTo>
                <a:lnTo>
                  <a:pt x="230" y="329"/>
                </a:lnTo>
                <a:lnTo>
                  <a:pt x="214" y="329"/>
                </a:lnTo>
                <a:lnTo>
                  <a:pt x="214" y="329"/>
                </a:lnTo>
                <a:close/>
                <a:moveTo>
                  <a:pt x="261" y="329"/>
                </a:moveTo>
                <a:lnTo>
                  <a:pt x="261" y="321"/>
                </a:lnTo>
                <a:lnTo>
                  <a:pt x="277" y="321"/>
                </a:lnTo>
                <a:lnTo>
                  <a:pt x="277" y="329"/>
                </a:lnTo>
                <a:lnTo>
                  <a:pt x="261" y="329"/>
                </a:lnTo>
                <a:lnTo>
                  <a:pt x="261" y="329"/>
                </a:lnTo>
                <a:close/>
                <a:moveTo>
                  <a:pt x="308" y="329"/>
                </a:moveTo>
                <a:lnTo>
                  <a:pt x="308" y="321"/>
                </a:lnTo>
                <a:lnTo>
                  <a:pt x="324" y="321"/>
                </a:lnTo>
                <a:lnTo>
                  <a:pt x="324" y="329"/>
                </a:lnTo>
                <a:lnTo>
                  <a:pt x="308" y="329"/>
                </a:lnTo>
                <a:lnTo>
                  <a:pt x="308" y="329"/>
                </a:lnTo>
                <a:close/>
                <a:moveTo>
                  <a:pt x="356" y="329"/>
                </a:moveTo>
                <a:lnTo>
                  <a:pt x="356" y="321"/>
                </a:lnTo>
                <a:lnTo>
                  <a:pt x="372" y="321"/>
                </a:lnTo>
                <a:lnTo>
                  <a:pt x="372" y="329"/>
                </a:lnTo>
                <a:lnTo>
                  <a:pt x="356" y="329"/>
                </a:lnTo>
                <a:lnTo>
                  <a:pt x="356" y="329"/>
                </a:lnTo>
                <a:close/>
                <a:moveTo>
                  <a:pt x="403" y="329"/>
                </a:moveTo>
                <a:lnTo>
                  <a:pt x="403" y="321"/>
                </a:lnTo>
                <a:lnTo>
                  <a:pt x="419" y="321"/>
                </a:lnTo>
                <a:lnTo>
                  <a:pt x="419" y="329"/>
                </a:lnTo>
                <a:lnTo>
                  <a:pt x="403" y="329"/>
                </a:lnTo>
                <a:close/>
              </a:path>
            </a:pathLst>
          </a:custGeom>
          <a:solidFill>
            <a:srgbClr val="8497b0"/>
          </a:solidFill>
          <a:ln>
            <a:solidFill>
              <a:schemeClr val="accent1">
                <a:lumMod val="90000"/>
              </a:schemeClr>
            </a:solidFill>
          </a:ln>
        </p:spPr>
        <p:style>
          <a:lnRef idx="0"/>
          <a:fillRef idx="0"/>
          <a:effectRef idx="0"/>
          <a:fontRef idx="minor"/>
        </p:style>
      </p:sp>
      <p:sp>
        <p:nvSpPr>
          <p:cNvPr id="421" name="CustomShape 53"/>
          <p:cNvSpPr/>
          <p:nvPr/>
        </p:nvSpPr>
        <p:spPr>
          <a:xfrm>
            <a:off x="7914240" y="4156200"/>
            <a:ext cx="821880" cy="117000"/>
          </a:xfrm>
          <a:custGeom>
            <a:avLst/>
            <a:gdLst/>
            <a:ahLst/>
            <a:rect l="l" t="t" r="r" b="b"/>
            <a:pathLst>
              <a:path w="518" h="74">
                <a:moveTo>
                  <a:pt x="502" y="41"/>
                </a:moveTo>
                <a:lnTo>
                  <a:pt x="502" y="34"/>
                </a:lnTo>
                <a:lnTo>
                  <a:pt x="518" y="34"/>
                </a:lnTo>
                <a:lnTo>
                  <a:pt x="518" y="41"/>
                </a:lnTo>
                <a:lnTo>
                  <a:pt x="502" y="41"/>
                </a:lnTo>
                <a:lnTo>
                  <a:pt x="502" y="41"/>
                </a:lnTo>
                <a:close/>
                <a:moveTo>
                  <a:pt x="39" y="66"/>
                </a:moveTo>
                <a:lnTo>
                  <a:pt x="39" y="66"/>
                </a:lnTo>
                <a:lnTo>
                  <a:pt x="39" y="66"/>
                </a:lnTo>
                <a:lnTo>
                  <a:pt x="39" y="66"/>
                </a:lnTo>
                <a:lnTo>
                  <a:pt x="40" y="66"/>
                </a:lnTo>
                <a:lnTo>
                  <a:pt x="40" y="66"/>
                </a:lnTo>
                <a:lnTo>
                  <a:pt x="40" y="66"/>
                </a:lnTo>
                <a:lnTo>
                  <a:pt x="40" y="66"/>
                </a:lnTo>
                <a:lnTo>
                  <a:pt x="40" y="66"/>
                </a:lnTo>
                <a:lnTo>
                  <a:pt x="40" y="66"/>
                </a:lnTo>
                <a:lnTo>
                  <a:pt x="41" y="66"/>
                </a:lnTo>
                <a:lnTo>
                  <a:pt x="41" y="66"/>
                </a:lnTo>
                <a:lnTo>
                  <a:pt x="41" y="66"/>
                </a:lnTo>
                <a:lnTo>
                  <a:pt x="41" y="66"/>
                </a:lnTo>
                <a:lnTo>
                  <a:pt x="41" y="66"/>
                </a:lnTo>
                <a:lnTo>
                  <a:pt x="41" y="66"/>
                </a:lnTo>
                <a:lnTo>
                  <a:pt x="42" y="66"/>
                </a:lnTo>
                <a:lnTo>
                  <a:pt x="42" y="66"/>
                </a:lnTo>
                <a:lnTo>
                  <a:pt x="42" y="66"/>
                </a:lnTo>
                <a:lnTo>
                  <a:pt x="42" y="66"/>
                </a:lnTo>
                <a:lnTo>
                  <a:pt x="42" y="66"/>
                </a:lnTo>
                <a:lnTo>
                  <a:pt x="42" y="66"/>
                </a:lnTo>
                <a:lnTo>
                  <a:pt x="43" y="66"/>
                </a:lnTo>
                <a:lnTo>
                  <a:pt x="43" y="66"/>
                </a:lnTo>
                <a:lnTo>
                  <a:pt x="43" y="66"/>
                </a:lnTo>
                <a:lnTo>
                  <a:pt x="43" y="66"/>
                </a:lnTo>
                <a:lnTo>
                  <a:pt x="43" y="66"/>
                </a:lnTo>
                <a:lnTo>
                  <a:pt x="43" y="66"/>
                </a:lnTo>
                <a:lnTo>
                  <a:pt x="44" y="66"/>
                </a:lnTo>
                <a:lnTo>
                  <a:pt x="44" y="66"/>
                </a:lnTo>
                <a:lnTo>
                  <a:pt x="44" y="66"/>
                </a:lnTo>
                <a:lnTo>
                  <a:pt x="44" y="66"/>
                </a:lnTo>
                <a:lnTo>
                  <a:pt x="44" y="66"/>
                </a:lnTo>
                <a:lnTo>
                  <a:pt x="44" y="66"/>
                </a:lnTo>
                <a:lnTo>
                  <a:pt x="45" y="66"/>
                </a:lnTo>
                <a:lnTo>
                  <a:pt x="45" y="66"/>
                </a:lnTo>
                <a:lnTo>
                  <a:pt x="45" y="66"/>
                </a:lnTo>
                <a:lnTo>
                  <a:pt x="45" y="66"/>
                </a:lnTo>
                <a:lnTo>
                  <a:pt x="45" y="66"/>
                </a:lnTo>
                <a:lnTo>
                  <a:pt x="45" y="66"/>
                </a:lnTo>
                <a:lnTo>
                  <a:pt x="45" y="66"/>
                </a:lnTo>
                <a:lnTo>
                  <a:pt x="46" y="66"/>
                </a:lnTo>
                <a:lnTo>
                  <a:pt x="46" y="66"/>
                </a:lnTo>
                <a:lnTo>
                  <a:pt x="46" y="65"/>
                </a:lnTo>
                <a:lnTo>
                  <a:pt x="46" y="65"/>
                </a:lnTo>
                <a:lnTo>
                  <a:pt x="46" y="65"/>
                </a:lnTo>
                <a:lnTo>
                  <a:pt x="46" y="65"/>
                </a:lnTo>
                <a:lnTo>
                  <a:pt x="48" y="65"/>
                </a:lnTo>
                <a:lnTo>
                  <a:pt x="48" y="65"/>
                </a:lnTo>
                <a:lnTo>
                  <a:pt x="48" y="65"/>
                </a:lnTo>
                <a:lnTo>
                  <a:pt x="48" y="65"/>
                </a:lnTo>
                <a:lnTo>
                  <a:pt x="48" y="65"/>
                </a:lnTo>
                <a:lnTo>
                  <a:pt x="48" y="65"/>
                </a:lnTo>
                <a:lnTo>
                  <a:pt x="48" y="65"/>
                </a:lnTo>
                <a:lnTo>
                  <a:pt x="49" y="65"/>
                </a:lnTo>
                <a:lnTo>
                  <a:pt x="49" y="65"/>
                </a:lnTo>
                <a:lnTo>
                  <a:pt x="49" y="65"/>
                </a:lnTo>
                <a:lnTo>
                  <a:pt x="49" y="65"/>
                </a:lnTo>
                <a:lnTo>
                  <a:pt x="49" y="65"/>
                </a:lnTo>
                <a:lnTo>
                  <a:pt x="49" y="65"/>
                </a:lnTo>
                <a:lnTo>
                  <a:pt x="50" y="65"/>
                </a:lnTo>
                <a:lnTo>
                  <a:pt x="50" y="65"/>
                </a:lnTo>
                <a:lnTo>
                  <a:pt x="50" y="64"/>
                </a:lnTo>
                <a:lnTo>
                  <a:pt x="50" y="64"/>
                </a:lnTo>
                <a:lnTo>
                  <a:pt x="50" y="64"/>
                </a:lnTo>
                <a:lnTo>
                  <a:pt x="50" y="64"/>
                </a:lnTo>
                <a:lnTo>
                  <a:pt x="50" y="64"/>
                </a:lnTo>
                <a:lnTo>
                  <a:pt x="51" y="64"/>
                </a:lnTo>
                <a:lnTo>
                  <a:pt x="51" y="64"/>
                </a:lnTo>
                <a:lnTo>
                  <a:pt x="51" y="64"/>
                </a:lnTo>
                <a:lnTo>
                  <a:pt x="51" y="64"/>
                </a:lnTo>
                <a:lnTo>
                  <a:pt x="51" y="64"/>
                </a:lnTo>
                <a:lnTo>
                  <a:pt x="51" y="64"/>
                </a:lnTo>
                <a:lnTo>
                  <a:pt x="51" y="64"/>
                </a:lnTo>
                <a:lnTo>
                  <a:pt x="52" y="64"/>
                </a:lnTo>
                <a:lnTo>
                  <a:pt x="52" y="64"/>
                </a:lnTo>
                <a:lnTo>
                  <a:pt x="52" y="64"/>
                </a:lnTo>
                <a:lnTo>
                  <a:pt x="52" y="63"/>
                </a:lnTo>
                <a:lnTo>
                  <a:pt x="52" y="63"/>
                </a:lnTo>
                <a:lnTo>
                  <a:pt x="52" y="63"/>
                </a:lnTo>
                <a:lnTo>
                  <a:pt x="52" y="63"/>
                </a:lnTo>
                <a:lnTo>
                  <a:pt x="53" y="63"/>
                </a:lnTo>
                <a:lnTo>
                  <a:pt x="53" y="63"/>
                </a:lnTo>
                <a:lnTo>
                  <a:pt x="53" y="63"/>
                </a:lnTo>
                <a:lnTo>
                  <a:pt x="53" y="63"/>
                </a:lnTo>
                <a:lnTo>
                  <a:pt x="53" y="63"/>
                </a:lnTo>
                <a:lnTo>
                  <a:pt x="53" y="63"/>
                </a:lnTo>
                <a:lnTo>
                  <a:pt x="53" y="63"/>
                </a:lnTo>
                <a:lnTo>
                  <a:pt x="54" y="63"/>
                </a:lnTo>
                <a:lnTo>
                  <a:pt x="54" y="63"/>
                </a:lnTo>
                <a:lnTo>
                  <a:pt x="54" y="62"/>
                </a:lnTo>
                <a:lnTo>
                  <a:pt x="54" y="62"/>
                </a:lnTo>
                <a:lnTo>
                  <a:pt x="54" y="62"/>
                </a:lnTo>
                <a:lnTo>
                  <a:pt x="54" y="62"/>
                </a:lnTo>
                <a:lnTo>
                  <a:pt x="54" y="62"/>
                </a:lnTo>
                <a:lnTo>
                  <a:pt x="54" y="62"/>
                </a:lnTo>
                <a:lnTo>
                  <a:pt x="55" y="62"/>
                </a:lnTo>
                <a:lnTo>
                  <a:pt x="55" y="62"/>
                </a:lnTo>
                <a:lnTo>
                  <a:pt x="55" y="62"/>
                </a:lnTo>
                <a:lnTo>
                  <a:pt x="55" y="62"/>
                </a:lnTo>
                <a:lnTo>
                  <a:pt x="55" y="62"/>
                </a:lnTo>
                <a:lnTo>
                  <a:pt x="55" y="61"/>
                </a:lnTo>
                <a:lnTo>
                  <a:pt x="55" y="61"/>
                </a:lnTo>
                <a:lnTo>
                  <a:pt x="55" y="61"/>
                </a:lnTo>
                <a:lnTo>
                  <a:pt x="57" y="61"/>
                </a:lnTo>
                <a:lnTo>
                  <a:pt x="57" y="61"/>
                </a:lnTo>
                <a:lnTo>
                  <a:pt x="57" y="61"/>
                </a:lnTo>
                <a:lnTo>
                  <a:pt x="57" y="61"/>
                </a:lnTo>
                <a:lnTo>
                  <a:pt x="57" y="61"/>
                </a:lnTo>
                <a:lnTo>
                  <a:pt x="57" y="61"/>
                </a:lnTo>
                <a:lnTo>
                  <a:pt x="57" y="61"/>
                </a:lnTo>
                <a:lnTo>
                  <a:pt x="57" y="59"/>
                </a:lnTo>
                <a:lnTo>
                  <a:pt x="58" y="59"/>
                </a:lnTo>
                <a:lnTo>
                  <a:pt x="58" y="59"/>
                </a:lnTo>
                <a:lnTo>
                  <a:pt x="58" y="59"/>
                </a:lnTo>
                <a:lnTo>
                  <a:pt x="58" y="59"/>
                </a:lnTo>
                <a:lnTo>
                  <a:pt x="58" y="59"/>
                </a:lnTo>
                <a:lnTo>
                  <a:pt x="58" y="59"/>
                </a:lnTo>
                <a:lnTo>
                  <a:pt x="58" y="59"/>
                </a:lnTo>
                <a:lnTo>
                  <a:pt x="58" y="59"/>
                </a:lnTo>
                <a:lnTo>
                  <a:pt x="59" y="59"/>
                </a:lnTo>
                <a:lnTo>
                  <a:pt x="59" y="58"/>
                </a:lnTo>
                <a:lnTo>
                  <a:pt x="59" y="58"/>
                </a:lnTo>
                <a:lnTo>
                  <a:pt x="59" y="58"/>
                </a:lnTo>
                <a:lnTo>
                  <a:pt x="59" y="58"/>
                </a:lnTo>
                <a:lnTo>
                  <a:pt x="59" y="58"/>
                </a:lnTo>
                <a:lnTo>
                  <a:pt x="59" y="58"/>
                </a:lnTo>
                <a:lnTo>
                  <a:pt x="59" y="58"/>
                </a:lnTo>
                <a:lnTo>
                  <a:pt x="60" y="58"/>
                </a:lnTo>
                <a:lnTo>
                  <a:pt x="60" y="58"/>
                </a:lnTo>
                <a:lnTo>
                  <a:pt x="60" y="57"/>
                </a:lnTo>
                <a:lnTo>
                  <a:pt x="60" y="57"/>
                </a:lnTo>
                <a:lnTo>
                  <a:pt x="60" y="57"/>
                </a:lnTo>
                <a:lnTo>
                  <a:pt x="60" y="57"/>
                </a:lnTo>
                <a:lnTo>
                  <a:pt x="60" y="57"/>
                </a:lnTo>
                <a:lnTo>
                  <a:pt x="60" y="57"/>
                </a:lnTo>
                <a:lnTo>
                  <a:pt x="60" y="57"/>
                </a:lnTo>
                <a:lnTo>
                  <a:pt x="60" y="57"/>
                </a:lnTo>
                <a:lnTo>
                  <a:pt x="61" y="57"/>
                </a:lnTo>
                <a:lnTo>
                  <a:pt x="61" y="56"/>
                </a:lnTo>
                <a:lnTo>
                  <a:pt x="61" y="56"/>
                </a:lnTo>
                <a:lnTo>
                  <a:pt x="61" y="56"/>
                </a:lnTo>
                <a:lnTo>
                  <a:pt x="61" y="56"/>
                </a:lnTo>
                <a:lnTo>
                  <a:pt x="61" y="56"/>
                </a:lnTo>
                <a:lnTo>
                  <a:pt x="61" y="56"/>
                </a:lnTo>
                <a:lnTo>
                  <a:pt x="61" y="56"/>
                </a:lnTo>
                <a:lnTo>
                  <a:pt x="61" y="56"/>
                </a:lnTo>
                <a:lnTo>
                  <a:pt x="62" y="55"/>
                </a:lnTo>
                <a:lnTo>
                  <a:pt x="62" y="55"/>
                </a:lnTo>
                <a:lnTo>
                  <a:pt x="62" y="55"/>
                </a:lnTo>
                <a:lnTo>
                  <a:pt x="62" y="55"/>
                </a:lnTo>
                <a:lnTo>
                  <a:pt x="62" y="55"/>
                </a:lnTo>
                <a:lnTo>
                  <a:pt x="62" y="55"/>
                </a:lnTo>
                <a:lnTo>
                  <a:pt x="62" y="55"/>
                </a:lnTo>
                <a:lnTo>
                  <a:pt x="62" y="55"/>
                </a:lnTo>
                <a:lnTo>
                  <a:pt x="62" y="54"/>
                </a:lnTo>
                <a:lnTo>
                  <a:pt x="62" y="54"/>
                </a:lnTo>
                <a:lnTo>
                  <a:pt x="62" y="54"/>
                </a:lnTo>
                <a:lnTo>
                  <a:pt x="63" y="54"/>
                </a:lnTo>
                <a:lnTo>
                  <a:pt x="63" y="54"/>
                </a:lnTo>
                <a:lnTo>
                  <a:pt x="63" y="54"/>
                </a:lnTo>
                <a:lnTo>
                  <a:pt x="63" y="54"/>
                </a:lnTo>
                <a:lnTo>
                  <a:pt x="63" y="54"/>
                </a:lnTo>
                <a:lnTo>
                  <a:pt x="63" y="53"/>
                </a:lnTo>
                <a:lnTo>
                  <a:pt x="63" y="53"/>
                </a:lnTo>
                <a:lnTo>
                  <a:pt x="63" y="53"/>
                </a:lnTo>
                <a:lnTo>
                  <a:pt x="63" y="53"/>
                </a:lnTo>
                <a:lnTo>
                  <a:pt x="63" y="53"/>
                </a:lnTo>
                <a:lnTo>
                  <a:pt x="63" y="53"/>
                </a:lnTo>
                <a:lnTo>
                  <a:pt x="63" y="53"/>
                </a:lnTo>
                <a:lnTo>
                  <a:pt x="64" y="52"/>
                </a:lnTo>
                <a:lnTo>
                  <a:pt x="64" y="52"/>
                </a:lnTo>
                <a:lnTo>
                  <a:pt x="64" y="52"/>
                </a:lnTo>
                <a:lnTo>
                  <a:pt x="64" y="52"/>
                </a:lnTo>
                <a:lnTo>
                  <a:pt x="64" y="52"/>
                </a:lnTo>
                <a:lnTo>
                  <a:pt x="64" y="52"/>
                </a:lnTo>
                <a:lnTo>
                  <a:pt x="64" y="52"/>
                </a:lnTo>
                <a:lnTo>
                  <a:pt x="64" y="50"/>
                </a:lnTo>
                <a:lnTo>
                  <a:pt x="64" y="50"/>
                </a:lnTo>
                <a:lnTo>
                  <a:pt x="64" y="50"/>
                </a:lnTo>
                <a:lnTo>
                  <a:pt x="64" y="50"/>
                </a:lnTo>
                <a:lnTo>
                  <a:pt x="64" y="50"/>
                </a:lnTo>
                <a:lnTo>
                  <a:pt x="64" y="50"/>
                </a:lnTo>
                <a:lnTo>
                  <a:pt x="66" y="50"/>
                </a:lnTo>
                <a:lnTo>
                  <a:pt x="66" y="49"/>
                </a:lnTo>
                <a:lnTo>
                  <a:pt x="66" y="49"/>
                </a:lnTo>
                <a:lnTo>
                  <a:pt x="66" y="49"/>
                </a:lnTo>
                <a:lnTo>
                  <a:pt x="66" y="49"/>
                </a:lnTo>
                <a:lnTo>
                  <a:pt x="66" y="49"/>
                </a:lnTo>
                <a:lnTo>
                  <a:pt x="66" y="49"/>
                </a:lnTo>
                <a:lnTo>
                  <a:pt x="66" y="49"/>
                </a:lnTo>
                <a:lnTo>
                  <a:pt x="66" y="48"/>
                </a:lnTo>
                <a:lnTo>
                  <a:pt x="66" y="48"/>
                </a:lnTo>
                <a:lnTo>
                  <a:pt x="66" y="48"/>
                </a:lnTo>
                <a:lnTo>
                  <a:pt x="66" y="48"/>
                </a:lnTo>
                <a:lnTo>
                  <a:pt x="66" y="48"/>
                </a:lnTo>
                <a:lnTo>
                  <a:pt x="66" y="48"/>
                </a:lnTo>
                <a:lnTo>
                  <a:pt x="66" y="48"/>
                </a:lnTo>
                <a:lnTo>
                  <a:pt x="67" y="47"/>
                </a:lnTo>
                <a:lnTo>
                  <a:pt x="67" y="47"/>
                </a:lnTo>
                <a:lnTo>
                  <a:pt x="67" y="47"/>
                </a:lnTo>
                <a:lnTo>
                  <a:pt x="67" y="47"/>
                </a:lnTo>
                <a:lnTo>
                  <a:pt x="67" y="47"/>
                </a:lnTo>
                <a:lnTo>
                  <a:pt x="67" y="47"/>
                </a:lnTo>
                <a:lnTo>
                  <a:pt x="67" y="47"/>
                </a:lnTo>
                <a:lnTo>
                  <a:pt x="67" y="46"/>
                </a:lnTo>
                <a:lnTo>
                  <a:pt x="67" y="46"/>
                </a:lnTo>
                <a:lnTo>
                  <a:pt x="67" y="46"/>
                </a:lnTo>
                <a:lnTo>
                  <a:pt x="67" y="46"/>
                </a:lnTo>
                <a:lnTo>
                  <a:pt x="67" y="46"/>
                </a:lnTo>
                <a:lnTo>
                  <a:pt x="67" y="46"/>
                </a:lnTo>
                <a:lnTo>
                  <a:pt x="67" y="45"/>
                </a:lnTo>
                <a:lnTo>
                  <a:pt x="67" y="45"/>
                </a:lnTo>
                <a:lnTo>
                  <a:pt x="67" y="45"/>
                </a:lnTo>
                <a:lnTo>
                  <a:pt x="67" y="45"/>
                </a:lnTo>
                <a:lnTo>
                  <a:pt x="67" y="45"/>
                </a:lnTo>
                <a:lnTo>
                  <a:pt x="67" y="45"/>
                </a:lnTo>
                <a:lnTo>
                  <a:pt x="67" y="44"/>
                </a:lnTo>
                <a:lnTo>
                  <a:pt x="67" y="44"/>
                </a:lnTo>
                <a:lnTo>
                  <a:pt x="68" y="44"/>
                </a:lnTo>
                <a:lnTo>
                  <a:pt x="68" y="44"/>
                </a:lnTo>
                <a:lnTo>
                  <a:pt x="68" y="44"/>
                </a:lnTo>
                <a:lnTo>
                  <a:pt x="68" y="44"/>
                </a:lnTo>
                <a:lnTo>
                  <a:pt x="68" y="44"/>
                </a:lnTo>
                <a:lnTo>
                  <a:pt x="68" y="43"/>
                </a:lnTo>
                <a:lnTo>
                  <a:pt x="68" y="43"/>
                </a:lnTo>
                <a:lnTo>
                  <a:pt x="68" y="43"/>
                </a:lnTo>
                <a:lnTo>
                  <a:pt x="68" y="43"/>
                </a:lnTo>
                <a:lnTo>
                  <a:pt x="68" y="43"/>
                </a:lnTo>
                <a:lnTo>
                  <a:pt x="68" y="43"/>
                </a:lnTo>
                <a:lnTo>
                  <a:pt x="68" y="41"/>
                </a:lnTo>
                <a:lnTo>
                  <a:pt x="68" y="41"/>
                </a:lnTo>
                <a:lnTo>
                  <a:pt x="68" y="41"/>
                </a:lnTo>
                <a:lnTo>
                  <a:pt x="68" y="41"/>
                </a:lnTo>
                <a:lnTo>
                  <a:pt x="68" y="41"/>
                </a:lnTo>
                <a:lnTo>
                  <a:pt x="68" y="41"/>
                </a:lnTo>
                <a:lnTo>
                  <a:pt x="68" y="40"/>
                </a:lnTo>
                <a:lnTo>
                  <a:pt x="68" y="40"/>
                </a:lnTo>
                <a:lnTo>
                  <a:pt x="68" y="40"/>
                </a:lnTo>
                <a:lnTo>
                  <a:pt x="68" y="40"/>
                </a:lnTo>
                <a:lnTo>
                  <a:pt x="68" y="40"/>
                </a:lnTo>
                <a:lnTo>
                  <a:pt x="68" y="40"/>
                </a:lnTo>
                <a:lnTo>
                  <a:pt x="68" y="39"/>
                </a:lnTo>
                <a:lnTo>
                  <a:pt x="68" y="39"/>
                </a:lnTo>
                <a:lnTo>
                  <a:pt x="68" y="39"/>
                </a:lnTo>
                <a:lnTo>
                  <a:pt x="68" y="39"/>
                </a:lnTo>
                <a:lnTo>
                  <a:pt x="68" y="39"/>
                </a:lnTo>
                <a:lnTo>
                  <a:pt x="68" y="39"/>
                </a:lnTo>
                <a:lnTo>
                  <a:pt x="68" y="38"/>
                </a:lnTo>
                <a:lnTo>
                  <a:pt x="68" y="38"/>
                </a:lnTo>
                <a:lnTo>
                  <a:pt x="68" y="38"/>
                </a:lnTo>
                <a:lnTo>
                  <a:pt x="68" y="38"/>
                </a:lnTo>
                <a:lnTo>
                  <a:pt x="68" y="38"/>
                </a:lnTo>
                <a:lnTo>
                  <a:pt x="68" y="38"/>
                </a:lnTo>
                <a:lnTo>
                  <a:pt x="68" y="37"/>
                </a:lnTo>
                <a:lnTo>
                  <a:pt x="68" y="37"/>
                </a:lnTo>
                <a:lnTo>
                  <a:pt x="68" y="37"/>
                </a:lnTo>
                <a:lnTo>
                  <a:pt x="68" y="37"/>
                </a:lnTo>
                <a:lnTo>
                  <a:pt x="68" y="37"/>
                </a:lnTo>
                <a:lnTo>
                  <a:pt x="68" y="37"/>
                </a:lnTo>
                <a:lnTo>
                  <a:pt x="68" y="36"/>
                </a:lnTo>
                <a:lnTo>
                  <a:pt x="68" y="36"/>
                </a:lnTo>
                <a:lnTo>
                  <a:pt x="68" y="36"/>
                </a:lnTo>
                <a:lnTo>
                  <a:pt x="68" y="36"/>
                </a:lnTo>
                <a:lnTo>
                  <a:pt x="68" y="36"/>
                </a:lnTo>
                <a:lnTo>
                  <a:pt x="68" y="36"/>
                </a:lnTo>
                <a:lnTo>
                  <a:pt x="68" y="35"/>
                </a:lnTo>
                <a:lnTo>
                  <a:pt x="68" y="35"/>
                </a:lnTo>
                <a:lnTo>
                  <a:pt x="68" y="35"/>
                </a:lnTo>
                <a:lnTo>
                  <a:pt x="68" y="35"/>
                </a:lnTo>
                <a:lnTo>
                  <a:pt x="68" y="35"/>
                </a:lnTo>
                <a:lnTo>
                  <a:pt x="68" y="35"/>
                </a:lnTo>
                <a:lnTo>
                  <a:pt x="68" y="34"/>
                </a:lnTo>
                <a:lnTo>
                  <a:pt x="68" y="34"/>
                </a:lnTo>
                <a:lnTo>
                  <a:pt x="68" y="34"/>
                </a:lnTo>
                <a:lnTo>
                  <a:pt x="68" y="34"/>
                </a:lnTo>
                <a:lnTo>
                  <a:pt x="68" y="34"/>
                </a:lnTo>
                <a:lnTo>
                  <a:pt x="68" y="34"/>
                </a:lnTo>
                <a:lnTo>
                  <a:pt x="68" y="32"/>
                </a:lnTo>
                <a:lnTo>
                  <a:pt x="68" y="32"/>
                </a:lnTo>
                <a:lnTo>
                  <a:pt x="68" y="32"/>
                </a:lnTo>
                <a:lnTo>
                  <a:pt x="68" y="32"/>
                </a:lnTo>
                <a:lnTo>
                  <a:pt x="68" y="32"/>
                </a:lnTo>
                <a:lnTo>
                  <a:pt x="68" y="32"/>
                </a:lnTo>
                <a:lnTo>
                  <a:pt x="68" y="31"/>
                </a:lnTo>
                <a:lnTo>
                  <a:pt x="68" y="31"/>
                </a:lnTo>
                <a:lnTo>
                  <a:pt x="68" y="31"/>
                </a:lnTo>
                <a:lnTo>
                  <a:pt x="68" y="31"/>
                </a:lnTo>
                <a:lnTo>
                  <a:pt x="68" y="31"/>
                </a:lnTo>
                <a:lnTo>
                  <a:pt x="68" y="31"/>
                </a:lnTo>
                <a:lnTo>
                  <a:pt x="68" y="30"/>
                </a:lnTo>
                <a:lnTo>
                  <a:pt x="68" y="30"/>
                </a:lnTo>
                <a:lnTo>
                  <a:pt x="68" y="30"/>
                </a:lnTo>
                <a:lnTo>
                  <a:pt x="68" y="30"/>
                </a:lnTo>
                <a:lnTo>
                  <a:pt x="67" y="30"/>
                </a:lnTo>
                <a:lnTo>
                  <a:pt x="67" y="30"/>
                </a:lnTo>
                <a:lnTo>
                  <a:pt x="67" y="29"/>
                </a:lnTo>
                <a:lnTo>
                  <a:pt x="67" y="29"/>
                </a:lnTo>
                <a:lnTo>
                  <a:pt x="67" y="29"/>
                </a:lnTo>
                <a:lnTo>
                  <a:pt x="67" y="29"/>
                </a:lnTo>
                <a:lnTo>
                  <a:pt x="67" y="29"/>
                </a:lnTo>
                <a:lnTo>
                  <a:pt x="67" y="29"/>
                </a:lnTo>
                <a:lnTo>
                  <a:pt x="67" y="29"/>
                </a:lnTo>
                <a:lnTo>
                  <a:pt x="67" y="28"/>
                </a:lnTo>
                <a:lnTo>
                  <a:pt x="67" y="28"/>
                </a:lnTo>
                <a:lnTo>
                  <a:pt x="67" y="28"/>
                </a:lnTo>
                <a:lnTo>
                  <a:pt x="67" y="28"/>
                </a:lnTo>
                <a:lnTo>
                  <a:pt x="67" y="28"/>
                </a:lnTo>
                <a:lnTo>
                  <a:pt x="67" y="28"/>
                </a:lnTo>
                <a:lnTo>
                  <a:pt x="67" y="27"/>
                </a:lnTo>
                <a:lnTo>
                  <a:pt x="67" y="27"/>
                </a:lnTo>
                <a:lnTo>
                  <a:pt x="67" y="27"/>
                </a:lnTo>
                <a:lnTo>
                  <a:pt x="67" y="27"/>
                </a:lnTo>
                <a:lnTo>
                  <a:pt x="67" y="27"/>
                </a:lnTo>
                <a:lnTo>
                  <a:pt x="67" y="27"/>
                </a:lnTo>
                <a:lnTo>
                  <a:pt x="66" y="27"/>
                </a:lnTo>
                <a:lnTo>
                  <a:pt x="66" y="26"/>
                </a:lnTo>
                <a:lnTo>
                  <a:pt x="66" y="26"/>
                </a:lnTo>
                <a:lnTo>
                  <a:pt x="66" y="26"/>
                </a:lnTo>
                <a:lnTo>
                  <a:pt x="66" y="26"/>
                </a:lnTo>
                <a:lnTo>
                  <a:pt x="66" y="26"/>
                </a:lnTo>
                <a:lnTo>
                  <a:pt x="66" y="26"/>
                </a:lnTo>
                <a:lnTo>
                  <a:pt x="66" y="26"/>
                </a:lnTo>
                <a:lnTo>
                  <a:pt x="66" y="25"/>
                </a:lnTo>
                <a:lnTo>
                  <a:pt x="66" y="25"/>
                </a:lnTo>
                <a:lnTo>
                  <a:pt x="66" y="25"/>
                </a:lnTo>
                <a:lnTo>
                  <a:pt x="66" y="25"/>
                </a:lnTo>
                <a:lnTo>
                  <a:pt x="66" y="25"/>
                </a:lnTo>
                <a:lnTo>
                  <a:pt x="66" y="25"/>
                </a:lnTo>
                <a:lnTo>
                  <a:pt x="66" y="25"/>
                </a:lnTo>
                <a:lnTo>
                  <a:pt x="64" y="23"/>
                </a:lnTo>
                <a:lnTo>
                  <a:pt x="64" y="23"/>
                </a:lnTo>
                <a:lnTo>
                  <a:pt x="64" y="23"/>
                </a:lnTo>
                <a:lnTo>
                  <a:pt x="64" y="23"/>
                </a:lnTo>
                <a:lnTo>
                  <a:pt x="64" y="23"/>
                </a:lnTo>
                <a:lnTo>
                  <a:pt x="64" y="23"/>
                </a:lnTo>
                <a:lnTo>
                  <a:pt x="64" y="23"/>
                </a:lnTo>
                <a:lnTo>
                  <a:pt x="64" y="22"/>
                </a:lnTo>
                <a:lnTo>
                  <a:pt x="64" y="22"/>
                </a:lnTo>
                <a:lnTo>
                  <a:pt x="64" y="22"/>
                </a:lnTo>
                <a:lnTo>
                  <a:pt x="64" y="22"/>
                </a:lnTo>
                <a:lnTo>
                  <a:pt x="64" y="22"/>
                </a:lnTo>
                <a:lnTo>
                  <a:pt x="64" y="22"/>
                </a:lnTo>
                <a:lnTo>
                  <a:pt x="63" y="22"/>
                </a:lnTo>
                <a:lnTo>
                  <a:pt x="63" y="21"/>
                </a:lnTo>
                <a:lnTo>
                  <a:pt x="63" y="21"/>
                </a:lnTo>
                <a:lnTo>
                  <a:pt x="63" y="21"/>
                </a:lnTo>
                <a:lnTo>
                  <a:pt x="63" y="21"/>
                </a:lnTo>
                <a:lnTo>
                  <a:pt x="63" y="21"/>
                </a:lnTo>
                <a:lnTo>
                  <a:pt x="63" y="21"/>
                </a:lnTo>
                <a:lnTo>
                  <a:pt x="63" y="21"/>
                </a:lnTo>
                <a:lnTo>
                  <a:pt x="63" y="20"/>
                </a:lnTo>
                <a:lnTo>
                  <a:pt x="63" y="20"/>
                </a:lnTo>
                <a:lnTo>
                  <a:pt x="63" y="20"/>
                </a:lnTo>
                <a:lnTo>
                  <a:pt x="63" y="20"/>
                </a:lnTo>
                <a:lnTo>
                  <a:pt x="62" y="20"/>
                </a:lnTo>
                <a:lnTo>
                  <a:pt x="62" y="20"/>
                </a:lnTo>
                <a:lnTo>
                  <a:pt x="62" y="20"/>
                </a:lnTo>
                <a:lnTo>
                  <a:pt x="62" y="20"/>
                </a:lnTo>
                <a:lnTo>
                  <a:pt x="62" y="19"/>
                </a:lnTo>
                <a:lnTo>
                  <a:pt x="62" y="19"/>
                </a:lnTo>
                <a:lnTo>
                  <a:pt x="62" y="19"/>
                </a:lnTo>
                <a:lnTo>
                  <a:pt x="62" y="19"/>
                </a:lnTo>
                <a:lnTo>
                  <a:pt x="62" y="19"/>
                </a:lnTo>
                <a:lnTo>
                  <a:pt x="62" y="19"/>
                </a:lnTo>
                <a:lnTo>
                  <a:pt x="62" y="19"/>
                </a:lnTo>
                <a:lnTo>
                  <a:pt x="61" y="19"/>
                </a:lnTo>
                <a:lnTo>
                  <a:pt x="61" y="18"/>
                </a:lnTo>
                <a:lnTo>
                  <a:pt x="61" y="18"/>
                </a:lnTo>
                <a:lnTo>
                  <a:pt x="61" y="18"/>
                </a:lnTo>
                <a:lnTo>
                  <a:pt x="61" y="18"/>
                </a:lnTo>
                <a:lnTo>
                  <a:pt x="61" y="18"/>
                </a:lnTo>
                <a:lnTo>
                  <a:pt x="61" y="18"/>
                </a:lnTo>
                <a:lnTo>
                  <a:pt x="61" y="18"/>
                </a:lnTo>
                <a:lnTo>
                  <a:pt x="61" y="18"/>
                </a:lnTo>
                <a:lnTo>
                  <a:pt x="60" y="17"/>
                </a:lnTo>
                <a:lnTo>
                  <a:pt x="60" y="17"/>
                </a:lnTo>
                <a:lnTo>
                  <a:pt x="60" y="17"/>
                </a:lnTo>
                <a:lnTo>
                  <a:pt x="60" y="17"/>
                </a:lnTo>
                <a:lnTo>
                  <a:pt x="60" y="17"/>
                </a:lnTo>
                <a:lnTo>
                  <a:pt x="60" y="17"/>
                </a:lnTo>
                <a:lnTo>
                  <a:pt x="60" y="17"/>
                </a:lnTo>
                <a:lnTo>
                  <a:pt x="60" y="17"/>
                </a:lnTo>
                <a:lnTo>
                  <a:pt x="60" y="17"/>
                </a:lnTo>
                <a:lnTo>
                  <a:pt x="60" y="16"/>
                </a:lnTo>
                <a:lnTo>
                  <a:pt x="59" y="16"/>
                </a:lnTo>
                <a:lnTo>
                  <a:pt x="59" y="16"/>
                </a:lnTo>
                <a:lnTo>
                  <a:pt x="59" y="16"/>
                </a:lnTo>
                <a:lnTo>
                  <a:pt x="59" y="16"/>
                </a:lnTo>
                <a:lnTo>
                  <a:pt x="59" y="16"/>
                </a:lnTo>
                <a:lnTo>
                  <a:pt x="59" y="16"/>
                </a:lnTo>
                <a:lnTo>
                  <a:pt x="59" y="16"/>
                </a:lnTo>
                <a:lnTo>
                  <a:pt x="59" y="16"/>
                </a:lnTo>
                <a:lnTo>
                  <a:pt x="58" y="14"/>
                </a:lnTo>
                <a:lnTo>
                  <a:pt x="58" y="14"/>
                </a:lnTo>
                <a:lnTo>
                  <a:pt x="58" y="14"/>
                </a:lnTo>
                <a:lnTo>
                  <a:pt x="58" y="14"/>
                </a:lnTo>
                <a:lnTo>
                  <a:pt x="58" y="14"/>
                </a:lnTo>
                <a:lnTo>
                  <a:pt x="58" y="14"/>
                </a:lnTo>
                <a:lnTo>
                  <a:pt x="58" y="14"/>
                </a:lnTo>
                <a:lnTo>
                  <a:pt x="58" y="14"/>
                </a:lnTo>
                <a:lnTo>
                  <a:pt x="57" y="14"/>
                </a:lnTo>
                <a:lnTo>
                  <a:pt x="57" y="14"/>
                </a:lnTo>
                <a:lnTo>
                  <a:pt x="57" y="13"/>
                </a:lnTo>
                <a:lnTo>
                  <a:pt x="57" y="13"/>
                </a:lnTo>
                <a:lnTo>
                  <a:pt x="57" y="13"/>
                </a:lnTo>
                <a:lnTo>
                  <a:pt x="57" y="13"/>
                </a:lnTo>
                <a:lnTo>
                  <a:pt x="57" y="13"/>
                </a:lnTo>
                <a:lnTo>
                  <a:pt x="57" y="13"/>
                </a:lnTo>
                <a:lnTo>
                  <a:pt x="55" y="13"/>
                </a:lnTo>
                <a:lnTo>
                  <a:pt x="55" y="13"/>
                </a:lnTo>
                <a:lnTo>
                  <a:pt x="55" y="13"/>
                </a:lnTo>
                <a:lnTo>
                  <a:pt x="55" y="13"/>
                </a:lnTo>
                <a:lnTo>
                  <a:pt x="55" y="12"/>
                </a:lnTo>
                <a:lnTo>
                  <a:pt x="55" y="12"/>
                </a:lnTo>
                <a:lnTo>
                  <a:pt x="55" y="12"/>
                </a:lnTo>
                <a:lnTo>
                  <a:pt x="55" y="12"/>
                </a:lnTo>
                <a:lnTo>
                  <a:pt x="54" y="12"/>
                </a:lnTo>
                <a:lnTo>
                  <a:pt x="54" y="12"/>
                </a:lnTo>
                <a:lnTo>
                  <a:pt x="54" y="12"/>
                </a:lnTo>
                <a:lnTo>
                  <a:pt x="54" y="12"/>
                </a:lnTo>
                <a:lnTo>
                  <a:pt x="54" y="12"/>
                </a:lnTo>
                <a:lnTo>
                  <a:pt x="54" y="12"/>
                </a:lnTo>
                <a:lnTo>
                  <a:pt x="54" y="12"/>
                </a:lnTo>
                <a:lnTo>
                  <a:pt x="54" y="12"/>
                </a:lnTo>
                <a:lnTo>
                  <a:pt x="53" y="11"/>
                </a:lnTo>
                <a:lnTo>
                  <a:pt x="53" y="11"/>
                </a:lnTo>
                <a:lnTo>
                  <a:pt x="53" y="11"/>
                </a:lnTo>
                <a:lnTo>
                  <a:pt x="53" y="11"/>
                </a:lnTo>
                <a:lnTo>
                  <a:pt x="53" y="11"/>
                </a:lnTo>
                <a:lnTo>
                  <a:pt x="53" y="11"/>
                </a:lnTo>
                <a:lnTo>
                  <a:pt x="53" y="11"/>
                </a:lnTo>
                <a:lnTo>
                  <a:pt x="52" y="11"/>
                </a:lnTo>
                <a:lnTo>
                  <a:pt x="52" y="11"/>
                </a:lnTo>
                <a:lnTo>
                  <a:pt x="52" y="11"/>
                </a:lnTo>
                <a:lnTo>
                  <a:pt x="52" y="11"/>
                </a:lnTo>
                <a:lnTo>
                  <a:pt x="52" y="11"/>
                </a:lnTo>
                <a:lnTo>
                  <a:pt x="52" y="11"/>
                </a:lnTo>
                <a:lnTo>
                  <a:pt x="52" y="10"/>
                </a:lnTo>
                <a:lnTo>
                  <a:pt x="51" y="10"/>
                </a:lnTo>
                <a:lnTo>
                  <a:pt x="51" y="10"/>
                </a:lnTo>
                <a:lnTo>
                  <a:pt x="51" y="10"/>
                </a:lnTo>
                <a:lnTo>
                  <a:pt x="51" y="10"/>
                </a:lnTo>
                <a:lnTo>
                  <a:pt x="51" y="10"/>
                </a:lnTo>
                <a:lnTo>
                  <a:pt x="51" y="10"/>
                </a:lnTo>
                <a:lnTo>
                  <a:pt x="51" y="10"/>
                </a:lnTo>
                <a:lnTo>
                  <a:pt x="50" y="10"/>
                </a:lnTo>
                <a:lnTo>
                  <a:pt x="50" y="10"/>
                </a:lnTo>
                <a:lnTo>
                  <a:pt x="50" y="10"/>
                </a:lnTo>
                <a:lnTo>
                  <a:pt x="50" y="10"/>
                </a:lnTo>
                <a:lnTo>
                  <a:pt x="50" y="10"/>
                </a:lnTo>
                <a:lnTo>
                  <a:pt x="50" y="10"/>
                </a:lnTo>
                <a:lnTo>
                  <a:pt x="50" y="10"/>
                </a:lnTo>
                <a:lnTo>
                  <a:pt x="49" y="9"/>
                </a:lnTo>
                <a:lnTo>
                  <a:pt x="49" y="9"/>
                </a:lnTo>
                <a:lnTo>
                  <a:pt x="49" y="9"/>
                </a:lnTo>
                <a:lnTo>
                  <a:pt x="49" y="9"/>
                </a:lnTo>
                <a:lnTo>
                  <a:pt x="49" y="9"/>
                </a:lnTo>
                <a:lnTo>
                  <a:pt x="49" y="9"/>
                </a:lnTo>
                <a:lnTo>
                  <a:pt x="48" y="9"/>
                </a:lnTo>
                <a:lnTo>
                  <a:pt x="48" y="9"/>
                </a:lnTo>
                <a:lnTo>
                  <a:pt x="48" y="9"/>
                </a:lnTo>
                <a:lnTo>
                  <a:pt x="48" y="9"/>
                </a:lnTo>
                <a:lnTo>
                  <a:pt x="48" y="9"/>
                </a:lnTo>
                <a:lnTo>
                  <a:pt x="48" y="9"/>
                </a:lnTo>
                <a:lnTo>
                  <a:pt x="48" y="9"/>
                </a:lnTo>
                <a:lnTo>
                  <a:pt x="46" y="9"/>
                </a:lnTo>
                <a:lnTo>
                  <a:pt x="46" y="9"/>
                </a:lnTo>
                <a:lnTo>
                  <a:pt x="46" y="9"/>
                </a:lnTo>
                <a:lnTo>
                  <a:pt x="46" y="9"/>
                </a:lnTo>
                <a:lnTo>
                  <a:pt x="46" y="9"/>
                </a:lnTo>
                <a:lnTo>
                  <a:pt x="46" y="9"/>
                </a:lnTo>
                <a:lnTo>
                  <a:pt x="45" y="9"/>
                </a:lnTo>
                <a:lnTo>
                  <a:pt x="45" y="8"/>
                </a:lnTo>
                <a:lnTo>
                  <a:pt x="45" y="8"/>
                </a:lnTo>
                <a:lnTo>
                  <a:pt x="45" y="8"/>
                </a:lnTo>
                <a:lnTo>
                  <a:pt x="45" y="8"/>
                </a:lnTo>
                <a:lnTo>
                  <a:pt x="45" y="8"/>
                </a:lnTo>
                <a:lnTo>
                  <a:pt x="44" y="8"/>
                </a:lnTo>
                <a:lnTo>
                  <a:pt x="44" y="8"/>
                </a:lnTo>
                <a:lnTo>
                  <a:pt x="44" y="8"/>
                </a:lnTo>
                <a:lnTo>
                  <a:pt x="44" y="8"/>
                </a:lnTo>
                <a:lnTo>
                  <a:pt x="44" y="8"/>
                </a:lnTo>
                <a:lnTo>
                  <a:pt x="44" y="8"/>
                </a:lnTo>
                <a:lnTo>
                  <a:pt x="44" y="8"/>
                </a:lnTo>
                <a:lnTo>
                  <a:pt x="43" y="8"/>
                </a:lnTo>
                <a:lnTo>
                  <a:pt x="43" y="8"/>
                </a:lnTo>
                <a:lnTo>
                  <a:pt x="43" y="8"/>
                </a:lnTo>
                <a:lnTo>
                  <a:pt x="43" y="8"/>
                </a:lnTo>
                <a:lnTo>
                  <a:pt x="43" y="8"/>
                </a:lnTo>
                <a:lnTo>
                  <a:pt x="43" y="8"/>
                </a:lnTo>
                <a:lnTo>
                  <a:pt x="42" y="8"/>
                </a:lnTo>
                <a:lnTo>
                  <a:pt x="42" y="8"/>
                </a:lnTo>
                <a:lnTo>
                  <a:pt x="42" y="8"/>
                </a:lnTo>
                <a:lnTo>
                  <a:pt x="42" y="8"/>
                </a:lnTo>
                <a:lnTo>
                  <a:pt x="42" y="8"/>
                </a:lnTo>
                <a:lnTo>
                  <a:pt x="42" y="8"/>
                </a:lnTo>
                <a:lnTo>
                  <a:pt x="41" y="8"/>
                </a:lnTo>
                <a:lnTo>
                  <a:pt x="41" y="8"/>
                </a:lnTo>
                <a:lnTo>
                  <a:pt x="41" y="8"/>
                </a:lnTo>
                <a:lnTo>
                  <a:pt x="41" y="8"/>
                </a:lnTo>
                <a:lnTo>
                  <a:pt x="41" y="8"/>
                </a:lnTo>
                <a:lnTo>
                  <a:pt x="41" y="8"/>
                </a:lnTo>
                <a:lnTo>
                  <a:pt x="40" y="8"/>
                </a:lnTo>
                <a:lnTo>
                  <a:pt x="40" y="8"/>
                </a:lnTo>
                <a:lnTo>
                  <a:pt x="40" y="8"/>
                </a:lnTo>
                <a:lnTo>
                  <a:pt x="40" y="8"/>
                </a:lnTo>
                <a:lnTo>
                  <a:pt x="40" y="8"/>
                </a:lnTo>
                <a:lnTo>
                  <a:pt x="40" y="8"/>
                </a:lnTo>
                <a:lnTo>
                  <a:pt x="39" y="8"/>
                </a:lnTo>
                <a:lnTo>
                  <a:pt x="39" y="8"/>
                </a:lnTo>
                <a:lnTo>
                  <a:pt x="39" y="8"/>
                </a:lnTo>
                <a:lnTo>
                  <a:pt x="39" y="8"/>
                </a:lnTo>
                <a:lnTo>
                  <a:pt x="39" y="8"/>
                </a:lnTo>
                <a:lnTo>
                  <a:pt x="39" y="8"/>
                </a:lnTo>
                <a:lnTo>
                  <a:pt x="37" y="8"/>
                </a:lnTo>
                <a:lnTo>
                  <a:pt x="37" y="8"/>
                </a:lnTo>
                <a:lnTo>
                  <a:pt x="37" y="8"/>
                </a:lnTo>
                <a:lnTo>
                  <a:pt x="37" y="8"/>
                </a:lnTo>
                <a:lnTo>
                  <a:pt x="37" y="8"/>
                </a:lnTo>
                <a:lnTo>
                  <a:pt x="37" y="8"/>
                </a:lnTo>
                <a:lnTo>
                  <a:pt x="36" y="8"/>
                </a:lnTo>
                <a:lnTo>
                  <a:pt x="36" y="8"/>
                </a:lnTo>
                <a:lnTo>
                  <a:pt x="36" y="8"/>
                </a:lnTo>
                <a:lnTo>
                  <a:pt x="36" y="8"/>
                </a:lnTo>
                <a:lnTo>
                  <a:pt x="36" y="8"/>
                </a:lnTo>
                <a:lnTo>
                  <a:pt x="36" y="8"/>
                </a:lnTo>
                <a:lnTo>
                  <a:pt x="35" y="8"/>
                </a:lnTo>
                <a:lnTo>
                  <a:pt x="35" y="8"/>
                </a:lnTo>
                <a:lnTo>
                  <a:pt x="35" y="8"/>
                </a:lnTo>
                <a:lnTo>
                  <a:pt x="35" y="8"/>
                </a:lnTo>
                <a:lnTo>
                  <a:pt x="35" y="8"/>
                </a:lnTo>
                <a:lnTo>
                  <a:pt x="35" y="8"/>
                </a:lnTo>
                <a:lnTo>
                  <a:pt x="34" y="8"/>
                </a:lnTo>
                <a:lnTo>
                  <a:pt x="34" y="8"/>
                </a:lnTo>
                <a:lnTo>
                  <a:pt x="34" y="8"/>
                </a:lnTo>
                <a:lnTo>
                  <a:pt x="34" y="8"/>
                </a:lnTo>
                <a:lnTo>
                  <a:pt x="34" y="8"/>
                </a:lnTo>
                <a:lnTo>
                  <a:pt x="34" y="8"/>
                </a:lnTo>
                <a:lnTo>
                  <a:pt x="33" y="8"/>
                </a:lnTo>
                <a:lnTo>
                  <a:pt x="33" y="8"/>
                </a:lnTo>
                <a:lnTo>
                  <a:pt x="33" y="8"/>
                </a:lnTo>
                <a:lnTo>
                  <a:pt x="33" y="8"/>
                </a:lnTo>
                <a:lnTo>
                  <a:pt x="33" y="8"/>
                </a:lnTo>
                <a:lnTo>
                  <a:pt x="33" y="8"/>
                </a:lnTo>
                <a:lnTo>
                  <a:pt x="32" y="8"/>
                </a:lnTo>
                <a:lnTo>
                  <a:pt x="32" y="8"/>
                </a:lnTo>
                <a:lnTo>
                  <a:pt x="32" y="8"/>
                </a:lnTo>
                <a:lnTo>
                  <a:pt x="32" y="8"/>
                </a:lnTo>
                <a:lnTo>
                  <a:pt x="32" y="8"/>
                </a:lnTo>
                <a:lnTo>
                  <a:pt x="32" y="8"/>
                </a:lnTo>
                <a:lnTo>
                  <a:pt x="31" y="8"/>
                </a:lnTo>
                <a:lnTo>
                  <a:pt x="31" y="9"/>
                </a:lnTo>
                <a:lnTo>
                  <a:pt x="31" y="9"/>
                </a:lnTo>
                <a:lnTo>
                  <a:pt x="31" y="9"/>
                </a:lnTo>
                <a:lnTo>
                  <a:pt x="31" y="9"/>
                </a:lnTo>
                <a:lnTo>
                  <a:pt x="31" y="9"/>
                </a:lnTo>
                <a:lnTo>
                  <a:pt x="31" y="9"/>
                </a:lnTo>
                <a:lnTo>
                  <a:pt x="30" y="9"/>
                </a:lnTo>
                <a:lnTo>
                  <a:pt x="30" y="9"/>
                </a:lnTo>
                <a:lnTo>
                  <a:pt x="30" y="9"/>
                </a:lnTo>
                <a:lnTo>
                  <a:pt x="30" y="9"/>
                </a:lnTo>
                <a:lnTo>
                  <a:pt x="30" y="9"/>
                </a:lnTo>
                <a:lnTo>
                  <a:pt x="30" y="9"/>
                </a:lnTo>
                <a:lnTo>
                  <a:pt x="28" y="9"/>
                </a:lnTo>
                <a:lnTo>
                  <a:pt x="28" y="9"/>
                </a:lnTo>
                <a:lnTo>
                  <a:pt x="28" y="9"/>
                </a:lnTo>
                <a:lnTo>
                  <a:pt x="28" y="9"/>
                </a:lnTo>
                <a:lnTo>
                  <a:pt x="28" y="9"/>
                </a:lnTo>
                <a:lnTo>
                  <a:pt x="28" y="9"/>
                </a:lnTo>
                <a:lnTo>
                  <a:pt x="28" y="9"/>
                </a:lnTo>
                <a:lnTo>
                  <a:pt x="27" y="9"/>
                </a:lnTo>
                <a:lnTo>
                  <a:pt x="27" y="10"/>
                </a:lnTo>
                <a:lnTo>
                  <a:pt x="27" y="10"/>
                </a:lnTo>
                <a:lnTo>
                  <a:pt x="27" y="10"/>
                </a:lnTo>
                <a:lnTo>
                  <a:pt x="27" y="10"/>
                </a:lnTo>
                <a:lnTo>
                  <a:pt x="27" y="10"/>
                </a:lnTo>
                <a:lnTo>
                  <a:pt x="26" y="10"/>
                </a:lnTo>
                <a:lnTo>
                  <a:pt x="26" y="10"/>
                </a:lnTo>
                <a:lnTo>
                  <a:pt x="26" y="10"/>
                </a:lnTo>
                <a:lnTo>
                  <a:pt x="26" y="10"/>
                </a:lnTo>
                <a:lnTo>
                  <a:pt x="26" y="10"/>
                </a:lnTo>
                <a:lnTo>
                  <a:pt x="26" y="10"/>
                </a:lnTo>
                <a:lnTo>
                  <a:pt x="26" y="10"/>
                </a:lnTo>
                <a:lnTo>
                  <a:pt x="25" y="10"/>
                </a:lnTo>
                <a:lnTo>
                  <a:pt x="25" y="10"/>
                </a:lnTo>
                <a:lnTo>
                  <a:pt x="25" y="10"/>
                </a:lnTo>
                <a:lnTo>
                  <a:pt x="25" y="11"/>
                </a:lnTo>
                <a:lnTo>
                  <a:pt x="25" y="11"/>
                </a:lnTo>
                <a:lnTo>
                  <a:pt x="25" y="11"/>
                </a:lnTo>
                <a:lnTo>
                  <a:pt x="25" y="11"/>
                </a:lnTo>
                <a:lnTo>
                  <a:pt x="24" y="11"/>
                </a:lnTo>
                <a:lnTo>
                  <a:pt x="24" y="11"/>
                </a:lnTo>
                <a:lnTo>
                  <a:pt x="24" y="11"/>
                </a:lnTo>
                <a:lnTo>
                  <a:pt x="24" y="11"/>
                </a:lnTo>
                <a:lnTo>
                  <a:pt x="24" y="11"/>
                </a:lnTo>
                <a:lnTo>
                  <a:pt x="24" y="11"/>
                </a:lnTo>
                <a:lnTo>
                  <a:pt x="24" y="11"/>
                </a:lnTo>
                <a:lnTo>
                  <a:pt x="24" y="11"/>
                </a:lnTo>
                <a:lnTo>
                  <a:pt x="23" y="11"/>
                </a:lnTo>
                <a:lnTo>
                  <a:pt x="23" y="12"/>
                </a:lnTo>
                <a:lnTo>
                  <a:pt x="23" y="12"/>
                </a:lnTo>
                <a:lnTo>
                  <a:pt x="23" y="12"/>
                </a:lnTo>
                <a:lnTo>
                  <a:pt x="23" y="12"/>
                </a:lnTo>
                <a:lnTo>
                  <a:pt x="23" y="12"/>
                </a:lnTo>
                <a:lnTo>
                  <a:pt x="23" y="12"/>
                </a:lnTo>
                <a:lnTo>
                  <a:pt x="22" y="12"/>
                </a:lnTo>
                <a:lnTo>
                  <a:pt x="22" y="12"/>
                </a:lnTo>
                <a:lnTo>
                  <a:pt x="22" y="12"/>
                </a:lnTo>
                <a:lnTo>
                  <a:pt x="22" y="12"/>
                </a:lnTo>
                <a:lnTo>
                  <a:pt x="22" y="12"/>
                </a:lnTo>
                <a:lnTo>
                  <a:pt x="22" y="12"/>
                </a:lnTo>
                <a:lnTo>
                  <a:pt x="22" y="13"/>
                </a:lnTo>
                <a:lnTo>
                  <a:pt x="22" y="13"/>
                </a:lnTo>
                <a:lnTo>
                  <a:pt x="21" y="13"/>
                </a:lnTo>
                <a:lnTo>
                  <a:pt x="21" y="13"/>
                </a:lnTo>
                <a:lnTo>
                  <a:pt x="21" y="13"/>
                </a:lnTo>
                <a:lnTo>
                  <a:pt x="21" y="13"/>
                </a:lnTo>
                <a:lnTo>
                  <a:pt x="21" y="13"/>
                </a:lnTo>
                <a:lnTo>
                  <a:pt x="21" y="13"/>
                </a:lnTo>
                <a:lnTo>
                  <a:pt x="21" y="13"/>
                </a:lnTo>
                <a:lnTo>
                  <a:pt x="19" y="13"/>
                </a:lnTo>
                <a:lnTo>
                  <a:pt x="19" y="14"/>
                </a:lnTo>
                <a:lnTo>
                  <a:pt x="19" y="14"/>
                </a:lnTo>
                <a:lnTo>
                  <a:pt x="19" y="14"/>
                </a:lnTo>
                <a:lnTo>
                  <a:pt x="19" y="14"/>
                </a:lnTo>
                <a:lnTo>
                  <a:pt x="19" y="14"/>
                </a:lnTo>
                <a:lnTo>
                  <a:pt x="19" y="14"/>
                </a:lnTo>
                <a:lnTo>
                  <a:pt x="19" y="14"/>
                </a:lnTo>
                <a:lnTo>
                  <a:pt x="19" y="14"/>
                </a:lnTo>
                <a:lnTo>
                  <a:pt x="18" y="14"/>
                </a:lnTo>
                <a:lnTo>
                  <a:pt x="18" y="14"/>
                </a:lnTo>
                <a:lnTo>
                  <a:pt x="18" y="16"/>
                </a:lnTo>
                <a:lnTo>
                  <a:pt x="18" y="16"/>
                </a:lnTo>
                <a:lnTo>
                  <a:pt x="18" y="16"/>
                </a:lnTo>
                <a:lnTo>
                  <a:pt x="18" y="16"/>
                </a:lnTo>
                <a:lnTo>
                  <a:pt x="18" y="16"/>
                </a:lnTo>
                <a:lnTo>
                  <a:pt x="18" y="16"/>
                </a:lnTo>
                <a:lnTo>
                  <a:pt x="17" y="16"/>
                </a:lnTo>
                <a:lnTo>
                  <a:pt x="17" y="16"/>
                </a:lnTo>
                <a:lnTo>
                  <a:pt x="17" y="16"/>
                </a:lnTo>
                <a:lnTo>
                  <a:pt x="17" y="17"/>
                </a:lnTo>
                <a:lnTo>
                  <a:pt x="17" y="17"/>
                </a:lnTo>
                <a:lnTo>
                  <a:pt x="17" y="17"/>
                </a:lnTo>
                <a:lnTo>
                  <a:pt x="17" y="17"/>
                </a:lnTo>
                <a:lnTo>
                  <a:pt x="17" y="17"/>
                </a:lnTo>
                <a:lnTo>
                  <a:pt x="17" y="17"/>
                </a:lnTo>
                <a:lnTo>
                  <a:pt x="16" y="17"/>
                </a:lnTo>
                <a:lnTo>
                  <a:pt x="16" y="17"/>
                </a:lnTo>
                <a:lnTo>
                  <a:pt x="16" y="17"/>
                </a:lnTo>
                <a:lnTo>
                  <a:pt x="16" y="18"/>
                </a:lnTo>
                <a:lnTo>
                  <a:pt x="16" y="18"/>
                </a:lnTo>
                <a:lnTo>
                  <a:pt x="16" y="18"/>
                </a:lnTo>
                <a:lnTo>
                  <a:pt x="16" y="18"/>
                </a:lnTo>
                <a:lnTo>
                  <a:pt x="16" y="18"/>
                </a:lnTo>
                <a:lnTo>
                  <a:pt x="16" y="18"/>
                </a:lnTo>
                <a:lnTo>
                  <a:pt x="16" y="18"/>
                </a:lnTo>
                <a:lnTo>
                  <a:pt x="15" y="18"/>
                </a:lnTo>
                <a:lnTo>
                  <a:pt x="15" y="19"/>
                </a:lnTo>
                <a:lnTo>
                  <a:pt x="15" y="19"/>
                </a:lnTo>
                <a:lnTo>
                  <a:pt x="15" y="19"/>
                </a:lnTo>
                <a:lnTo>
                  <a:pt x="15" y="19"/>
                </a:lnTo>
                <a:lnTo>
                  <a:pt x="15" y="19"/>
                </a:lnTo>
                <a:lnTo>
                  <a:pt x="15" y="19"/>
                </a:lnTo>
                <a:lnTo>
                  <a:pt x="15" y="19"/>
                </a:lnTo>
                <a:lnTo>
                  <a:pt x="15" y="19"/>
                </a:lnTo>
                <a:lnTo>
                  <a:pt x="15" y="20"/>
                </a:lnTo>
                <a:lnTo>
                  <a:pt x="14" y="20"/>
                </a:lnTo>
                <a:lnTo>
                  <a:pt x="14" y="20"/>
                </a:lnTo>
                <a:lnTo>
                  <a:pt x="14" y="20"/>
                </a:lnTo>
                <a:lnTo>
                  <a:pt x="14" y="20"/>
                </a:lnTo>
                <a:lnTo>
                  <a:pt x="14" y="20"/>
                </a:lnTo>
                <a:lnTo>
                  <a:pt x="14" y="20"/>
                </a:lnTo>
                <a:lnTo>
                  <a:pt x="14" y="20"/>
                </a:lnTo>
                <a:lnTo>
                  <a:pt x="14" y="21"/>
                </a:lnTo>
                <a:lnTo>
                  <a:pt x="14" y="21"/>
                </a:lnTo>
                <a:lnTo>
                  <a:pt x="14" y="21"/>
                </a:lnTo>
                <a:lnTo>
                  <a:pt x="14" y="21"/>
                </a:lnTo>
                <a:lnTo>
                  <a:pt x="13" y="21"/>
                </a:lnTo>
                <a:lnTo>
                  <a:pt x="13" y="21"/>
                </a:lnTo>
                <a:lnTo>
                  <a:pt x="13" y="21"/>
                </a:lnTo>
                <a:lnTo>
                  <a:pt x="13" y="22"/>
                </a:lnTo>
                <a:lnTo>
                  <a:pt x="13" y="22"/>
                </a:lnTo>
                <a:lnTo>
                  <a:pt x="13" y="22"/>
                </a:lnTo>
                <a:lnTo>
                  <a:pt x="13" y="22"/>
                </a:lnTo>
                <a:lnTo>
                  <a:pt x="13" y="22"/>
                </a:lnTo>
                <a:lnTo>
                  <a:pt x="13" y="22"/>
                </a:lnTo>
                <a:lnTo>
                  <a:pt x="13" y="22"/>
                </a:lnTo>
                <a:lnTo>
                  <a:pt x="13" y="23"/>
                </a:lnTo>
                <a:lnTo>
                  <a:pt x="13" y="23"/>
                </a:lnTo>
                <a:lnTo>
                  <a:pt x="13" y="23"/>
                </a:lnTo>
                <a:lnTo>
                  <a:pt x="12" y="23"/>
                </a:lnTo>
                <a:lnTo>
                  <a:pt x="12" y="23"/>
                </a:lnTo>
                <a:lnTo>
                  <a:pt x="12" y="23"/>
                </a:lnTo>
                <a:lnTo>
                  <a:pt x="12" y="23"/>
                </a:lnTo>
                <a:lnTo>
                  <a:pt x="12" y="25"/>
                </a:lnTo>
                <a:lnTo>
                  <a:pt x="12" y="25"/>
                </a:lnTo>
                <a:lnTo>
                  <a:pt x="12" y="25"/>
                </a:lnTo>
                <a:lnTo>
                  <a:pt x="12" y="25"/>
                </a:lnTo>
                <a:lnTo>
                  <a:pt x="12" y="25"/>
                </a:lnTo>
                <a:lnTo>
                  <a:pt x="12" y="25"/>
                </a:lnTo>
                <a:lnTo>
                  <a:pt x="12" y="25"/>
                </a:lnTo>
                <a:lnTo>
                  <a:pt x="12" y="26"/>
                </a:lnTo>
                <a:lnTo>
                  <a:pt x="12" y="26"/>
                </a:lnTo>
                <a:lnTo>
                  <a:pt x="12" y="26"/>
                </a:lnTo>
                <a:lnTo>
                  <a:pt x="12" y="26"/>
                </a:lnTo>
                <a:lnTo>
                  <a:pt x="10" y="26"/>
                </a:lnTo>
                <a:lnTo>
                  <a:pt x="10" y="26"/>
                </a:lnTo>
                <a:lnTo>
                  <a:pt x="10" y="26"/>
                </a:lnTo>
                <a:lnTo>
                  <a:pt x="10" y="27"/>
                </a:lnTo>
                <a:lnTo>
                  <a:pt x="10" y="27"/>
                </a:lnTo>
                <a:lnTo>
                  <a:pt x="10" y="27"/>
                </a:lnTo>
                <a:lnTo>
                  <a:pt x="10" y="27"/>
                </a:lnTo>
                <a:lnTo>
                  <a:pt x="10" y="27"/>
                </a:lnTo>
                <a:lnTo>
                  <a:pt x="10" y="27"/>
                </a:lnTo>
                <a:lnTo>
                  <a:pt x="10" y="27"/>
                </a:lnTo>
                <a:lnTo>
                  <a:pt x="10" y="28"/>
                </a:lnTo>
                <a:lnTo>
                  <a:pt x="10" y="28"/>
                </a:lnTo>
                <a:lnTo>
                  <a:pt x="10" y="28"/>
                </a:lnTo>
                <a:lnTo>
                  <a:pt x="10" y="28"/>
                </a:lnTo>
                <a:lnTo>
                  <a:pt x="10" y="28"/>
                </a:lnTo>
                <a:lnTo>
                  <a:pt x="10" y="28"/>
                </a:lnTo>
                <a:lnTo>
                  <a:pt x="10" y="29"/>
                </a:lnTo>
                <a:lnTo>
                  <a:pt x="10" y="29"/>
                </a:lnTo>
                <a:lnTo>
                  <a:pt x="10" y="29"/>
                </a:lnTo>
                <a:lnTo>
                  <a:pt x="9" y="29"/>
                </a:lnTo>
                <a:lnTo>
                  <a:pt x="9" y="29"/>
                </a:lnTo>
                <a:lnTo>
                  <a:pt x="9" y="29"/>
                </a:lnTo>
                <a:lnTo>
                  <a:pt x="9" y="29"/>
                </a:lnTo>
                <a:lnTo>
                  <a:pt x="9" y="30"/>
                </a:lnTo>
                <a:lnTo>
                  <a:pt x="9" y="30"/>
                </a:lnTo>
                <a:lnTo>
                  <a:pt x="9" y="30"/>
                </a:lnTo>
                <a:lnTo>
                  <a:pt x="9" y="30"/>
                </a:lnTo>
                <a:lnTo>
                  <a:pt x="9" y="30"/>
                </a:lnTo>
                <a:lnTo>
                  <a:pt x="9" y="30"/>
                </a:lnTo>
                <a:lnTo>
                  <a:pt x="9" y="31"/>
                </a:lnTo>
                <a:lnTo>
                  <a:pt x="9" y="31"/>
                </a:lnTo>
                <a:lnTo>
                  <a:pt x="9" y="31"/>
                </a:lnTo>
                <a:lnTo>
                  <a:pt x="9" y="31"/>
                </a:lnTo>
                <a:lnTo>
                  <a:pt x="9" y="31"/>
                </a:lnTo>
                <a:lnTo>
                  <a:pt x="9" y="31"/>
                </a:lnTo>
                <a:lnTo>
                  <a:pt x="9" y="32"/>
                </a:lnTo>
                <a:lnTo>
                  <a:pt x="9" y="32"/>
                </a:lnTo>
                <a:lnTo>
                  <a:pt x="9" y="32"/>
                </a:lnTo>
                <a:lnTo>
                  <a:pt x="9" y="32"/>
                </a:lnTo>
                <a:lnTo>
                  <a:pt x="9" y="32"/>
                </a:lnTo>
                <a:lnTo>
                  <a:pt x="9" y="32"/>
                </a:lnTo>
                <a:lnTo>
                  <a:pt x="9" y="34"/>
                </a:lnTo>
                <a:lnTo>
                  <a:pt x="9" y="34"/>
                </a:lnTo>
                <a:lnTo>
                  <a:pt x="9" y="34"/>
                </a:lnTo>
                <a:lnTo>
                  <a:pt x="9" y="34"/>
                </a:lnTo>
                <a:lnTo>
                  <a:pt x="9" y="34"/>
                </a:lnTo>
                <a:lnTo>
                  <a:pt x="9" y="34"/>
                </a:lnTo>
                <a:lnTo>
                  <a:pt x="9" y="35"/>
                </a:lnTo>
                <a:lnTo>
                  <a:pt x="9" y="35"/>
                </a:lnTo>
                <a:lnTo>
                  <a:pt x="9" y="35"/>
                </a:lnTo>
                <a:lnTo>
                  <a:pt x="9" y="35"/>
                </a:lnTo>
                <a:lnTo>
                  <a:pt x="9" y="35"/>
                </a:lnTo>
                <a:lnTo>
                  <a:pt x="9" y="35"/>
                </a:lnTo>
                <a:lnTo>
                  <a:pt x="9" y="36"/>
                </a:lnTo>
                <a:lnTo>
                  <a:pt x="9" y="36"/>
                </a:lnTo>
                <a:lnTo>
                  <a:pt x="9" y="36"/>
                </a:lnTo>
                <a:lnTo>
                  <a:pt x="9" y="36"/>
                </a:lnTo>
                <a:lnTo>
                  <a:pt x="9" y="36"/>
                </a:lnTo>
                <a:lnTo>
                  <a:pt x="9" y="36"/>
                </a:lnTo>
                <a:lnTo>
                  <a:pt x="9" y="37"/>
                </a:lnTo>
                <a:lnTo>
                  <a:pt x="9" y="37"/>
                </a:lnTo>
                <a:lnTo>
                  <a:pt x="9" y="37"/>
                </a:lnTo>
                <a:lnTo>
                  <a:pt x="9" y="37"/>
                </a:lnTo>
                <a:lnTo>
                  <a:pt x="9" y="37"/>
                </a:lnTo>
                <a:lnTo>
                  <a:pt x="9" y="37"/>
                </a:lnTo>
                <a:lnTo>
                  <a:pt x="9" y="38"/>
                </a:lnTo>
                <a:lnTo>
                  <a:pt x="9" y="38"/>
                </a:lnTo>
                <a:lnTo>
                  <a:pt x="9" y="38"/>
                </a:lnTo>
                <a:lnTo>
                  <a:pt x="9" y="38"/>
                </a:lnTo>
                <a:lnTo>
                  <a:pt x="9" y="38"/>
                </a:lnTo>
                <a:lnTo>
                  <a:pt x="9" y="38"/>
                </a:lnTo>
                <a:lnTo>
                  <a:pt x="9" y="39"/>
                </a:lnTo>
                <a:lnTo>
                  <a:pt x="9" y="39"/>
                </a:lnTo>
                <a:lnTo>
                  <a:pt x="9" y="39"/>
                </a:lnTo>
                <a:lnTo>
                  <a:pt x="9" y="39"/>
                </a:lnTo>
                <a:lnTo>
                  <a:pt x="9" y="39"/>
                </a:lnTo>
                <a:lnTo>
                  <a:pt x="9" y="39"/>
                </a:lnTo>
                <a:lnTo>
                  <a:pt x="9" y="40"/>
                </a:lnTo>
                <a:lnTo>
                  <a:pt x="9" y="40"/>
                </a:lnTo>
                <a:lnTo>
                  <a:pt x="9" y="40"/>
                </a:lnTo>
                <a:lnTo>
                  <a:pt x="9" y="40"/>
                </a:lnTo>
                <a:lnTo>
                  <a:pt x="9" y="40"/>
                </a:lnTo>
                <a:lnTo>
                  <a:pt x="9" y="40"/>
                </a:lnTo>
                <a:lnTo>
                  <a:pt x="9" y="41"/>
                </a:lnTo>
                <a:lnTo>
                  <a:pt x="9" y="41"/>
                </a:lnTo>
                <a:lnTo>
                  <a:pt x="9" y="41"/>
                </a:lnTo>
                <a:lnTo>
                  <a:pt x="9" y="41"/>
                </a:lnTo>
                <a:lnTo>
                  <a:pt x="9" y="41"/>
                </a:lnTo>
                <a:lnTo>
                  <a:pt x="9" y="41"/>
                </a:lnTo>
                <a:lnTo>
                  <a:pt x="9" y="43"/>
                </a:lnTo>
                <a:lnTo>
                  <a:pt x="9" y="43"/>
                </a:lnTo>
                <a:lnTo>
                  <a:pt x="9" y="43"/>
                </a:lnTo>
                <a:lnTo>
                  <a:pt x="9" y="43"/>
                </a:lnTo>
                <a:lnTo>
                  <a:pt x="9" y="43"/>
                </a:lnTo>
                <a:lnTo>
                  <a:pt x="9" y="43"/>
                </a:lnTo>
                <a:lnTo>
                  <a:pt x="9" y="44"/>
                </a:lnTo>
                <a:lnTo>
                  <a:pt x="9" y="44"/>
                </a:lnTo>
                <a:lnTo>
                  <a:pt x="9" y="44"/>
                </a:lnTo>
                <a:lnTo>
                  <a:pt x="9" y="44"/>
                </a:lnTo>
                <a:lnTo>
                  <a:pt x="9" y="44"/>
                </a:lnTo>
                <a:lnTo>
                  <a:pt x="9" y="44"/>
                </a:lnTo>
                <a:lnTo>
                  <a:pt x="9" y="44"/>
                </a:lnTo>
                <a:lnTo>
                  <a:pt x="9" y="45"/>
                </a:lnTo>
                <a:lnTo>
                  <a:pt x="9" y="45"/>
                </a:lnTo>
                <a:lnTo>
                  <a:pt x="9" y="45"/>
                </a:lnTo>
                <a:lnTo>
                  <a:pt x="9" y="45"/>
                </a:lnTo>
                <a:lnTo>
                  <a:pt x="10" y="45"/>
                </a:lnTo>
                <a:lnTo>
                  <a:pt x="10" y="45"/>
                </a:lnTo>
                <a:lnTo>
                  <a:pt x="10" y="46"/>
                </a:lnTo>
                <a:lnTo>
                  <a:pt x="10" y="46"/>
                </a:lnTo>
                <a:lnTo>
                  <a:pt x="10" y="46"/>
                </a:lnTo>
                <a:lnTo>
                  <a:pt x="10" y="46"/>
                </a:lnTo>
                <a:lnTo>
                  <a:pt x="10" y="46"/>
                </a:lnTo>
                <a:lnTo>
                  <a:pt x="10" y="46"/>
                </a:lnTo>
                <a:lnTo>
                  <a:pt x="10" y="47"/>
                </a:lnTo>
                <a:lnTo>
                  <a:pt x="10" y="47"/>
                </a:lnTo>
                <a:lnTo>
                  <a:pt x="10" y="47"/>
                </a:lnTo>
                <a:lnTo>
                  <a:pt x="10" y="47"/>
                </a:lnTo>
                <a:lnTo>
                  <a:pt x="10" y="47"/>
                </a:lnTo>
                <a:lnTo>
                  <a:pt x="10" y="47"/>
                </a:lnTo>
                <a:lnTo>
                  <a:pt x="10" y="47"/>
                </a:lnTo>
                <a:lnTo>
                  <a:pt x="10" y="48"/>
                </a:lnTo>
                <a:lnTo>
                  <a:pt x="10" y="48"/>
                </a:lnTo>
                <a:lnTo>
                  <a:pt x="10" y="48"/>
                </a:lnTo>
                <a:lnTo>
                  <a:pt x="10" y="48"/>
                </a:lnTo>
                <a:lnTo>
                  <a:pt x="12" y="48"/>
                </a:lnTo>
                <a:lnTo>
                  <a:pt x="12" y="48"/>
                </a:lnTo>
                <a:lnTo>
                  <a:pt x="12" y="48"/>
                </a:lnTo>
                <a:lnTo>
                  <a:pt x="12" y="49"/>
                </a:lnTo>
                <a:lnTo>
                  <a:pt x="12" y="49"/>
                </a:lnTo>
                <a:lnTo>
                  <a:pt x="12" y="49"/>
                </a:lnTo>
                <a:lnTo>
                  <a:pt x="12" y="49"/>
                </a:lnTo>
                <a:lnTo>
                  <a:pt x="12" y="49"/>
                </a:lnTo>
                <a:lnTo>
                  <a:pt x="12" y="49"/>
                </a:lnTo>
                <a:lnTo>
                  <a:pt x="12" y="49"/>
                </a:lnTo>
                <a:lnTo>
                  <a:pt x="12" y="50"/>
                </a:lnTo>
                <a:lnTo>
                  <a:pt x="12" y="50"/>
                </a:lnTo>
                <a:lnTo>
                  <a:pt x="12" y="50"/>
                </a:lnTo>
                <a:lnTo>
                  <a:pt x="12" y="50"/>
                </a:lnTo>
                <a:lnTo>
                  <a:pt x="12" y="50"/>
                </a:lnTo>
                <a:lnTo>
                  <a:pt x="13" y="50"/>
                </a:lnTo>
                <a:lnTo>
                  <a:pt x="13" y="50"/>
                </a:lnTo>
                <a:lnTo>
                  <a:pt x="13" y="52"/>
                </a:lnTo>
                <a:lnTo>
                  <a:pt x="13" y="52"/>
                </a:lnTo>
                <a:lnTo>
                  <a:pt x="13" y="52"/>
                </a:lnTo>
                <a:lnTo>
                  <a:pt x="13" y="52"/>
                </a:lnTo>
                <a:lnTo>
                  <a:pt x="13" y="52"/>
                </a:lnTo>
                <a:lnTo>
                  <a:pt x="13" y="52"/>
                </a:lnTo>
                <a:lnTo>
                  <a:pt x="13" y="52"/>
                </a:lnTo>
                <a:lnTo>
                  <a:pt x="13" y="53"/>
                </a:lnTo>
                <a:lnTo>
                  <a:pt x="13" y="53"/>
                </a:lnTo>
                <a:lnTo>
                  <a:pt x="13" y="53"/>
                </a:lnTo>
                <a:lnTo>
                  <a:pt x="13" y="53"/>
                </a:lnTo>
                <a:lnTo>
                  <a:pt x="14" y="53"/>
                </a:lnTo>
                <a:lnTo>
                  <a:pt x="14" y="53"/>
                </a:lnTo>
                <a:lnTo>
                  <a:pt x="14" y="53"/>
                </a:lnTo>
                <a:lnTo>
                  <a:pt x="14" y="54"/>
                </a:lnTo>
                <a:lnTo>
                  <a:pt x="14" y="54"/>
                </a:lnTo>
                <a:lnTo>
                  <a:pt x="14" y="54"/>
                </a:lnTo>
                <a:lnTo>
                  <a:pt x="14" y="54"/>
                </a:lnTo>
                <a:lnTo>
                  <a:pt x="14" y="54"/>
                </a:lnTo>
                <a:lnTo>
                  <a:pt x="14" y="54"/>
                </a:lnTo>
                <a:lnTo>
                  <a:pt x="14" y="54"/>
                </a:lnTo>
                <a:lnTo>
                  <a:pt x="14" y="54"/>
                </a:lnTo>
                <a:lnTo>
                  <a:pt x="15" y="55"/>
                </a:lnTo>
                <a:lnTo>
                  <a:pt x="15" y="55"/>
                </a:lnTo>
                <a:lnTo>
                  <a:pt x="15" y="55"/>
                </a:lnTo>
                <a:lnTo>
                  <a:pt x="15" y="55"/>
                </a:lnTo>
                <a:lnTo>
                  <a:pt x="15" y="55"/>
                </a:lnTo>
                <a:lnTo>
                  <a:pt x="15" y="55"/>
                </a:lnTo>
                <a:lnTo>
                  <a:pt x="15" y="55"/>
                </a:lnTo>
                <a:lnTo>
                  <a:pt x="15" y="55"/>
                </a:lnTo>
                <a:lnTo>
                  <a:pt x="15" y="56"/>
                </a:lnTo>
                <a:lnTo>
                  <a:pt x="15" y="56"/>
                </a:lnTo>
                <a:lnTo>
                  <a:pt x="16" y="56"/>
                </a:lnTo>
                <a:lnTo>
                  <a:pt x="16" y="56"/>
                </a:lnTo>
                <a:lnTo>
                  <a:pt x="16" y="56"/>
                </a:lnTo>
                <a:lnTo>
                  <a:pt x="16" y="56"/>
                </a:lnTo>
                <a:lnTo>
                  <a:pt x="16" y="56"/>
                </a:lnTo>
                <a:lnTo>
                  <a:pt x="16" y="56"/>
                </a:lnTo>
                <a:lnTo>
                  <a:pt x="16" y="57"/>
                </a:lnTo>
                <a:lnTo>
                  <a:pt x="16" y="57"/>
                </a:lnTo>
                <a:lnTo>
                  <a:pt x="16" y="57"/>
                </a:lnTo>
                <a:lnTo>
                  <a:pt x="16" y="57"/>
                </a:lnTo>
                <a:lnTo>
                  <a:pt x="17" y="57"/>
                </a:lnTo>
                <a:lnTo>
                  <a:pt x="17" y="57"/>
                </a:lnTo>
                <a:lnTo>
                  <a:pt x="17" y="57"/>
                </a:lnTo>
                <a:lnTo>
                  <a:pt x="17" y="57"/>
                </a:lnTo>
                <a:lnTo>
                  <a:pt x="17" y="57"/>
                </a:lnTo>
                <a:lnTo>
                  <a:pt x="17" y="58"/>
                </a:lnTo>
                <a:lnTo>
                  <a:pt x="17" y="58"/>
                </a:lnTo>
                <a:lnTo>
                  <a:pt x="17" y="58"/>
                </a:lnTo>
                <a:lnTo>
                  <a:pt x="17" y="58"/>
                </a:lnTo>
                <a:lnTo>
                  <a:pt x="18" y="58"/>
                </a:lnTo>
                <a:lnTo>
                  <a:pt x="18" y="58"/>
                </a:lnTo>
                <a:lnTo>
                  <a:pt x="18" y="58"/>
                </a:lnTo>
                <a:lnTo>
                  <a:pt x="18" y="58"/>
                </a:lnTo>
                <a:lnTo>
                  <a:pt x="18" y="58"/>
                </a:lnTo>
                <a:lnTo>
                  <a:pt x="18" y="59"/>
                </a:lnTo>
                <a:lnTo>
                  <a:pt x="18" y="59"/>
                </a:lnTo>
                <a:lnTo>
                  <a:pt x="18" y="59"/>
                </a:lnTo>
                <a:lnTo>
                  <a:pt x="19" y="59"/>
                </a:lnTo>
                <a:lnTo>
                  <a:pt x="19" y="59"/>
                </a:lnTo>
                <a:lnTo>
                  <a:pt x="19" y="59"/>
                </a:lnTo>
                <a:lnTo>
                  <a:pt x="19" y="59"/>
                </a:lnTo>
                <a:lnTo>
                  <a:pt x="19" y="59"/>
                </a:lnTo>
                <a:lnTo>
                  <a:pt x="19" y="59"/>
                </a:lnTo>
                <a:lnTo>
                  <a:pt x="19" y="59"/>
                </a:lnTo>
                <a:lnTo>
                  <a:pt x="19" y="61"/>
                </a:lnTo>
                <a:lnTo>
                  <a:pt x="19" y="61"/>
                </a:lnTo>
                <a:lnTo>
                  <a:pt x="21" y="61"/>
                </a:lnTo>
                <a:lnTo>
                  <a:pt x="21" y="61"/>
                </a:lnTo>
                <a:lnTo>
                  <a:pt x="21" y="61"/>
                </a:lnTo>
                <a:lnTo>
                  <a:pt x="21" y="61"/>
                </a:lnTo>
                <a:lnTo>
                  <a:pt x="21" y="61"/>
                </a:lnTo>
                <a:lnTo>
                  <a:pt x="21" y="61"/>
                </a:lnTo>
                <a:lnTo>
                  <a:pt x="21" y="61"/>
                </a:lnTo>
                <a:lnTo>
                  <a:pt x="22" y="61"/>
                </a:lnTo>
                <a:lnTo>
                  <a:pt x="22" y="62"/>
                </a:lnTo>
                <a:lnTo>
                  <a:pt x="22" y="62"/>
                </a:lnTo>
                <a:lnTo>
                  <a:pt x="22" y="62"/>
                </a:lnTo>
                <a:lnTo>
                  <a:pt x="22" y="62"/>
                </a:lnTo>
                <a:lnTo>
                  <a:pt x="22" y="62"/>
                </a:lnTo>
                <a:lnTo>
                  <a:pt x="22" y="62"/>
                </a:lnTo>
                <a:lnTo>
                  <a:pt x="22" y="62"/>
                </a:lnTo>
                <a:lnTo>
                  <a:pt x="23" y="62"/>
                </a:lnTo>
                <a:lnTo>
                  <a:pt x="23" y="62"/>
                </a:lnTo>
                <a:lnTo>
                  <a:pt x="23" y="62"/>
                </a:lnTo>
                <a:lnTo>
                  <a:pt x="23" y="62"/>
                </a:lnTo>
                <a:lnTo>
                  <a:pt x="23" y="63"/>
                </a:lnTo>
                <a:lnTo>
                  <a:pt x="23" y="63"/>
                </a:lnTo>
                <a:lnTo>
                  <a:pt x="23" y="63"/>
                </a:lnTo>
                <a:lnTo>
                  <a:pt x="24" y="63"/>
                </a:lnTo>
                <a:lnTo>
                  <a:pt x="24" y="63"/>
                </a:lnTo>
                <a:lnTo>
                  <a:pt x="24" y="63"/>
                </a:lnTo>
                <a:lnTo>
                  <a:pt x="24" y="63"/>
                </a:lnTo>
                <a:lnTo>
                  <a:pt x="24" y="63"/>
                </a:lnTo>
                <a:lnTo>
                  <a:pt x="24" y="63"/>
                </a:lnTo>
                <a:lnTo>
                  <a:pt x="24" y="63"/>
                </a:lnTo>
                <a:lnTo>
                  <a:pt x="24" y="63"/>
                </a:lnTo>
                <a:lnTo>
                  <a:pt x="25" y="63"/>
                </a:lnTo>
                <a:lnTo>
                  <a:pt x="25" y="63"/>
                </a:lnTo>
                <a:lnTo>
                  <a:pt x="25" y="64"/>
                </a:lnTo>
                <a:lnTo>
                  <a:pt x="25" y="64"/>
                </a:lnTo>
                <a:lnTo>
                  <a:pt x="25" y="64"/>
                </a:lnTo>
                <a:lnTo>
                  <a:pt x="25" y="64"/>
                </a:lnTo>
                <a:lnTo>
                  <a:pt x="25" y="64"/>
                </a:lnTo>
                <a:lnTo>
                  <a:pt x="26" y="64"/>
                </a:lnTo>
                <a:lnTo>
                  <a:pt x="26" y="64"/>
                </a:lnTo>
                <a:lnTo>
                  <a:pt x="26" y="64"/>
                </a:lnTo>
                <a:lnTo>
                  <a:pt x="26" y="64"/>
                </a:lnTo>
                <a:lnTo>
                  <a:pt x="26" y="64"/>
                </a:lnTo>
                <a:lnTo>
                  <a:pt x="26" y="64"/>
                </a:lnTo>
                <a:lnTo>
                  <a:pt x="26" y="64"/>
                </a:lnTo>
                <a:lnTo>
                  <a:pt x="27" y="64"/>
                </a:lnTo>
                <a:lnTo>
                  <a:pt x="27" y="64"/>
                </a:lnTo>
                <a:lnTo>
                  <a:pt x="27" y="64"/>
                </a:lnTo>
                <a:lnTo>
                  <a:pt x="27" y="65"/>
                </a:lnTo>
                <a:lnTo>
                  <a:pt x="27" y="65"/>
                </a:lnTo>
                <a:lnTo>
                  <a:pt x="27" y="65"/>
                </a:lnTo>
                <a:lnTo>
                  <a:pt x="28" y="65"/>
                </a:lnTo>
                <a:lnTo>
                  <a:pt x="28" y="65"/>
                </a:lnTo>
                <a:lnTo>
                  <a:pt x="28" y="65"/>
                </a:lnTo>
                <a:lnTo>
                  <a:pt x="28" y="65"/>
                </a:lnTo>
                <a:lnTo>
                  <a:pt x="28" y="65"/>
                </a:lnTo>
                <a:lnTo>
                  <a:pt x="28" y="65"/>
                </a:lnTo>
                <a:lnTo>
                  <a:pt x="28" y="65"/>
                </a:lnTo>
                <a:lnTo>
                  <a:pt x="30" y="65"/>
                </a:lnTo>
                <a:lnTo>
                  <a:pt x="30" y="65"/>
                </a:lnTo>
                <a:lnTo>
                  <a:pt x="30" y="65"/>
                </a:lnTo>
                <a:lnTo>
                  <a:pt x="30" y="65"/>
                </a:lnTo>
                <a:lnTo>
                  <a:pt x="30" y="65"/>
                </a:lnTo>
                <a:lnTo>
                  <a:pt x="30" y="65"/>
                </a:lnTo>
                <a:lnTo>
                  <a:pt x="31" y="65"/>
                </a:lnTo>
                <a:lnTo>
                  <a:pt x="31" y="65"/>
                </a:lnTo>
                <a:lnTo>
                  <a:pt x="31" y="65"/>
                </a:lnTo>
                <a:lnTo>
                  <a:pt x="31" y="66"/>
                </a:lnTo>
                <a:lnTo>
                  <a:pt x="31" y="66"/>
                </a:lnTo>
                <a:lnTo>
                  <a:pt x="31" y="66"/>
                </a:lnTo>
                <a:lnTo>
                  <a:pt x="31" y="66"/>
                </a:lnTo>
                <a:lnTo>
                  <a:pt x="32" y="66"/>
                </a:lnTo>
                <a:lnTo>
                  <a:pt x="32" y="66"/>
                </a:lnTo>
                <a:lnTo>
                  <a:pt x="32" y="66"/>
                </a:lnTo>
                <a:lnTo>
                  <a:pt x="32" y="66"/>
                </a:lnTo>
                <a:lnTo>
                  <a:pt x="32" y="66"/>
                </a:lnTo>
                <a:lnTo>
                  <a:pt x="32" y="66"/>
                </a:lnTo>
                <a:lnTo>
                  <a:pt x="33" y="66"/>
                </a:lnTo>
                <a:lnTo>
                  <a:pt x="33" y="66"/>
                </a:lnTo>
                <a:lnTo>
                  <a:pt x="33" y="66"/>
                </a:lnTo>
                <a:lnTo>
                  <a:pt x="33" y="66"/>
                </a:lnTo>
                <a:lnTo>
                  <a:pt x="33" y="66"/>
                </a:lnTo>
                <a:lnTo>
                  <a:pt x="33" y="66"/>
                </a:lnTo>
                <a:lnTo>
                  <a:pt x="34" y="66"/>
                </a:lnTo>
                <a:lnTo>
                  <a:pt x="34" y="66"/>
                </a:lnTo>
                <a:lnTo>
                  <a:pt x="34" y="66"/>
                </a:lnTo>
                <a:lnTo>
                  <a:pt x="34" y="66"/>
                </a:lnTo>
                <a:lnTo>
                  <a:pt x="34" y="66"/>
                </a:lnTo>
                <a:lnTo>
                  <a:pt x="34" y="66"/>
                </a:lnTo>
                <a:lnTo>
                  <a:pt x="35" y="66"/>
                </a:lnTo>
                <a:lnTo>
                  <a:pt x="35" y="66"/>
                </a:lnTo>
                <a:lnTo>
                  <a:pt x="35" y="66"/>
                </a:lnTo>
                <a:lnTo>
                  <a:pt x="35" y="66"/>
                </a:lnTo>
                <a:lnTo>
                  <a:pt x="35" y="66"/>
                </a:lnTo>
                <a:lnTo>
                  <a:pt x="35" y="66"/>
                </a:lnTo>
                <a:lnTo>
                  <a:pt x="36" y="66"/>
                </a:lnTo>
                <a:lnTo>
                  <a:pt x="36" y="66"/>
                </a:lnTo>
                <a:lnTo>
                  <a:pt x="36" y="66"/>
                </a:lnTo>
                <a:lnTo>
                  <a:pt x="36" y="66"/>
                </a:lnTo>
                <a:lnTo>
                  <a:pt x="36" y="66"/>
                </a:lnTo>
                <a:lnTo>
                  <a:pt x="36" y="66"/>
                </a:lnTo>
                <a:lnTo>
                  <a:pt x="37" y="66"/>
                </a:lnTo>
                <a:lnTo>
                  <a:pt x="37" y="66"/>
                </a:lnTo>
                <a:lnTo>
                  <a:pt x="37" y="66"/>
                </a:lnTo>
                <a:lnTo>
                  <a:pt x="37" y="66"/>
                </a:lnTo>
                <a:lnTo>
                  <a:pt x="37" y="66"/>
                </a:lnTo>
                <a:lnTo>
                  <a:pt x="37" y="66"/>
                </a:lnTo>
                <a:lnTo>
                  <a:pt x="39" y="66"/>
                </a:lnTo>
                <a:lnTo>
                  <a:pt x="39" y="66"/>
                </a:lnTo>
                <a:lnTo>
                  <a:pt x="39" y="66"/>
                </a:lnTo>
                <a:lnTo>
                  <a:pt x="39" y="66"/>
                </a:lnTo>
                <a:close/>
                <a:moveTo>
                  <a:pt x="76" y="37"/>
                </a:moveTo>
                <a:lnTo>
                  <a:pt x="76" y="37"/>
                </a:lnTo>
                <a:lnTo>
                  <a:pt x="76" y="37"/>
                </a:lnTo>
                <a:lnTo>
                  <a:pt x="76" y="38"/>
                </a:lnTo>
                <a:lnTo>
                  <a:pt x="76" y="38"/>
                </a:lnTo>
                <a:lnTo>
                  <a:pt x="76" y="38"/>
                </a:lnTo>
                <a:lnTo>
                  <a:pt x="76" y="38"/>
                </a:lnTo>
                <a:lnTo>
                  <a:pt x="76" y="39"/>
                </a:lnTo>
                <a:lnTo>
                  <a:pt x="76" y="39"/>
                </a:lnTo>
                <a:lnTo>
                  <a:pt x="76" y="39"/>
                </a:lnTo>
                <a:lnTo>
                  <a:pt x="76" y="39"/>
                </a:lnTo>
                <a:lnTo>
                  <a:pt x="76" y="39"/>
                </a:lnTo>
                <a:lnTo>
                  <a:pt x="76" y="40"/>
                </a:lnTo>
                <a:lnTo>
                  <a:pt x="76" y="40"/>
                </a:lnTo>
                <a:lnTo>
                  <a:pt x="76" y="40"/>
                </a:lnTo>
                <a:lnTo>
                  <a:pt x="76" y="40"/>
                </a:lnTo>
                <a:lnTo>
                  <a:pt x="76" y="40"/>
                </a:lnTo>
                <a:lnTo>
                  <a:pt x="76" y="41"/>
                </a:lnTo>
                <a:lnTo>
                  <a:pt x="76" y="41"/>
                </a:lnTo>
                <a:lnTo>
                  <a:pt x="76" y="41"/>
                </a:lnTo>
                <a:lnTo>
                  <a:pt x="76" y="41"/>
                </a:lnTo>
                <a:lnTo>
                  <a:pt x="76" y="43"/>
                </a:lnTo>
                <a:lnTo>
                  <a:pt x="76" y="43"/>
                </a:lnTo>
                <a:lnTo>
                  <a:pt x="76" y="43"/>
                </a:lnTo>
                <a:lnTo>
                  <a:pt x="76" y="43"/>
                </a:lnTo>
                <a:lnTo>
                  <a:pt x="76" y="43"/>
                </a:lnTo>
                <a:lnTo>
                  <a:pt x="76" y="44"/>
                </a:lnTo>
                <a:lnTo>
                  <a:pt x="76" y="44"/>
                </a:lnTo>
                <a:lnTo>
                  <a:pt x="76" y="44"/>
                </a:lnTo>
                <a:lnTo>
                  <a:pt x="76" y="44"/>
                </a:lnTo>
                <a:lnTo>
                  <a:pt x="76" y="44"/>
                </a:lnTo>
                <a:lnTo>
                  <a:pt x="76" y="45"/>
                </a:lnTo>
                <a:lnTo>
                  <a:pt x="76" y="45"/>
                </a:lnTo>
                <a:lnTo>
                  <a:pt x="76" y="45"/>
                </a:lnTo>
                <a:lnTo>
                  <a:pt x="75" y="45"/>
                </a:lnTo>
                <a:lnTo>
                  <a:pt x="75" y="45"/>
                </a:lnTo>
                <a:lnTo>
                  <a:pt x="75" y="46"/>
                </a:lnTo>
                <a:lnTo>
                  <a:pt x="75" y="46"/>
                </a:lnTo>
                <a:lnTo>
                  <a:pt x="75" y="46"/>
                </a:lnTo>
                <a:lnTo>
                  <a:pt x="75" y="46"/>
                </a:lnTo>
                <a:lnTo>
                  <a:pt x="75" y="46"/>
                </a:lnTo>
                <a:lnTo>
                  <a:pt x="75" y="47"/>
                </a:lnTo>
                <a:lnTo>
                  <a:pt x="75" y="47"/>
                </a:lnTo>
                <a:lnTo>
                  <a:pt x="75" y="47"/>
                </a:lnTo>
                <a:lnTo>
                  <a:pt x="75" y="47"/>
                </a:lnTo>
                <a:lnTo>
                  <a:pt x="75" y="47"/>
                </a:lnTo>
                <a:lnTo>
                  <a:pt x="75" y="48"/>
                </a:lnTo>
                <a:lnTo>
                  <a:pt x="75" y="48"/>
                </a:lnTo>
                <a:lnTo>
                  <a:pt x="75" y="48"/>
                </a:lnTo>
                <a:lnTo>
                  <a:pt x="75" y="48"/>
                </a:lnTo>
                <a:lnTo>
                  <a:pt x="75" y="48"/>
                </a:lnTo>
                <a:lnTo>
                  <a:pt x="75" y="49"/>
                </a:lnTo>
                <a:lnTo>
                  <a:pt x="75" y="49"/>
                </a:lnTo>
                <a:lnTo>
                  <a:pt x="73" y="49"/>
                </a:lnTo>
                <a:lnTo>
                  <a:pt x="73" y="49"/>
                </a:lnTo>
                <a:lnTo>
                  <a:pt x="73" y="49"/>
                </a:lnTo>
                <a:lnTo>
                  <a:pt x="73" y="50"/>
                </a:lnTo>
                <a:lnTo>
                  <a:pt x="73" y="50"/>
                </a:lnTo>
                <a:lnTo>
                  <a:pt x="73" y="50"/>
                </a:lnTo>
                <a:lnTo>
                  <a:pt x="73" y="50"/>
                </a:lnTo>
                <a:lnTo>
                  <a:pt x="73" y="50"/>
                </a:lnTo>
                <a:lnTo>
                  <a:pt x="73" y="50"/>
                </a:lnTo>
                <a:lnTo>
                  <a:pt x="73" y="52"/>
                </a:lnTo>
                <a:lnTo>
                  <a:pt x="73" y="52"/>
                </a:lnTo>
                <a:lnTo>
                  <a:pt x="73" y="52"/>
                </a:lnTo>
                <a:lnTo>
                  <a:pt x="73" y="52"/>
                </a:lnTo>
                <a:lnTo>
                  <a:pt x="72" y="52"/>
                </a:lnTo>
                <a:lnTo>
                  <a:pt x="72" y="53"/>
                </a:lnTo>
                <a:lnTo>
                  <a:pt x="72" y="53"/>
                </a:lnTo>
                <a:lnTo>
                  <a:pt x="72" y="53"/>
                </a:lnTo>
                <a:lnTo>
                  <a:pt x="72" y="53"/>
                </a:lnTo>
                <a:lnTo>
                  <a:pt x="72" y="53"/>
                </a:lnTo>
                <a:lnTo>
                  <a:pt x="72" y="54"/>
                </a:lnTo>
                <a:lnTo>
                  <a:pt x="72" y="54"/>
                </a:lnTo>
                <a:lnTo>
                  <a:pt x="72" y="54"/>
                </a:lnTo>
                <a:lnTo>
                  <a:pt x="72" y="54"/>
                </a:lnTo>
                <a:lnTo>
                  <a:pt x="72" y="54"/>
                </a:lnTo>
                <a:lnTo>
                  <a:pt x="72" y="54"/>
                </a:lnTo>
                <a:lnTo>
                  <a:pt x="71" y="55"/>
                </a:lnTo>
                <a:lnTo>
                  <a:pt x="71" y="55"/>
                </a:lnTo>
                <a:lnTo>
                  <a:pt x="71" y="55"/>
                </a:lnTo>
                <a:lnTo>
                  <a:pt x="71" y="55"/>
                </a:lnTo>
                <a:lnTo>
                  <a:pt x="71" y="55"/>
                </a:lnTo>
                <a:lnTo>
                  <a:pt x="71" y="56"/>
                </a:lnTo>
                <a:lnTo>
                  <a:pt x="71" y="56"/>
                </a:lnTo>
                <a:lnTo>
                  <a:pt x="71" y="56"/>
                </a:lnTo>
                <a:lnTo>
                  <a:pt x="71" y="56"/>
                </a:lnTo>
                <a:lnTo>
                  <a:pt x="71" y="56"/>
                </a:lnTo>
                <a:lnTo>
                  <a:pt x="70" y="56"/>
                </a:lnTo>
                <a:lnTo>
                  <a:pt x="70" y="57"/>
                </a:lnTo>
                <a:lnTo>
                  <a:pt x="70" y="57"/>
                </a:lnTo>
                <a:lnTo>
                  <a:pt x="70" y="57"/>
                </a:lnTo>
                <a:lnTo>
                  <a:pt x="70" y="57"/>
                </a:lnTo>
                <a:lnTo>
                  <a:pt x="70" y="57"/>
                </a:lnTo>
                <a:lnTo>
                  <a:pt x="70" y="57"/>
                </a:lnTo>
                <a:lnTo>
                  <a:pt x="70" y="58"/>
                </a:lnTo>
                <a:lnTo>
                  <a:pt x="70" y="58"/>
                </a:lnTo>
                <a:lnTo>
                  <a:pt x="69" y="58"/>
                </a:lnTo>
                <a:lnTo>
                  <a:pt x="69" y="58"/>
                </a:lnTo>
                <a:lnTo>
                  <a:pt x="69" y="58"/>
                </a:lnTo>
                <a:lnTo>
                  <a:pt x="69" y="58"/>
                </a:lnTo>
                <a:lnTo>
                  <a:pt x="69" y="59"/>
                </a:lnTo>
                <a:lnTo>
                  <a:pt x="69" y="59"/>
                </a:lnTo>
                <a:lnTo>
                  <a:pt x="69" y="59"/>
                </a:lnTo>
                <a:lnTo>
                  <a:pt x="69" y="59"/>
                </a:lnTo>
                <a:lnTo>
                  <a:pt x="69" y="59"/>
                </a:lnTo>
                <a:lnTo>
                  <a:pt x="68" y="59"/>
                </a:lnTo>
                <a:lnTo>
                  <a:pt x="68" y="61"/>
                </a:lnTo>
                <a:lnTo>
                  <a:pt x="68" y="61"/>
                </a:lnTo>
                <a:lnTo>
                  <a:pt x="68" y="61"/>
                </a:lnTo>
                <a:lnTo>
                  <a:pt x="68" y="61"/>
                </a:lnTo>
                <a:lnTo>
                  <a:pt x="68" y="61"/>
                </a:lnTo>
                <a:lnTo>
                  <a:pt x="68" y="61"/>
                </a:lnTo>
                <a:lnTo>
                  <a:pt x="67" y="61"/>
                </a:lnTo>
                <a:lnTo>
                  <a:pt x="67" y="62"/>
                </a:lnTo>
                <a:lnTo>
                  <a:pt x="67" y="62"/>
                </a:lnTo>
                <a:lnTo>
                  <a:pt x="67" y="62"/>
                </a:lnTo>
                <a:lnTo>
                  <a:pt x="67" y="62"/>
                </a:lnTo>
                <a:lnTo>
                  <a:pt x="67" y="62"/>
                </a:lnTo>
                <a:lnTo>
                  <a:pt x="67" y="62"/>
                </a:lnTo>
                <a:lnTo>
                  <a:pt x="67" y="63"/>
                </a:lnTo>
                <a:lnTo>
                  <a:pt x="66" y="63"/>
                </a:lnTo>
                <a:lnTo>
                  <a:pt x="66" y="63"/>
                </a:lnTo>
                <a:lnTo>
                  <a:pt x="66" y="63"/>
                </a:lnTo>
                <a:lnTo>
                  <a:pt x="66" y="63"/>
                </a:lnTo>
                <a:lnTo>
                  <a:pt x="66" y="63"/>
                </a:lnTo>
                <a:lnTo>
                  <a:pt x="66" y="63"/>
                </a:lnTo>
                <a:lnTo>
                  <a:pt x="66" y="64"/>
                </a:lnTo>
                <a:lnTo>
                  <a:pt x="64" y="64"/>
                </a:lnTo>
                <a:lnTo>
                  <a:pt x="64" y="64"/>
                </a:lnTo>
                <a:lnTo>
                  <a:pt x="64" y="64"/>
                </a:lnTo>
                <a:lnTo>
                  <a:pt x="64" y="64"/>
                </a:lnTo>
                <a:lnTo>
                  <a:pt x="64" y="64"/>
                </a:lnTo>
                <a:lnTo>
                  <a:pt x="64" y="64"/>
                </a:lnTo>
                <a:lnTo>
                  <a:pt x="64" y="65"/>
                </a:lnTo>
                <a:lnTo>
                  <a:pt x="63" y="65"/>
                </a:lnTo>
                <a:lnTo>
                  <a:pt x="63" y="65"/>
                </a:lnTo>
                <a:lnTo>
                  <a:pt x="63" y="65"/>
                </a:lnTo>
                <a:lnTo>
                  <a:pt x="63" y="65"/>
                </a:lnTo>
                <a:lnTo>
                  <a:pt x="63" y="65"/>
                </a:lnTo>
                <a:lnTo>
                  <a:pt x="63" y="65"/>
                </a:lnTo>
                <a:lnTo>
                  <a:pt x="63" y="65"/>
                </a:lnTo>
                <a:lnTo>
                  <a:pt x="62" y="66"/>
                </a:lnTo>
                <a:lnTo>
                  <a:pt x="62" y="66"/>
                </a:lnTo>
                <a:lnTo>
                  <a:pt x="62" y="66"/>
                </a:lnTo>
                <a:lnTo>
                  <a:pt x="62" y="66"/>
                </a:lnTo>
                <a:lnTo>
                  <a:pt x="62" y="66"/>
                </a:lnTo>
                <a:lnTo>
                  <a:pt x="62" y="66"/>
                </a:lnTo>
                <a:lnTo>
                  <a:pt x="61" y="66"/>
                </a:lnTo>
                <a:lnTo>
                  <a:pt x="61" y="66"/>
                </a:lnTo>
                <a:lnTo>
                  <a:pt x="61" y="67"/>
                </a:lnTo>
                <a:lnTo>
                  <a:pt x="61" y="67"/>
                </a:lnTo>
                <a:lnTo>
                  <a:pt x="61" y="67"/>
                </a:lnTo>
                <a:lnTo>
                  <a:pt x="61" y="67"/>
                </a:lnTo>
                <a:lnTo>
                  <a:pt x="61" y="67"/>
                </a:lnTo>
                <a:lnTo>
                  <a:pt x="60" y="67"/>
                </a:lnTo>
                <a:lnTo>
                  <a:pt x="60" y="67"/>
                </a:lnTo>
                <a:lnTo>
                  <a:pt x="60" y="67"/>
                </a:lnTo>
                <a:lnTo>
                  <a:pt x="60" y="68"/>
                </a:lnTo>
                <a:lnTo>
                  <a:pt x="60" y="68"/>
                </a:lnTo>
                <a:lnTo>
                  <a:pt x="60" y="68"/>
                </a:lnTo>
                <a:lnTo>
                  <a:pt x="59" y="68"/>
                </a:lnTo>
                <a:lnTo>
                  <a:pt x="59" y="68"/>
                </a:lnTo>
                <a:lnTo>
                  <a:pt x="59" y="68"/>
                </a:lnTo>
                <a:lnTo>
                  <a:pt x="59" y="68"/>
                </a:lnTo>
                <a:lnTo>
                  <a:pt x="59" y="68"/>
                </a:lnTo>
                <a:lnTo>
                  <a:pt x="59" y="68"/>
                </a:lnTo>
                <a:lnTo>
                  <a:pt x="58" y="70"/>
                </a:lnTo>
                <a:lnTo>
                  <a:pt x="58" y="70"/>
                </a:lnTo>
                <a:lnTo>
                  <a:pt x="58" y="70"/>
                </a:lnTo>
                <a:lnTo>
                  <a:pt x="58" y="70"/>
                </a:lnTo>
                <a:lnTo>
                  <a:pt x="58" y="70"/>
                </a:lnTo>
                <a:lnTo>
                  <a:pt x="57" y="70"/>
                </a:lnTo>
                <a:lnTo>
                  <a:pt x="57" y="70"/>
                </a:lnTo>
                <a:lnTo>
                  <a:pt x="57" y="70"/>
                </a:lnTo>
                <a:lnTo>
                  <a:pt x="57" y="70"/>
                </a:lnTo>
                <a:lnTo>
                  <a:pt x="57" y="70"/>
                </a:lnTo>
                <a:lnTo>
                  <a:pt x="57" y="71"/>
                </a:lnTo>
                <a:lnTo>
                  <a:pt x="55" y="71"/>
                </a:lnTo>
                <a:lnTo>
                  <a:pt x="55" y="71"/>
                </a:lnTo>
                <a:lnTo>
                  <a:pt x="55" y="71"/>
                </a:lnTo>
                <a:lnTo>
                  <a:pt x="55" y="71"/>
                </a:lnTo>
                <a:lnTo>
                  <a:pt x="55" y="71"/>
                </a:lnTo>
                <a:lnTo>
                  <a:pt x="55" y="71"/>
                </a:lnTo>
                <a:lnTo>
                  <a:pt x="54" y="71"/>
                </a:lnTo>
                <a:lnTo>
                  <a:pt x="54" y="71"/>
                </a:lnTo>
                <a:lnTo>
                  <a:pt x="54" y="71"/>
                </a:lnTo>
                <a:lnTo>
                  <a:pt x="54" y="71"/>
                </a:lnTo>
                <a:lnTo>
                  <a:pt x="54" y="72"/>
                </a:lnTo>
                <a:lnTo>
                  <a:pt x="53" y="72"/>
                </a:lnTo>
                <a:lnTo>
                  <a:pt x="53" y="72"/>
                </a:lnTo>
                <a:lnTo>
                  <a:pt x="53" y="72"/>
                </a:lnTo>
                <a:lnTo>
                  <a:pt x="53" y="72"/>
                </a:lnTo>
                <a:lnTo>
                  <a:pt x="53" y="72"/>
                </a:lnTo>
                <a:lnTo>
                  <a:pt x="52" y="72"/>
                </a:lnTo>
                <a:lnTo>
                  <a:pt x="52" y="72"/>
                </a:lnTo>
                <a:lnTo>
                  <a:pt x="52" y="72"/>
                </a:lnTo>
                <a:lnTo>
                  <a:pt x="52" y="72"/>
                </a:lnTo>
                <a:lnTo>
                  <a:pt x="52" y="72"/>
                </a:lnTo>
                <a:lnTo>
                  <a:pt x="52" y="72"/>
                </a:lnTo>
                <a:lnTo>
                  <a:pt x="51" y="72"/>
                </a:lnTo>
                <a:lnTo>
                  <a:pt x="51" y="73"/>
                </a:lnTo>
                <a:lnTo>
                  <a:pt x="51" y="73"/>
                </a:lnTo>
                <a:lnTo>
                  <a:pt x="51" y="73"/>
                </a:lnTo>
                <a:lnTo>
                  <a:pt x="51" y="73"/>
                </a:lnTo>
                <a:lnTo>
                  <a:pt x="50" y="73"/>
                </a:lnTo>
                <a:lnTo>
                  <a:pt x="50" y="73"/>
                </a:lnTo>
                <a:lnTo>
                  <a:pt x="50" y="73"/>
                </a:lnTo>
                <a:lnTo>
                  <a:pt x="50" y="73"/>
                </a:lnTo>
                <a:lnTo>
                  <a:pt x="50" y="73"/>
                </a:lnTo>
                <a:lnTo>
                  <a:pt x="49" y="73"/>
                </a:lnTo>
                <a:lnTo>
                  <a:pt x="49" y="73"/>
                </a:lnTo>
                <a:lnTo>
                  <a:pt x="49" y="73"/>
                </a:lnTo>
                <a:lnTo>
                  <a:pt x="49" y="73"/>
                </a:lnTo>
                <a:lnTo>
                  <a:pt x="49" y="73"/>
                </a:lnTo>
                <a:lnTo>
                  <a:pt x="48" y="73"/>
                </a:lnTo>
                <a:lnTo>
                  <a:pt x="48" y="73"/>
                </a:lnTo>
                <a:lnTo>
                  <a:pt x="48" y="73"/>
                </a:lnTo>
                <a:lnTo>
                  <a:pt x="48" y="74"/>
                </a:lnTo>
                <a:lnTo>
                  <a:pt x="48" y="74"/>
                </a:lnTo>
                <a:lnTo>
                  <a:pt x="46" y="74"/>
                </a:lnTo>
                <a:lnTo>
                  <a:pt x="46" y="74"/>
                </a:lnTo>
                <a:lnTo>
                  <a:pt x="46" y="74"/>
                </a:lnTo>
                <a:lnTo>
                  <a:pt x="46" y="74"/>
                </a:lnTo>
                <a:lnTo>
                  <a:pt x="46" y="74"/>
                </a:lnTo>
                <a:lnTo>
                  <a:pt x="45" y="74"/>
                </a:lnTo>
                <a:lnTo>
                  <a:pt x="45" y="74"/>
                </a:lnTo>
                <a:lnTo>
                  <a:pt x="45" y="74"/>
                </a:lnTo>
                <a:lnTo>
                  <a:pt x="45" y="74"/>
                </a:lnTo>
                <a:lnTo>
                  <a:pt x="45" y="74"/>
                </a:lnTo>
                <a:lnTo>
                  <a:pt x="44" y="74"/>
                </a:lnTo>
                <a:lnTo>
                  <a:pt x="44" y="74"/>
                </a:lnTo>
                <a:lnTo>
                  <a:pt x="44" y="74"/>
                </a:lnTo>
                <a:lnTo>
                  <a:pt x="44" y="74"/>
                </a:lnTo>
                <a:lnTo>
                  <a:pt x="44" y="74"/>
                </a:lnTo>
                <a:lnTo>
                  <a:pt x="43" y="74"/>
                </a:lnTo>
                <a:lnTo>
                  <a:pt x="43" y="74"/>
                </a:lnTo>
                <a:lnTo>
                  <a:pt x="43" y="74"/>
                </a:lnTo>
                <a:lnTo>
                  <a:pt x="43" y="74"/>
                </a:lnTo>
                <a:lnTo>
                  <a:pt x="42" y="74"/>
                </a:lnTo>
                <a:lnTo>
                  <a:pt x="42" y="74"/>
                </a:lnTo>
                <a:lnTo>
                  <a:pt x="42" y="74"/>
                </a:lnTo>
                <a:lnTo>
                  <a:pt x="42" y="74"/>
                </a:lnTo>
                <a:lnTo>
                  <a:pt x="42" y="74"/>
                </a:lnTo>
                <a:lnTo>
                  <a:pt x="41" y="74"/>
                </a:lnTo>
                <a:lnTo>
                  <a:pt x="41" y="74"/>
                </a:lnTo>
                <a:lnTo>
                  <a:pt x="41" y="74"/>
                </a:lnTo>
                <a:lnTo>
                  <a:pt x="41" y="74"/>
                </a:lnTo>
                <a:lnTo>
                  <a:pt x="41" y="74"/>
                </a:lnTo>
                <a:lnTo>
                  <a:pt x="40" y="74"/>
                </a:lnTo>
                <a:lnTo>
                  <a:pt x="40" y="74"/>
                </a:lnTo>
                <a:lnTo>
                  <a:pt x="40" y="74"/>
                </a:lnTo>
                <a:lnTo>
                  <a:pt x="40" y="74"/>
                </a:lnTo>
                <a:lnTo>
                  <a:pt x="40" y="74"/>
                </a:lnTo>
                <a:lnTo>
                  <a:pt x="39" y="74"/>
                </a:lnTo>
                <a:lnTo>
                  <a:pt x="39" y="74"/>
                </a:lnTo>
                <a:lnTo>
                  <a:pt x="39" y="74"/>
                </a:lnTo>
                <a:lnTo>
                  <a:pt x="39" y="74"/>
                </a:lnTo>
                <a:lnTo>
                  <a:pt x="37" y="74"/>
                </a:lnTo>
                <a:lnTo>
                  <a:pt x="37" y="74"/>
                </a:lnTo>
                <a:lnTo>
                  <a:pt x="37" y="74"/>
                </a:lnTo>
                <a:lnTo>
                  <a:pt x="37" y="74"/>
                </a:lnTo>
                <a:lnTo>
                  <a:pt x="37" y="74"/>
                </a:lnTo>
                <a:lnTo>
                  <a:pt x="36" y="74"/>
                </a:lnTo>
                <a:lnTo>
                  <a:pt x="36" y="74"/>
                </a:lnTo>
                <a:lnTo>
                  <a:pt x="36" y="74"/>
                </a:lnTo>
                <a:lnTo>
                  <a:pt x="36" y="74"/>
                </a:lnTo>
                <a:lnTo>
                  <a:pt x="36" y="74"/>
                </a:lnTo>
                <a:lnTo>
                  <a:pt x="35" y="74"/>
                </a:lnTo>
                <a:lnTo>
                  <a:pt x="35" y="74"/>
                </a:lnTo>
                <a:lnTo>
                  <a:pt x="35" y="74"/>
                </a:lnTo>
                <a:lnTo>
                  <a:pt x="35" y="74"/>
                </a:lnTo>
                <a:lnTo>
                  <a:pt x="34" y="74"/>
                </a:lnTo>
                <a:lnTo>
                  <a:pt x="34" y="74"/>
                </a:lnTo>
                <a:lnTo>
                  <a:pt x="34" y="74"/>
                </a:lnTo>
                <a:lnTo>
                  <a:pt x="34" y="74"/>
                </a:lnTo>
                <a:lnTo>
                  <a:pt x="34" y="74"/>
                </a:lnTo>
                <a:lnTo>
                  <a:pt x="33" y="74"/>
                </a:lnTo>
                <a:lnTo>
                  <a:pt x="33" y="74"/>
                </a:lnTo>
                <a:lnTo>
                  <a:pt x="33" y="74"/>
                </a:lnTo>
                <a:lnTo>
                  <a:pt x="33" y="74"/>
                </a:lnTo>
                <a:lnTo>
                  <a:pt x="33" y="74"/>
                </a:lnTo>
                <a:lnTo>
                  <a:pt x="32" y="74"/>
                </a:lnTo>
                <a:lnTo>
                  <a:pt x="32" y="74"/>
                </a:lnTo>
                <a:lnTo>
                  <a:pt x="32" y="74"/>
                </a:lnTo>
                <a:lnTo>
                  <a:pt x="32" y="74"/>
                </a:lnTo>
                <a:lnTo>
                  <a:pt x="32" y="74"/>
                </a:lnTo>
                <a:lnTo>
                  <a:pt x="31" y="74"/>
                </a:lnTo>
                <a:lnTo>
                  <a:pt x="31" y="74"/>
                </a:lnTo>
                <a:lnTo>
                  <a:pt x="31" y="74"/>
                </a:lnTo>
                <a:lnTo>
                  <a:pt x="31" y="74"/>
                </a:lnTo>
                <a:lnTo>
                  <a:pt x="31" y="74"/>
                </a:lnTo>
                <a:lnTo>
                  <a:pt x="30" y="74"/>
                </a:lnTo>
                <a:lnTo>
                  <a:pt x="30" y="74"/>
                </a:lnTo>
                <a:lnTo>
                  <a:pt x="30" y="74"/>
                </a:lnTo>
                <a:lnTo>
                  <a:pt x="30" y="73"/>
                </a:lnTo>
                <a:lnTo>
                  <a:pt x="30" y="73"/>
                </a:lnTo>
                <a:lnTo>
                  <a:pt x="28" y="73"/>
                </a:lnTo>
                <a:lnTo>
                  <a:pt x="28" y="73"/>
                </a:lnTo>
                <a:lnTo>
                  <a:pt x="28" y="73"/>
                </a:lnTo>
                <a:lnTo>
                  <a:pt x="28" y="73"/>
                </a:lnTo>
                <a:lnTo>
                  <a:pt x="28" y="73"/>
                </a:lnTo>
                <a:lnTo>
                  <a:pt x="27" y="73"/>
                </a:lnTo>
                <a:lnTo>
                  <a:pt x="27" y="73"/>
                </a:lnTo>
                <a:lnTo>
                  <a:pt x="27" y="73"/>
                </a:lnTo>
                <a:lnTo>
                  <a:pt x="27" y="73"/>
                </a:lnTo>
                <a:lnTo>
                  <a:pt x="27" y="73"/>
                </a:lnTo>
                <a:lnTo>
                  <a:pt x="26" y="73"/>
                </a:lnTo>
                <a:lnTo>
                  <a:pt x="26" y="73"/>
                </a:lnTo>
                <a:lnTo>
                  <a:pt x="26" y="73"/>
                </a:lnTo>
                <a:lnTo>
                  <a:pt x="26" y="73"/>
                </a:lnTo>
                <a:lnTo>
                  <a:pt x="26" y="73"/>
                </a:lnTo>
                <a:lnTo>
                  <a:pt x="25" y="72"/>
                </a:lnTo>
                <a:lnTo>
                  <a:pt x="25" y="72"/>
                </a:lnTo>
                <a:lnTo>
                  <a:pt x="25" y="72"/>
                </a:lnTo>
                <a:lnTo>
                  <a:pt x="25" y="72"/>
                </a:lnTo>
                <a:lnTo>
                  <a:pt x="25" y="72"/>
                </a:lnTo>
                <a:lnTo>
                  <a:pt x="24" y="72"/>
                </a:lnTo>
                <a:lnTo>
                  <a:pt x="24" y="72"/>
                </a:lnTo>
                <a:lnTo>
                  <a:pt x="24" y="72"/>
                </a:lnTo>
                <a:lnTo>
                  <a:pt x="24" y="72"/>
                </a:lnTo>
                <a:lnTo>
                  <a:pt x="24" y="72"/>
                </a:lnTo>
                <a:lnTo>
                  <a:pt x="24" y="72"/>
                </a:lnTo>
                <a:lnTo>
                  <a:pt x="23" y="72"/>
                </a:lnTo>
                <a:lnTo>
                  <a:pt x="23" y="72"/>
                </a:lnTo>
                <a:lnTo>
                  <a:pt x="23" y="71"/>
                </a:lnTo>
                <a:lnTo>
                  <a:pt x="23" y="71"/>
                </a:lnTo>
                <a:lnTo>
                  <a:pt x="23" y="71"/>
                </a:lnTo>
                <a:lnTo>
                  <a:pt x="22" y="71"/>
                </a:lnTo>
                <a:lnTo>
                  <a:pt x="22" y="71"/>
                </a:lnTo>
                <a:lnTo>
                  <a:pt x="22" y="71"/>
                </a:lnTo>
                <a:lnTo>
                  <a:pt x="22" y="71"/>
                </a:lnTo>
                <a:lnTo>
                  <a:pt x="22" y="71"/>
                </a:lnTo>
                <a:lnTo>
                  <a:pt x="22" y="71"/>
                </a:lnTo>
                <a:lnTo>
                  <a:pt x="21" y="71"/>
                </a:lnTo>
                <a:lnTo>
                  <a:pt x="21" y="71"/>
                </a:lnTo>
                <a:lnTo>
                  <a:pt x="21" y="70"/>
                </a:lnTo>
                <a:lnTo>
                  <a:pt x="21" y="70"/>
                </a:lnTo>
                <a:lnTo>
                  <a:pt x="21" y="70"/>
                </a:lnTo>
                <a:lnTo>
                  <a:pt x="19" y="70"/>
                </a:lnTo>
                <a:lnTo>
                  <a:pt x="19" y="70"/>
                </a:lnTo>
                <a:lnTo>
                  <a:pt x="19" y="70"/>
                </a:lnTo>
                <a:lnTo>
                  <a:pt x="19" y="70"/>
                </a:lnTo>
                <a:lnTo>
                  <a:pt x="19" y="70"/>
                </a:lnTo>
                <a:lnTo>
                  <a:pt x="19" y="70"/>
                </a:lnTo>
                <a:lnTo>
                  <a:pt x="18" y="70"/>
                </a:lnTo>
                <a:lnTo>
                  <a:pt x="18" y="68"/>
                </a:lnTo>
                <a:lnTo>
                  <a:pt x="18" y="68"/>
                </a:lnTo>
                <a:lnTo>
                  <a:pt x="18" y="68"/>
                </a:lnTo>
                <a:lnTo>
                  <a:pt x="18" y="68"/>
                </a:lnTo>
                <a:lnTo>
                  <a:pt x="18" y="68"/>
                </a:lnTo>
                <a:lnTo>
                  <a:pt x="17" y="68"/>
                </a:lnTo>
                <a:lnTo>
                  <a:pt x="17" y="68"/>
                </a:lnTo>
                <a:lnTo>
                  <a:pt x="17" y="68"/>
                </a:lnTo>
                <a:lnTo>
                  <a:pt x="17" y="68"/>
                </a:lnTo>
                <a:lnTo>
                  <a:pt x="17" y="67"/>
                </a:lnTo>
                <a:lnTo>
                  <a:pt x="17" y="67"/>
                </a:lnTo>
                <a:lnTo>
                  <a:pt x="16" y="67"/>
                </a:lnTo>
                <a:lnTo>
                  <a:pt x="16" y="67"/>
                </a:lnTo>
                <a:lnTo>
                  <a:pt x="16" y="67"/>
                </a:lnTo>
                <a:lnTo>
                  <a:pt x="16" y="67"/>
                </a:lnTo>
                <a:lnTo>
                  <a:pt x="16" y="67"/>
                </a:lnTo>
                <a:lnTo>
                  <a:pt x="16" y="67"/>
                </a:lnTo>
                <a:lnTo>
                  <a:pt x="15" y="66"/>
                </a:lnTo>
                <a:lnTo>
                  <a:pt x="15" y="66"/>
                </a:lnTo>
                <a:lnTo>
                  <a:pt x="15" y="66"/>
                </a:lnTo>
                <a:lnTo>
                  <a:pt x="15" y="66"/>
                </a:lnTo>
                <a:lnTo>
                  <a:pt x="15" y="66"/>
                </a:lnTo>
                <a:lnTo>
                  <a:pt x="15" y="66"/>
                </a:lnTo>
                <a:lnTo>
                  <a:pt x="14" y="66"/>
                </a:lnTo>
                <a:lnTo>
                  <a:pt x="14" y="66"/>
                </a:lnTo>
                <a:lnTo>
                  <a:pt x="14" y="65"/>
                </a:lnTo>
                <a:lnTo>
                  <a:pt x="14" y="65"/>
                </a:lnTo>
                <a:lnTo>
                  <a:pt x="14" y="65"/>
                </a:lnTo>
                <a:lnTo>
                  <a:pt x="14" y="65"/>
                </a:lnTo>
                <a:lnTo>
                  <a:pt x="14" y="65"/>
                </a:lnTo>
                <a:lnTo>
                  <a:pt x="13" y="65"/>
                </a:lnTo>
                <a:lnTo>
                  <a:pt x="13" y="65"/>
                </a:lnTo>
                <a:lnTo>
                  <a:pt x="13" y="65"/>
                </a:lnTo>
                <a:lnTo>
                  <a:pt x="13" y="64"/>
                </a:lnTo>
                <a:lnTo>
                  <a:pt x="13" y="64"/>
                </a:lnTo>
                <a:lnTo>
                  <a:pt x="13" y="64"/>
                </a:lnTo>
                <a:lnTo>
                  <a:pt x="13" y="64"/>
                </a:lnTo>
                <a:lnTo>
                  <a:pt x="12" y="64"/>
                </a:lnTo>
                <a:lnTo>
                  <a:pt x="12" y="64"/>
                </a:lnTo>
                <a:lnTo>
                  <a:pt x="12" y="64"/>
                </a:lnTo>
                <a:lnTo>
                  <a:pt x="12" y="63"/>
                </a:lnTo>
                <a:lnTo>
                  <a:pt x="12" y="63"/>
                </a:lnTo>
                <a:lnTo>
                  <a:pt x="12" y="63"/>
                </a:lnTo>
                <a:lnTo>
                  <a:pt x="12" y="63"/>
                </a:lnTo>
                <a:lnTo>
                  <a:pt x="10" y="63"/>
                </a:lnTo>
                <a:lnTo>
                  <a:pt x="10" y="63"/>
                </a:lnTo>
                <a:lnTo>
                  <a:pt x="10" y="63"/>
                </a:lnTo>
                <a:lnTo>
                  <a:pt x="10" y="62"/>
                </a:lnTo>
                <a:lnTo>
                  <a:pt x="10" y="62"/>
                </a:lnTo>
                <a:lnTo>
                  <a:pt x="10" y="62"/>
                </a:lnTo>
                <a:lnTo>
                  <a:pt x="10" y="62"/>
                </a:lnTo>
                <a:lnTo>
                  <a:pt x="10" y="62"/>
                </a:lnTo>
                <a:lnTo>
                  <a:pt x="9" y="62"/>
                </a:lnTo>
                <a:lnTo>
                  <a:pt x="9" y="61"/>
                </a:lnTo>
                <a:lnTo>
                  <a:pt x="9" y="61"/>
                </a:lnTo>
                <a:lnTo>
                  <a:pt x="9" y="61"/>
                </a:lnTo>
                <a:lnTo>
                  <a:pt x="9" y="61"/>
                </a:lnTo>
                <a:lnTo>
                  <a:pt x="9" y="61"/>
                </a:lnTo>
                <a:lnTo>
                  <a:pt x="9" y="61"/>
                </a:lnTo>
                <a:lnTo>
                  <a:pt x="8" y="61"/>
                </a:lnTo>
                <a:lnTo>
                  <a:pt x="8" y="59"/>
                </a:lnTo>
                <a:lnTo>
                  <a:pt x="8" y="59"/>
                </a:lnTo>
                <a:lnTo>
                  <a:pt x="8" y="59"/>
                </a:lnTo>
                <a:lnTo>
                  <a:pt x="8" y="59"/>
                </a:lnTo>
                <a:lnTo>
                  <a:pt x="8" y="59"/>
                </a:lnTo>
                <a:lnTo>
                  <a:pt x="8" y="59"/>
                </a:lnTo>
                <a:lnTo>
                  <a:pt x="8" y="58"/>
                </a:lnTo>
                <a:lnTo>
                  <a:pt x="8" y="58"/>
                </a:lnTo>
                <a:lnTo>
                  <a:pt x="7" y="58"/>
                </a:lnTo>
                <a:lnTo>
                  <a:pt x="7" y="58"/>
                </a:lnTo>
                <a:lnTo>
                  <a:pt x="7" y="58"/>
                </a:lnTo>
                <a:lnTo>
                  <a:pt x="7" y="58"/>
                </a:lnTo>
                <a:lnTo>
                  <a:pt x="7" y="57"/>
                </a:lnTo>
                <a:lnTo>
                  <a:pt x="7" y="57"/>
                </a:lnTo>
                <a:lnTo>
                  <a:pt x="7" y="57"/>
                </a:lnTo>
                <a:lnTo>
                  <a:pt x="7" y="57"/>
                </a:lnTo>
                <a:lnTo>
                  <a:pt x="7" y="57"/>
                </a:lnTo>
                <a:lnTo>
                  <a:pt x="6" y="57"/>
                </a:lnTo>
                <a:lnTo>
                  <a:pt x="6" y="56"/>
                </a:lnTo>
                <a:lnTo>
                  <a:pt x="6" y="56"/>
                </a:lnTo>
                <a:lnTo>
                  <a:pt x="6" y="56"/>
                </a:lnTo>
                <a:lnTo>
                  <a:pt x="6" y="56"/>
                </a:lnTo>
                <a:lnTo>
                  <a:pt x="6" y="56"/>
                </a:lnTo>
                <a:lnTo>
                  <a:pt x="6" y="56"/>
                </a:lnTo>
                <a:lnTo>
                  <a:pt x="6" y="55"/>
                </a:lnTo>
                <a:lnTo>
                  <a:pt x="6" y="55"/>
                </a:lnTo>
                <a:lnTo>
                  <a:pt x="6" y="55"/>
                </a:lnTo>
                <a:lnTo>
                  <a:pt x="5" y="55"/>
                </a:lnTo>
                <a:lnTo>
                  <a:pt x="5" y="55"/>
                </a:lnTo>
                <a:lnTo>
                  <a:pt x="5" y="54"/>
                </a:lnTo>
                <a:lnTo>
                  <a:pt x="5" y="54"/>
                </a:lnTo>
                <a:lnTo>
                  <a:pt x="5" y="54"/>
                </a:lnTo>
                <a:lnTo>
                  <a:pt x="5" y="54"/>
                </a:lnTo>
                <a:lnTo>
                  <a:pt x="5" y="54"/>
                </a:lnTo>
                <a:lnTo>
                  <a:pt x="5" y="54"/>
                </a:lnTo>
                <a:lnTo>
                  <a:pt x="5" y="53"/>
                </a:lnTo>
                <a:lnTo>
                  <a:pt x="5" y="53"/>
                </a:lnTo>
                <a:lnTo>
                  <a:pt x="5" y="53"/>
                </a:lnTo>
                <a:lnTo>
                  <a:pt x="4" y="53"/>
                </a:lnTo>
                <a:lnTo>
                  <a:pt x="4" y="53"/>
                </a:lnTo>
                <a:lnTo>
                  <a:pt x="4" y="52"/>
                </a:lnTo>
                <a:lnTo>
                  <a:pt x="4" y="52"/>
                </a:lnTo>
                <a:lnTo>
                  <a:pt x="4" y="52"/>
                </a:lnTo>
                <a:lnTo>
                  <a:pt x="4" y="52"/>
                </a:lnTo>
                <a:lnTo>
                  <a:pt x="4" y="52"/>
                </a:lnTo>
                <a:lnTo>
                  <a:pt x="4" y="50"/>
                </a:lnTo>
                <a:lnTo>
                  <a:pt x="4" y="50"/>
                </a:lnTo>
                <a:lnTo>
                  <a:pt x="4" y="50"/>
                </a:lnTo>
                <a:lnTo>
                  <a:pt x="4" y="50"/>
                </a:lnTo>
                <a:lnTo>
                  <a:pt x="4" y="50"/>
                </a:lnTo>
                <a:lnTo>
                  <a:pt x="4" y="50"/>
                </a:lnTo>
                <a:lnTo>
                  <a:pt x="3" y="49"/>
                </a:lnTo>
                <a:lnTo>
                  <a:pt x="3" y="49"/>
                </a:lnTo>
                <a:lnTo>
                  <a:pt x="3" y="49"/>
                </a:lnTo>
                <a:lnTo>
                  <a:pt x="3" y="49"/>
                </a:lnTo>
                <a:lnTo>
                  <a:pt x="3" y="49"/>
                </a:lnTo>
                <a:lnTo>
                  <a:pt x="3" y="48"/>
                </a:lnTo>
                <a:lnTo>
                  <a:pt x="3" y="48"/>
                </a:lnTo>
                <a:lnTo>
                  <a:pt x="3" y="48"/>
                </a:lnTo>
                <a:lnTo>
                  <a:pt x="3" y="48"/>
                </a:lnTo>
                <a:lnTo>
                  <a:pt x="3" y="48"/>
                </a:lnTo>
                <a:lnTo>
                  <a:pt x="3" y="47"/>
                </a:lnTo>
                <a:lnTo>
                  <a:pt x="3" y="47"/>
                </a:lnTo>
                <a:lnTo>
                  <a:pt x="3" y="47"/>
                </a:lnTo>
                <a:lnTo>
                  <a:pt x="3" y="47"/>
                </a:lnTo>
                <a:lnTo>
                  <a:pt x="3" y="47"/>
                </a:lnTo>
                <a:lnTo>
                  <a:pt x="3" y="46"/>
                </a:lnTo>
                <a:lnTo>
                  <a:pt x="1" y="46"/>
                </a:lnTo>
                <a:lnTo>
                  <a:pt x="1" y="46"/>
                </a:lnTo>
                <a:lnTo>
                  <a:pt x="1" y="46"/>
                </a:lnTo>
                <a:lnTo>
                  <a:pt x="1" y="46"/>
                </a:lnTo>
                <a:lnTo>
                  <a:pt x="1" y="45"/>
                </a:lnTo>
                <a:lnTo>
                  <a:pt x="1" y="45"/>
                </a:lnTo>
                <a:lnTo>
                  <a:pt x="1" y="45"/>
                </a:lnTo>
                <a:lnTo>
                  <a:pt x="1" y="45"/>
                </a:lnTo>
                <a:lnTo>
                  <a:pt x="1" y="45"/>
                </a:lnTo>
                <a:lnTo>
                  <a:pt x="1" y="44"/>
                </a:lnTo>
                <a:lnTo>
                  <a:pt x="1" y="44"/>
                </a:lnTo>
                <a:lnTo>
                  <a:pt x="1" y="44"/>
                </a:lnTo>
                <a:lnTo>
                  <a:pt x="1" y="44"/>
                </a:lnTo>
                <a:lnTo>
                  <a:pt x="1" y="44"/>
                </a:lnTo>
                <a:lnTo>
                  <a:pt x="1" y="43"/>
                </a:lnTo>
                <a:lnTo>
                  <a:pt x="1" y="43"/>
                </a:lnTo>
                <a:lnTo>
                  <a:pt x="1" y="43"/>
                </a:lnTo>
                <a:lnTo>
                  <a:pt x="1" y="43"/>
                </a:lnTo>
                <a:lnTo>
                  <a:pt x="1" y="43"/>
                </a:lnTo>
                <a:lnTo>
                  <a:pt x="1" y="41"/>
                </a:lnTo>
                <a:lnTo>
                  <a:pt x="1" y="41"/>
                </a:lnTo>
                <a:lnTo>
                  <a:pt x="1" y="41"/>
                </a:lnTo>
                <a:lnTo>
                  <a:pt x="1" y="41"/>
                </a:lnTo>
                <a:lnTo>
                  <a:pt x="1" y="40"/>
                </a:lnTo>
                <a:lnTo>
                  <a:pt x="1" y="40"/>
                </a:lnTo>
                <a:lnTo>
                  <a:pt x="1" y="40"/>
                </a:lnTo>
                <a:lnTo>
                  <a:pt x="1" y="40"/>
                </a:lnTo>
                <a:lnTo>
                  <a:pt x="1" y="40"/>
                </a:lnTo>
                <a:lnTo>
                  <a:pt x="1" y="39"/>
                </a:lnTo>
                <a:lnTo>
                  <a:pt x="1" y="39"/>
                </a:lnTo>
                <a:lnTo>
                  <a:pt x="1" y="39"/>
                </a:lnTo>
                <a:lnTo>
                  <a:pt x="1" y="39"/>
                </a:lnTo>
                <a:lnTo>
                  <a:pt x="0" y="39"/>
                </a:lnTo>
                <a:lnTo>
                  <a:pt x="0" y="38"/>
                </a:lnTo>
                <a:lnTo>
                  <a:pt x="0" y="38"/>
                </a:lnTo>
                <a:lnTo>
                  <a:pt x="0" y="38"/>
                </a:lnTo>
                <a:lnTo>
                  <a:pt x="0" y="38"/>
                </a:lnTo>
                <a:lnTo>
                  <a:pt x="0" y="37"/>
                </a:lnTo>
                <a:lnTo>
                  <a:pt x="0" y="37"/>
                </a:lnTo>
                <a:lnTo>
                  <a:pt x="0" y="37"/>
                </a:lnTo>
                <a:lnTo>
                  <a:pt x="0" y="37"/>
                </a:lnTo>
                <a:lnTo>
                  <a:pt x="0" y="37"/>
                </a:lnTo>
                <a:lnTo>
                  <a:pt x="0" y="36"/>
                </a:lnTo>
                <a:lnTo>
                  <a:pt x="0" y="36"/>
                </a:lnTo>
                <a:lnTo>
                  <a:pt x="0" y="36"/>
                </a:lnTo>
                <a:lnTo>
                  <a:pt x="0" y="36"/>
                </a:lnTo>
                <a:lnTo>
                  <a:pt x="0" y="36"/>
                </a:lnTo>
                <a:lnTo>
                  <a:pt x="1" y="35"/>
                </a:lnTo>
                <a:lnTo>
                  <a:pt x="1" y="35"/>
                </a:lnTo>
                <a:lnTo>
                  <a:pt x="1" y="35"/>
                </a:lnTo>
                <a:lnTo>
                  <a:pt x="1" y="35"/>
                </a:lnTo>
                <a:lnTo>
                  <a:pt x="1" y="34"/>
                </a:lnTo>
                <a:lnTo>
                  <a:pt x="1" y="34"/>
                </a:lnTo>
                <a:lnTo>
                  <a:pt x="1" y="34"/>
                </a:lnTo>
                <a:lnTo>
                  <a:pt x="1" y="34"/>
                </a:lnTo>
                <a:lnTo>
                  <a:pt x="1" y="34"/>
                </a:lnTo>
                <a:lnTo>
                  <a:pt x="1" y="32"/>
                </a:lnTo>
                <a:lnTo>
                  <a:pt x="1" y="32"/>
                </a:lnTo>
                <a:lnTo>
                  <a:pt x="1" y="32"/>
                </a:lnTo>
                <a:lnTo>
                  <a:pt x="1" y="32"/>
                </a:lnTo>
                <a:lnTo>
                  <a:pt x="1" y="32"/>
                </a:lnTo>
                <a:lnTo>
                  <a:pt x="1" y="31"/>
                </a:lnTo>
                <a:lnTo>
                  <a:pt x="1" y="31"/>
                </a:lnTo>
                <a:lnTo>
                  <a:pt x="1" y="31"/>
                </a:lnTo>
                <a:lnTo>
                  <a:pt x="1" y="31"/>
                </a:lnTo>
                <a:lnTo>
                  <a:pt x="1" y="31"/>
                </a:lnTo>
                <a:lnTo>
                  <a:pt x="1" y="30"/>
                </a:lnTo>
                <a:lnTo>
                  <a:pt x="1" y="30"/>
                </a:lnTo>
                <a:lnTo>
                  <a:pt x="1" y="30"/>
                </a:lnTo>
                <a:lnTo>
                  <a:pt x="1" y="30"/>
                </a:lnTo>
                <a:lnTo>
                  <a:pt x="1" y="30"/>
                </a:lnTo>
                <a:lnTo>
                  <a:pt x="1" y="29"/>
                </a:lnTo>
                <a:lnTo>
                  <a:pt x="1" y="29"/>
                </a:lnTo>
                <a:lnTo>
                  <a:pt x="1" y="29"/>
                </a:lnTo>
                <a:lnTo>
                  <a:pt x="1" y="29"/>
                </a:lnTo>
                <a:lnTo>
                  <a:pt x="1" y="29"/>
                </a:lnTo>
                <a:lnTo>
                  <a:pt x="1" y="28"/>
                </a:lnTo>
                <a:lnTo>
                  <a:pt x="1" y="28"/>
                </a:lnTo>
                <a:lnTo>
                  <a:pt x="1" y="28"/>
                </a:lnTo>
                <a:lnTo>
                  <a:pt x="3" y="28"/>
                </a:lnTo>
                <a:lnTo>
                  <a:pt x="3" y="28"/>
                </a:lnTo>
                <a:lnTo>
                  <a:pt x="3" y="27"/>
                </a:lnTo>
                <a:lnTo>
                  <a:pt x="3" y="27"/>
                </a:lnTo>
                <a:lnTo>
                  <a:pt x="3" y="27"/>
                </a:lnTo>
                <a:lnTo>
                  <a:pt x="3" y="27"/>
                </a:lnTo>
                <a:lnTo>
                  <a:pt x="3" y="27"/>
                </a:lnTo>
                <a:lnTo>
                  <a:pt x="3" y="26"/>
                </a:lnTo>
                <a:lnTo>
                  <a:pt x="3" y="26"/>
                </a:lnTo>
                <a:lnTo>
                  <a:pt x="3" y="26"/>
                </a:lnTo>
                <a:lnTo>
                  <a:pt x="3" y="26"/>
                </a:lnTo>
                <a:lnTo>
                  <a:pt x="3" y="26"/>
                </a:lnTo>
                <a:lnTo>
                  <a:pt x="3" y="25"/>
                </a:lnTo>
                <a:lnTo>
                  <a:pt x="3" y="25"/>
                </a:lnTo>
                <a:lnTo>
                  <a:pt x="3" y="25"/>
                </a:lnTo>
                <a:lnTo>
                  <a:pt x="3" y="25"/>
                </a:lnTo>
                <a:lnTo>
                  <a:pt x="4" y="25"/>
                </a:lnTo>
                <a:lnTo>
                  <a:pt x="4" y="23"/>
                </a:lnTo>
                <a:lnTo>
                  <a:pt x="4" y="23"/>
                </a:lnTo>
                <a:lnTo>
                  <a:pt x="4" y="23"/>
                </a:lnTo>
                <a:lnTo>
                  <a:pt x="4" y="23"/>
                </a:lnTo>
                <a:lnTo>
                  <a:pt x="4" y="23"/>
                </a:lnTo>
                <a:lnTo>
                  <a:pt x="4" y="22"/>
                </a:lnTo>
                <a:lnTo>
                  <a:pt x="4" y="22"/>
                </a:lnTo>
                <a:lnTo>
                  <a:pt x="4" y="22"/>
                </a:lnTo>
                <a:lnTo>
                  <a:pt x="4" y="22"/>
                </a:lnTo>
                <a:lnTo>
                  <a:pt x="4" y="22"/>
                </a:lnTo>
                <a:lnTo>
                  <a:pt x="4" y="22"/>
                </a:lnTo>
                <a:lnTo>
                  <a:pt x="4" y="21"/>
                </a:lnTo>
                <a:lnTo>
                  <a:pt x="5" y="21"/>
                </a:lnTo>
                <a:lnTo>
                  <a:pt x="5" y="21"/>
                </a:lnTo>
                <a:lnTo>
                  <a:pt x="5" y="21"/>
                </a:lnTo>
                <a:lnTo>
                  <a:pt x="5" y="21"/>
                </a:lnTo>
                <a:lnTo>
                  <a:pt x="5" y="20"/>
                </a:lnTo>
                <a:lnTo>
                  <a:pt x="5" y="20"/>
                </a:lnTo>
                <a:lnTo>
                  <a:pt x="5" y="20"/>
                </a:lnTo>
                <a:lnTo>
                  <a:pt x="5" y="20"/>
                </a:lnTo>
                <a:lnTo>
                  <a:pt x="5" y="20"/>
                </a:lnTo>
                <a:lnTo>
                  <a:pt x="5" y="20"/>
                </a:lnTo>
                <a:lnTo>
                  <a:pt x="5" y="19"/>
                </a:lnTo>
                <a:lnTo>
                  <a:pt x="6" y="19"/>
                </a:lnTo>
                <a:lnTo>
                  <a:pt x="6" y="19"/>
                </a:lnTo>
                <a:lnTo>
                  <a:pt x="6" y="19"/>
                </a:lnTo>
                <a:lnTo>
                  <a:pt x="6" y="19"/>
                </a:lnTo>
                <a:lnTo>
                  <a:pt x="6" y="18"/>
                </a:lnTo>
                <a:lnTo>
                  <a:pt x="6" y="18"/>
                </a:lnTo>
                <a:lnTo>
                  <a:pt x="6" y="18"/>
                </a:lnTo>
                <a:lnTo>
                  <a:pt x="6" y="18"/>
                </a:lnTo>
                <a:lnTo>
                  <a:pt x="6" y="18"/>
                </a:lnTo>
                <a:lnTo>
                  <a:pt x="6" y="18"/>
                </a:lnTo>
                <a:lnTo>
                  <a:pt x="7" y="17"/>
                </a:lnTo>
                <a:lnTo>
                  <a:pt x="7" y="17"/>
                </a:lnTo>
                <a:lnTo>
                  <a:pt x="7" y="17"/>
                </a:lnTo>
                <a:lnTo>
                  <a:pt x="7" y="17"/>
                </a:lnTo>
                <a:lnTo>
                  <a:pt x="7" y="17"/>
                </a:lnTo>
                <a:lnTo>
                  <a:pt x="7" y="17"/>
                </a:lnTo>
                <a:lnTo>
                  <a:pt x="7" y="16"/>
                </a:lnTo>
                <a:lnTo>
                  <a:pt x="7" y="16"/>
                </a:lnTo>
                <a:lnTo>
                  <a:pt x="7" y="16"/>
                </a:lnTo>
                <a:lnTo>
                  <a:pt x="8" y="16"/>
                </a:lnTo>
                <a:lnTo>
                  <a:pt x="8" y="16"/>
                </a:lnTo>
                <a:lnTo>
                  <a:pt x="8" y="16"/>
                </a:lnTo>
                <a:lnTo>
                  <a:pt x="8" y="14"/>
                </a:lnTo>
                <a:lnTo>
                  <a:pt x="8" y="14"/>
                </a:lnTo>
                <a:lnTo>
                  <a:pt x="8" y="14"/>
                </a:lnTo>
                <a:lnTo>
                  <a:pt x="8" y="14"/>
                </a:lnTo>
                <a:lnTo>
                  <a:pt x="8" y="14"/>
                </a:lnTo>
                <a:lnTo>
                  <a:pt x="8" y="14"/>
                </a:lnTo>
                <a:lnTo>
                  <a:pt x="9" y="13"/>
                </a:lnTo>
                <a:lnTo>
                  <a:pt x="9" y="13"/>
                </a:lnTo>
                <a:lnTo>
                  <a:pt x="9" y="13"/>
                </a:lnTo>
                <a:lnTo>
                  <a:pt x="9" y="13"/>
                </a:lnTo>
                <a:lnTo>
                  <a:pt x="9" y="13"/>
                </a:lnTo>
                <a:lnTo>
                  <a:pt x="9" y="13"/>
                </a:lnTo>
                <a:lnTo>
                  <a:pt x="9" y="13"/>
                </a:lnTo>
                <a:lnTo>
                  <a:pt x="10" y="12"/>
                </a:lnTo>
                <a:lnTo>
                  <a:pt x="10" y="12"/>
                </a:lnTo>
                <a:lnTo>
                  <a:pt x="10" y="12"/>
                </a:lnTo>
                <a:lnTo>
                  <a:pt x="10" y="12"/>
                </a:lnTo>
                <a:lnTo>
                  <a:pt x="10" y="12"/>
                </a:lnTo>
                <a:lnTo>
                  <a:pt x="10" y="12"/>
                </a:lnTo>
                <a:lnTo>
                  <a:pt x="10" y="11"/>
                </a:lnTo>
                <a:lnTo>
                  <a:pt x="10" y="11"/>
                </a:lnTo>
                <a:lnTo>
                  <a:pt x="12" y="11"/>
                </a:lnTo>
                <a:lnTo>
                  <a:pt x="12" y="11"/>
                </a:lnTo>
                <a:lnTo>
                  <a:pt x="12" y="11"/>
                </a:lnTo>
                <a:lnTo>
                  <a:pt x="12" y="11"/>
                </a:lnTo>
                <a:lnTo>
                  <a:pt x="12" y="11"/>
                </a:lnTo>
                <a:lnTo>
                  <a:pt x="12" y="10"/>
                </a:lnTo>
                <a:lnTo>
                  <a:pt x="12" y="10"/>
                </a:lnTo>
                <a:lnTo>
                  <a:pt x="13" y="10"/>
                </a:lnTo>
                <a:lnTo>
                  <a:pt x="13" y="10"/>
                </a:lnTo>
                <a:lnTo>
                  <a:pt x="13" y="10"/>
                </a:lnTo>
                <a:lnTo>
                  <a:pt x="13" y="10"/>
                </a:lnTo>
                <a:lnTo>
                  <a:pt x="13" y="10"/>
                </a:lnTo>
                <a:lnTo>
                  <a:pt x="13" y="9"/>
                </a:lnTo>
                <a:lnTo>
                  <a:pt x="13" y="9"/>
                </a:lnTo>
                <a:lnTo>
                  <a:pt x="14" y="9"/>
                </a:lnTo>
                <a:lnTo>
                  <a:pt x="14" y="9"/>
                </a:lnTo>
                <a:lnTo>
                  <a:pt x="14" y="9"/>
                </a:lnTo>
                <a:lnTo>
                  <a:pt x="14" y="9"/>
                </a:lnTo>
                <a:lnTo>
                  <a:pt x="14" y="9"/>
                </a:lnTo>
                <a:lnTo>
                  <a:pt x="14" y="9"/>
                </a:lnTo>
                <a:lnTo>
                  <a:pt x="14" y="8"/>
                </a:lnTo>
                <a:lnTo>
                  <a:pt x="15" y="8"/>
                </a:lnTo>
                <a:lnTo>
                  <a:pt x="15" y="8"/>
                </a:lnTo>
                <a:lnTo>
                  <a:pt x="15" y="8"/>
                </a:lnTo>
                <a:lnTo>
                  <a:pt x="15" y="8"/>
                </a:lnTo>
                <a:lnTo>
                  <a:pt x="15" y="8"/>
                </a:lnTo>
                <a:lnTo>
                  <a:pt x="15" y="8"/>
                </a:lnTo>
                <a:lnTo>
                  <a:pt x="16" y="8"/>
                </a:lnTo>
                <a:lnTo>
                  <a:pt x="16" y="7"/>
                </a:lnTo>
                <a:lnTo>
                  <a:pt x="16" y="7"/>
                </a:lnTo>
                <a:lnTo>
                  <a:pt x="16" y="7"/>
                </a:lnTo>
                <a:lnTo>
                  <a:pt x="16" y="7"/>
                </a:lnTo>
                <a:lnTo>
                  <a:pt x="16" y="7"/>
                </a:lnTo>
                <a:lnTo>
                  <a:pt x="17" y="7"/>
                </a:lnTo>
                <a:lnTo>
                  <a:pt x="17" y="7"/>
                </a:lnTo>
                <a:lnTo>
                  <a:pt x="17" y="7"/>
                </a:lnTo>
                <a:lnTo>
                  <a:pt x="17" y="5"/>
                </a:lnTo>
                <a:lnTo>
                  <a:pt x="17" y="5"/>
                </a:lnTo>
                <a:lnTo>
                  <a:pt x="17" y="5"/>
                </a:lnTo>
                <a:lnTo>
                  <a:pt x="18" y="5"/>
                </a:lnTo>
                <a:lnTo>
                  <a:pt x="18" y="5"/>
                </a:lnTo>
                <a:lnTo>
                  <a:pt x="18" y="5"/>
                </a:lnTo>
                <a:lnTo>
                  <a:pt x="18" y="5"/>
                </a:lnTo>
                <a:lnTo>
                  <a:pt x="18" y="5"/>
                </a:lnTo>
                <a:lnTo>
                  <a:pt x="18" y="5"/>
                </a:lnTo>
                <a:lnTo>
                  <a:pt x="19" y="5"/>
                </a:lnTo>
                <a:lnTo>
                  <a:pt x="19" y="4"/>
                </a:lnTo>
                <a:lnTo>
                  <a:pt x="19" y="4"/>
                </a:lnTo>
                <a:lnTo>
                  <a:pt x="19" y="4"/>
                </a:lnTo>
                <a:lnTo>
                  <a:pt x="19" y="4"/>
                </a:lnTo>
                <a:lnTo>
                  <a:pt x="19" y="4"/>
                </a:lnTo>
                <a:lnTo>
                  <a:pt x="21" y="4"/>
                </a:lnTo>
                <a:lnTo>
                  <a:pt x="21" y="4"/>
                </a:lnTo>
                <a:lnTo>
                  <a:pt x="21" y="4"/>
                </a:lnTo>
                <a:lnTo>
                  <a:pt x="21" y="4"/>
                </a:lnTo>
                <a:lnTo>
                  <a:pt x="21" y="4"/>
                </a:lnTo>
                <a:lnTo>
                  <a:pt x="22" y="3"/>
                </a:lnTo>
                <a:lnTo>
                  <a:pt x="22" y="3"/>
                </a:lnTo>
                <a:lnTo>
                  <a:pt x="22" y="3"/>
                </a:lnTo>
                <a:lnTo>
                  <a:pt x="22" y="3"/>
                </a:lnTo>
                <a:lnTo>
                  <a:pt x="22" y="3"/>
                </a:lnTo>
                <a:lnTo>
                  <a:pt x="22" y="3"/>
                </a:lnTo>
                <a:lnTo>
                  <a:pt x="23" y="3"/>
                </a:lnTo>
                <a:lnTo>
                  <a:pt x="23" y="3"/>
                </a:lnTo>
                <a:lnTo>
                  <a:pt x="23" y="3"/>
                </a:lnTo>
                <a:lnTo>
                  <a:pt x="23" y="3"/>
                </a:lnTo>
                <a:lnTo>
                  <a:pt x="23" y="3"/>
                </a:lnTo>
                <a:lnTo>
                  <a:pt x="24" y="2"/>
                </a:lnTo>
                <a:lnTo>
                  <a:pt x="24" y="2"/>
                </a:lnTo>
                <a:lnTo>
                  <a:pt x="24" y="2"/>
                </a:lnTo>
                <a:lnTo>
                  <a:pt x="24" y="2"/>
                </a:lnTo>
                <a:lnTo>
                  <a:pt x="24" y="2"/>
                </a:lnTo>
                <a:lnTo>
                  <a:pt x="24" y="2"/>
                </a:lnTo>
                <a:lnTo>
                  <a:pt x="25" y="2"/>
                </a:lnTo>
                <a:lnTo>
                  <a:pt x="25" y="2"/>
                </a:lnTo>
                <a:lnTo>
                  <a:pt x="25" y="2"/>
                </a:lnTo>
                <a:lnTo>
                  <a:pt x="25" y="2"/>
                </a:lnTo>
                <a:lnTo>
                  <a:pt x="25" y="2"/>
                </a:lnTo>
                <a:lnTo>
                  <a:pt x="26" y="2"/>
                </a:lnTo>
                <a:lnTo>
                  <a:pt x="26" y="2"/>
                </a:lnTo>
                <a:lnTo>
                  <a:pt x="26" y="1"/>
                </a:lnTo>
                <a:lnTo>
                  <a:pt x="26" y="1"/>
                </a:lnTo>
                <a:lnTo>
                  <a:pt x="26" y="1"/>
                </a:lnTo>
                <a:lnTo>
                  <a:pt x="27" y="1"/>
                </a:lnTo>
                <a:lnTo>
                  <a:pt x="27" y="1"/>
                </a:lnTo>
                <a:lnTo>
                  <a:pt x="27" y="1"/>
                </a:lnTo>
                <a:lnTo>
                  <a:pt x="27" y="1"/>
                </a:lnTo>
                <a:lnTo>
                  <a:pt x="27" y="1"/>
                </a:lnTo>
                <a:lnTo>
                  <a:pt x="28" y="1"/>
                </a:lnTo>
                <a:lnTo>
                  <a:pt x="28" y="1"/>
                </a:lnTo>
                <a:lnTo>
                  <a:pt x="28" y="1"/>
                </a:lnTo>
                <a:lnTo>
                  <a:pt x="28" y="1"/>
                </a:lnTo>
                <a:lnTo>
                  <a:pt x="28" y="1"/>
                </a:lnTo>
                <a:lnTo>
                  <a:pt x="30" y="1"/>
                </a:lnTo>
                <a:lnTo>
                  <a:pt x="30" y="1"/>
                </a:lnTo>
                <a:lnTo>
                  <a:pt x="30" y="1"/>
                </a:lnTo>
                <a:lnTo>
                  <a:pt x="30" y="1"/>
                </a:lnTo>
                <a:lnTo>
                  <a:pt x="30" y="1"/>
                </a:lnTo>
                <a:lnTo>
                  <a:pt x="31" y="0"/>
                </a:lnTo>
                <a:lnTo>
                  <a:pt x="31" y="0"/>
                </a:lnTo>
                <a:lnTo>
                  <a:pt x="31" y="0"/>
                </a:lnTo>
                <a:lnTo>
                  <a:pt x="31" y="0"/>
                </a:lnTo>
                <a:lnTo>
                  <a:pt x="31" y="0"/>
                </a:lnTo>
                <a:lnTo>
                  <a:pt x="32" y="0"/>
                </a:lnTo>
                <a:lnTo>
                  <a:pt x="32" y="0"/>
                </a:lnTo>
                <a:lnTo>
                  <a:pt x="32" y="0"/>
                </a:lnTo>
                <a:lnTo>
                  <a:pt x="32" y="0"/>
                </a:lnTo>
                <a:lnTo>
                  <a:pt x="32" y="0"/>
                </a:lnTo>
                <a:lnTo>
                  <a:pt x="33" y="0"/>
                </a:lnTo>
                <a:lnTo>
                  <a:pt x="33" y="0"/>
                </a:lnTo>
                <a:lnTo>
                  <a:pt x="33" y="0"/>
                </a:lnTo>
                <a:lnTo>
                  <a:pt x="33" y="0"/>
                </a:lnTo>
                <a:lnTo>
                  <a:pt x="33" y="0"/>
                </a:lnTo>
                <a:lnTo>
                  <a:pt x="34" y="0"/>
                </a:lnTo>
                <a:lnTo>
                  <a:pt x="34" y="0"/>
                </a:lnTo>
                <a:lnTo>
                  <a:pt x="34" y="0"/>
                </a:lnTo>
                <a:lnTo>
                  <a:pt x="34" y="0"/>
                </a:lnTo>
                <a:lnTo>
                  <a:pt x="34" y="0"/>
                </a:lnTo>
                <a:lnTo>
                  <a:pt x="35" y="0"/>
                </a:lnTo>
                <a:lnTo>
                  <a:pt x="35" y="0"/>
                </a:lnTo>
                <a:lnTo>
                  <a:pt x="35" y="0"/>
                </a:lnTo>
                <a:lnTo>
                  <a:pt x="35" y="0"/>
                </a:lnTo>
                <a:lnTo>
                  <a:pt x="36" y="0"/>
                </a:lnTo>
                <a:lnTo>
                  <a:pt x="36" y="0"/>
                </a:lnTo>
                <a:lnTo>
                  <a:pt x="36" y="0"/>
                </a:lnTo>
                <a:lnTo>
                  <a:pt x="36" y="0"/>
                </a:lnTo>
                <a:lnTo>
                  <a:pt x="36" y="0"/>
                </a:lnTo>
                <a:lnTo>
                  <a:pt x="37" y="0"/>
                </a:lnTo>
                <a:lnTo>
                  <a:pt x="37" y="0"/>
                </a:lnTo>
                <a:lnTo>
                  <a:pt x="37" y="0"/>
                </a:lnTo>
                <a:lnTo>
                  <a:pt x="37" y="0"/>
                </a:lnTo>
                <a:lnTo>
                  <a:pt x="37" y="0"/>
                </a:lnTo>
                <a:lnTo>
                  <a:pt x="39" y="0"/>
                </a:lnTo>
                <a:lnTo>
                  <a:pt x="39" y="0"/>
                </a:lnTo>
                <a:lnTo>
                  <a:pt x="39" y="0"/>
                </a:lnTo>
                <a:lnTo>
                  <a:pt x="39" y="0"/>
                </a:lnTo>
                <a:lnTo>
                  <a:pt x="40" y="0"/>
                </a:lnTo>
                <a:lnTo>
                  <a:pt x="40" y="0"/>
                </a:lnTo>
                <a:lnTo>
                  <a:pt x="40" y="0"/>
                </a:lnTo>
                <a:lnTo>
                  <a:pt x="40" y="0"/>
                </a:lnTo>
                <a:lnTo>
                  <a:pt x="40" y="0"/>
                </a:lnTo>
                <a:lnTo>
                  <a:pt x="41" y="0"/>
                </a:lnTo>
                <a:lnTo>
                  <a:pt x="41" y="0"/>
                </a:lnTo>
                <a:lnTo>
                  <a:pt x="41" y="0"/>
                </a:lnTo>
                <a:lnTo>
                  <a:pt x="41" y="0"/>
                </a:lnTo>
                <a:lnTo>
                  <a:pt x="41" y="0"/>
                </a:lnTo>
                <a:lnTo>
                  <a:pt x="42" y="0"/>
                </a:lnTo>
                <a:lnTo>
                  <a:pt x="42" y="0"/>
                </a:lnTo>
                <a:lnTo>
                  <a:pt x="42" y="0"/>
                </a:lnTo>
                <a:lnTo>
                  <a:pt x="42" y="0"/>
                </a:lnTo>
                <a:lnTo>
                  <a:pt x="42" y="0"/>
                </a:lnTo>
                <a:lnTo>
                  <a:pt x="43" y="0"/>
                </a:lnTo>
                <a:lnTo>
                  <a:pt x="43" y="0"/>
                </a:lnTo>
                <a:lnTo>
                  <a:pt x="43" y="0"/>
                </a:lnTo>
                <a:lnTo>
                  <a:pt x="43" y="0"/>
                </a:lnTo>
                <a:lnTo>
                  <a:pt x="44" y="0"/>
                </a:lnTo>
                <a:lnTo>
                  <a:pt x="44" y="0"/>
                </a:lnTo>
                <a:lnTo>
                  <a:pt x="44" y="0"/>
                </a:lnTo>
                <a:lnTo>
                  <a:pt x="44" y="0"/>
                </a:lnTo>
                <a:lnTo>
                  <a:pt x="44" y="0"/>
                </a:lnTo>
                <a:lnTo>
                  <a:pt x="45" y="0"/>
                </a:lnTo>
                <a:lnTo>
                  <a:pt x="45" y="0"/>
                </a:lnTo>
                <a:lnTo>
                  <a:pt x="45" y="0"/>
                </a:lnTo>
                <a:lnTo>
                  <a:pt x="45" y="0"/>
                </a:lnTo>
                <a:lnTo>
                  <a:pt x="45" y="0"/>
                </a:lnTo>
                <a:lnTo>
                  <a:pt x="46" y="0"/>
                </a:lnTo>
                <a:lnTo>
                  <a:pt x="46" y="0"/>
                </a:lnTo>
                <a:lnTo>
                  <a:pt x="46" y="0"/>
                </a:lnTo>
                <a:lnTo>
                  <a:pt x="46" y="0"/>
                </a:lnTo>
                <a:lnTo>
                  <a:pt x="46" y="1"/>
                </a:lnTo>
                <a:lnTo>
                  <a:pt x="48" y="1"/>
                </a:lnTo>
                <a:lnTo>
                  <a:pt x="48" y="1"/>
                </a:lnTo>
                <a:lnTo>
                  <a:pt x="48" y="1"/>
                </a:lnTo>
                <a:lnTo>
                  <a:pt x="48" y="1"/>
                </a:lnTo>
                <a:lnTo>
                  <a:pt x="48" y="1"/>
                </a:lnTo>
                <a:lnTo>
                  <a:pt x="49" y="1"/>
                </a:lnTo>
                <a:lnTo>
                  <a:pt x="49" y="1"/>
                </a:lnTo>
                <a:lnTo>
                  <a:pt x="49" y="1"/>
                </a:lnTo>
                <a:lnTo>
                  <a:pt x="49" y="1"/>
                </a:lnTo>
                <a:lnTo>
                  <a:pt x="49" y="1"/>
                </a:lnTo>
                <a:lnTo>
                  <a:pt x="50" y="1"/>
                </a:lnTo>
                <a:lnTo>
                  <a:pt x="50" y="1"/>
                </a:lnTo>
                <a:lnTo>
                  <a:pt x="50" y="1"/>
                </a:lnTo>
                <a:lnTo>
                  <a:pt x="50" y="1"/>
                </a:lnTo>
                <a:lnTo>
                  <a:pt x="50" y="1"/>
                </a:lnTo>
                <a:lnTo>
                  <a:pt x="51" y="1"/>
                </a:lnTo>
                <a:lnTo>
                  <a:pt x="51" y="1"/>
                </a:lnTo>
                <a:lnTo>
                  <a:pt x="51" y="2"/>
                </a:lnTo>
                <a:lnTo>
                  <a:pt x="51" y="2"/>
                </a:lnTo>
                <a:lnTo>
                  <a:pt x="51" y="2"/>
                </a:lnTo>
                <a:lnTo>
                  <a:pt x="52" y="2"/>
                </a:lnTo>
                <a:lnTo>
                  <a:pt x="52" y="2"/>
                </a:lnTo>
                <a:lnTo>
                  <a:pt x="52" y="2"/>
                </a:lnTo>
                <a:lnTo>
                  <a:pt x="52" y="2"/>
                </a:lnTo>
                <a:lnTo>
                  <a:pt x="52" y="2"/>
                </a:lnTo>
                <a:lnTo>
                  <a:pt x="52" y="2"/>
                </a:lnTo>
                <a:lnTo>
                  <a:pt x="53" y="2"/>
                </a:lnTo>
                <a:lnTo>
                  <a:pt x="53" y="2"/>
                </a:lnTo>
                <a:lnTo>
                  <a:pt x="53" y="2"/>
                </a:lnTo>
                <a:lnTo>
                  <a:pt x="53" y="2"/>
                </a:lnTo>
                <a:lnTo>
                  <a:pt x="53" y="3"/>
                </a:lnTo>
                <a:lnTo>
                  <a:pt x="54" y="3"/>
                </a:lnTo>
                <a:lnTo>
                  <a:pt x="54" y="3"/>
                </a:lnTo>
                <a:lnTo>
                  <a:pt x="54" y="3"/>
                </a:lnTo>
                <a:lnTo>
                  <a:pt x="54" y="3"/>
                </a:lnTo>
                <a:lnTo>
                  <a:pt x="54" y="3"/>
                </a:lnTo>
                <a:lnTo>
                  <a:pt x="55" y="3"/>
                </a:lnTo>
                <a:lnTo>
                  <a:pt x="55" y="3"/>
                </a:lnTo>
                <a:lnTo>
                  <a:pt x="55" y="3"/>
                </a:lnTo>
                <a:lnTo>
                  <a:pt x="55" y="3"/>
                </a:lnTo>
                <a:lnTo>
                  <a:pt x="55" y="3"/>
                </a:lnTo>
                <a:lnTo>
                  <a:pt x="55" y="4"/>
                </a:lnTo>
                <a:lnTo>
                  <a:pt x="57" y="4"/>
                </a:lnTo>
                <a:lnTo>
                  <a:pt x="57" y="4"/>
                </a:lnTo>
                <a:lnTo>
                  <a:pt x="57" y="4"/>
                </a:lnTo>
                <a:lnTo>
                  <a:pt x="57" y="4"/>
                </a:lnTo>
                <a:lnTo>
                  <a:pt x="57" y="4"/>
                </a:lnTo>
                <a:lnTo>
                  <a:pt x="57" y="4"/>
                </a:lnTo>
                <a:lnTo>
                  <a:pt x="58" y="4"/>
                </a:lnTo>
                <a:lnTo>
                  <a:pt x="58" y="4"/>
                </a:lnTo>
                <a:lnTo>
                  <a:pt x="58" y="4"/>
                </a:lnTo>
                <a:lnTo>
                  <a:pt x="58" y="5"/>
                </a:lnTo>
                <a:lnTo>
                  <a:pt x="58" y="5"/>
                </a:lnTo>
                <a:lnTo>
                  <a:pt x="59" y="5"/>
                </a:lnTo>
                <a:lnTo>
                  <a:pt x="59" y="5"/>
                </a:lnTo>
                <a:lnTo>
                  <a:pt x="59" y="5"/>
                </a:lnTo>
                <a:lnTo>
                  <a:pt x="59" y="5"/>
                </a:lnTo>
                <a:lnTo>
                  <a:pt x="59" y="5"/>
                </a:lnTo>
                <a:lnTo>
                  <a:pt x="59" y="5"/>
                </a:lnTo>
                <a:lnTo>
                  <a:pt x="60" y="5"/>
                </a:lnTo>
                <a:lnTo>
                  <a:pt x="60" y="5"/>
                </a:lnTo>
                <a:lnTo>
                  <a:pt x="60" y="7"/>
                </a:lnTo>
                <a:lnTo>
                  <a:pt x="60" y="7"/>
                </a:lnTo>
                <a:lnTo>
                  <a:pt x="60" y="7"/>
                </a:lnTo>
                <a:lnTo>
                  <a:pt x="60" y="7"/>
                </a:lnTo>
                <a:lnTo>
                  <a:pt x="61" y="7"/>
                </a:lnTo>
                <a:lnTo>
                  <a:pt x="61" y="7"/>
                </a:lnTo>
                <a:lnTo>
                  <a:pt x="61" y="7"/>
                </a:lnTo>
                <a:lnTo>
                  <a:pt x="61" y="7"/>
                </a:lnTo>
                <a:lnTo>
                  <a:pt x="61" y="8"/>
                </a:lnTo>
                <a:lnTo>
                  <a:pt x="61" y="8"/>
                </a:lnTo>
                <a:lnTo>
                  <a:pt x="61" y="8"/>
                </a:lnTo>
                <a:lnTo>
                  <a:pt x="62" y="8"/>
                </a:lnTo>
                <a:lnTo>
                  <a:pt x="62" y="8"/>
                </a:lnTo>
                <a:lnTo>
                  <a:pt x="62" y="8"/>
                </a:lnTo>
                <a:lnTo>
                  <a:pt x="62" y="8"/>
                </a:lnTo>
                <a:lnTo>
                  <a:pt x="62" y="8"/>
                </a:lnTo>
                <a:lnTo>
                  <a:pt x="62" y="9"/>
                </a:lnTo>
                <a:lnTo>
                  <a:pt x="63" y="9"/>
                </a:lnTo>
                <a:lnTo>
                  <a:pt x="63" y="9"/>
                </a:lnTo>
                <a:lnTo>
                  <a:pt x="63" y="9"/>
                </a:lnTo>
                <a:lnTo>
                  <a:pt x="63" y="9"/>
                </a:lnTo>
                <a:lnTo>
                  <a:pt x="63" y="9"/>
                </a:lnTo>
                <a:lnTo>
                  <a:pt x="63" y="9"/>
                </a:lnTo>
                <a:lnTo>
                  <a:pt x="63" y="9"/>
                </a:lnTo>
                <a:lnTo>
                  <a:pt x="64" y="10"/>
                </a:lnTo>
                <a:lnTo>
                  <a:pt x="64" y="10"/>
                </a:lnTo>
                <a:lnTo>
                  <a:pt x="64" y="10"/>
                </a:lnTo>
                <a:lnTo>
                  <a:pt x="64" y="10"/>
                </a:lnTo>
                <a:lnTo>
                  <a:pt x="64" y="10"/>
                </a:lnTo>
                <a:lnTo>
                  <a:pt x="64" y="10"/>
                </a:lnTo>
                <a:lnTo>
                  <a:pt x="64" y="10"/>
                </a:lnTo>
                <a:lnTo>
                  <a:pt x="66" y="11"/>
                </a:lnTo>
                <a:lnTo>
                  <a:pt x="66" y="11"/>
                </a:lnTo>
                <a:lnTo>
                  <a:pt x="66" y="11"/>
                </a:lnTo>
                <a:lnTo>
                  <a:pt x="66" y="11"/>
                </a:lnTo>
                <a:lnTo>
                  <a:pt x="66" y="11"/>
                </a:lnTo>
                <a:lnTo>
                  <a:pt x="66" y="11"/>
                </a:lnTo>
                <a:lnTo>
                  <a:pt x="66" y="11"/>
                </a:lnTo>
                <a:lnTo>
                  <a:pt x="67" y="12"/>
                </a:lnTo>
                <a:lnTo>
                  <a:pt x="67" y="12"/>
                </a:lnTo>
                <a:lnTo>
                  <a:pt x="67" y="12"/>
                </a:lnTo>
                <a:lnTo>
                  <a:pt x="67" y="12"/>
                </a:lnTo>
                <a:lnTo>
                  <a:pt x="67" y="12"/>
                </a:lnTo>
                <a:lnTo>
                  <a:pt x="67" y="12"/>
                </a:lnTo>
                <a:lnTo>
                  <a:pt x="67" y="13"/>
                </a:lnTo>
                <a:lnTo>
                  <a:pt x="67" y="13"/>
                </a:lnTo>
                <a:lnTo>
                  <a:pt x="68" y="13"/>
                </a:lnTo>
                <a:lnTo>
                  <a:pt x="68" y="13"/>
                </a:lnTo>
                <a:lnTo>
                  <a:pt x="68" y="13"/>
                </a:lnTo>
                <a:lnTo>
                  <a:pt x="68" y="13"/>
                </a:lnTo>
                <a:lnTo>
                  <a:pt x="68" y="13"/>
                </a:lnTo>
                <a:lnTo>
                  <a:pt x="68" y="14"/>
                </a:lnTo>
                <a:lnTo>
                  <a:pt x="68" y="14"/>
                </a:lnTo>
                <a:lnTo>
                  <a:pt x="68" y="14"/>
                </a:lnTo>
                <a:lnTo>
                  <a:pt x="69" y="14"/>
                </a:lnTo>
                <a:lnTo>
                  <a:pt x="69" y="14"/>
                </a:lnTo>
                <a:lnTo>
                  <a:pt x="69" y="14"/>
                </a:lnTo>
                <a:lnTo>
                  <a:pt x="69" y="16"/>
                </a:lnTo>
                <a:lnTo>
                  <a:pt x="69" y="16"/>
                </a:lnTo>
                <a:lnTo>
                  <a:pt x="69" y="16"/>
                </a:lnTo>
                <a:lnTo>
                  <a:pt x="69" y="16"/>
                </a:lnTo>
                <a:lnTo>
                  <a:pt x="69" y="16"/>
                </a:lnTo>
                <a:lnTo>
                  <a:pt x="70" y="16"/>
                </a:lnTo>
                <a:lnTo>
                  <a:pt x="70" y="17"/>
                </a:lnTo>
                <a:lnTo>
                  <a:pt x="70" y="17"/>
                </a:lnTo>
                <a:lnTo>
                  <a:pt x="70" y="17"/>
                </a:lnTo>
                <a:lnTo>
                  <a:pt x="70" y="17"/>
                </a:lnTo>
                <a:lnTo>
                  <a:pt x="70" y="17"/>
                </a:lnTo>
                <a:lnTo>
                  <a:pt x="70" y="17"/>
                </a:lnTo>
                <a:lnTo>
                  <a:pt x="70" y="18"/>
                </a:lnTo>
                <a:lnTo>
                  <a:pt x="70" y="18"/>
                </a:lnTo>
                <a:lnTo>
                  <a:pt x="71" y="18"/>
                </a:lnTo>
                <a:lnTo>
                  <a:pt x="71" y="18"/>
                </a:lnTo>
                <a:lnTo>
                  <a:pt x="71" y="18"/>
                </a:lnTo>
                <a:lnTo>
                  <a:pt x="71" y="18"/>
                </a:lnTo>
                <a:lnTo>
                  <a:pt x="71" y="19"/>
                </a:lnTo>
                <a:lnTo>
                  <a:pt x="71" y="19"/>
                </a:lnTo>
                <a:lnTo>
                  <a:pt x="71" y="19"/>
                </a:lnTo>
                <a:lnTo>
                  <a:pt x="71" y="19"/>
                </a:lnTo>
                <a:lnTo>
                  <a:pt x="71" y="19"/>
                </a:lnTo>
                <a:lnTo>
                  <a:pt x="71" y="20"/>
                </a:lnTo>
                <a:lnTo>
                  <a:pt x="72" y="20"/>
                </a:lnTo>
                <a:lnTo>
                  <a:pt x="72" y="20"/>
                </a:lnTo>
                <a:lnTo>
                  <a:pt x="72" y="20"/>
                </a:lnTo>
                <a:lnTo>
                  <a:pt x="72" y="20"/>
                </a:lnTo>
                <a:lnTo>
                  <a:pt x="72" y="20"/>
                </a:lnTo>
                <a:lnTo>
                  <a:pt x="72" y="21"/>
                </a:lnTo>
                <a:lnTo>
                  <a:pt x="72" y="21"/>
                </a:lnTo>
                <a:lnTo>
                  <a:pt x="72" y="21"/>
                </a:lnTo>
                <a:lnTo>
                  <a:pt x="72" y="21"/>
                </a:lnTo>
                <a:lnTo>
                  <a:pt x="72" y="21"/>
                </a:lnTo>
                <a:lnTo>
                  <a:pt x="72" y="22"/>
                </a:lnTo>
                <a:lnTo>
                  <a:pt x="72" y="22"/>
                </a:lnTo>
                <a:lnTo>
                  <a:pt x="73" y="22"/>
                </a:lnTo>
                <a:lnTo>
                  <a:pt x="73" y="22"/>
                </a:lnTo>
                <a:lnTo>
                  <a:pt x="73" y="22"/>
                </a:lnTo>
                <a:lnTo>
                  <a:pt x="73" y="22"/>
                </a:lnTo>
                <a:lnTo>
                  <a:pt x="73" y="23"/>
                </a:lnTo>
                <a:lnTo>
                  <a:pt x="73" y="23"/>
                </a:lnTo>
                <a:lnTo>
                  <a:pt x="73" y="23"/>
                </a:lnTo>
                <a:lnTo>
                  <a:pt x="73" y="23"/>
                </a:lnTo>
                <a:lnTo>
                  <a:pt x="73" y="23"/>
                </a:lnTo>
                <a:lnTo>
                  <a:pt x="73" y="25"/>
                </a:lnTo>
                <a:lnTo>
                  <a:pt x="73" y="25"/>
                </a:lnTo>
                <a:lnTo>
                  <a:pt x="73" y="25"/>
                </a:lnTo>
                <a:lnTo>
                  <a:pt x="73" y="25"/>
                </a:lnTo>
                <a:lnTo>
                  <a:pt x="75" y="25"/>
                </a:lnTo>
                <a:lnTo>
                  <a:pt x="75" y="26"/>
                </a:lnTo>
                <a:lnTo>
                  <a:pt x="75" y="26"/>
                </a:lnTo>
                <a:lnTo>
                  <a:pt x="75" y="26"/>
                </a:lnTo>
                <a:lnTo>
                  <a:pt x="75" y="26"/>
                </a:lnTo>
                <a:lnTo>
                  <a:pt x="75" y="26"/>
                </a:lnTo>
                <a:lnTo>
                  <a:pt x="75" y="27"/>
                </a:lnTo>
                <a:lnTo>
                  <a:pt x="75" y="27"/>
                </a:lnTo>
                <a:lnTo>
                  <a:pt x="75" y="27"/>
                </a:lnTo>
                <a:lnTo>
                  <a:pt x="75" y="27"/>
                </a:lnTo>
                <a:lnTo>
                  <a:pt x="75" y="27"/>
                </a:lnTo>
                <a:lnTo>
                  <a:pt x="75" y="28"/>
                </a:lnTo>
                <a:lnTo>
                  <a:pt x="75" y="28"/>
                </a:lnTo>
                <a:lnTo>
                  <a:pt x="75" y="28"/>
                </a:lnTo>
                <a:lnTo>
                  <a:pt x="75" y="28"/>
                </a:lnTo>
                <a:lnTo>
                  <a:pt x="75" y="28"/>
                </a:lnTo>
                <a:lnTo>
                  <a:pt x="75" y="29"/>
                </a:lnTo>
                <a:lnTo>
                  <a:pt x="75" y="29"/>
                </a:lnTo>
                <a:lnTo>
                  <a:pt x="75" y="29"/>
                </a:lnTo>
                <a:lnTo>
                  <a:pt x="76" y="29"/>
                </a:lnTo>
                <a:lnTo>
                  <a:pt x="76" y="29"/>
                </a:lnTo>
                <a:lnTo>
                  <a:pt x="76" y="30"/>
                </a:lnTo>
                <a:lnTo>
                  <a:pt x="76" y="30"/>
                </a:lnTo>
                <a:lnTo>
                  <a:pt x="76" y="30"/>
                </a:lnTo>
                <a:lnTo>
                  <a:pt x="76" y="30"/>
                </a:lnTo>
                <a:lnTo>
                  <a:pt x="76" y="30"/>
                </a:lnTo>
                <a:lnTo>
                  <a:pt x="76" y="31"/>
                </a:lnTo>
                <a:lnTo>
                  <a:pt x="76" y="31"/>
                </a:lnTo>
                <a:lnTo>
                  <a:pt x="76" y="31"/>
                </a:lnTo>
                <a:lnTo>
                  <a:pt x="76" y="31"/>
                </a:lnTo>
                <a:lnTo>
                  <a:pt x="76" y="31"/>
                </a:lnTo>
                <a:lnTo>
                  <a:pt x="76" y="32"/>
                </a:lnTo>
                <a:lnTo>
                  <a:pt x="76" y="32"/>
                </a:lnTo>
                <a:lnTo>
                  <a:pt x="76" y="32"/>
                </a:lnTo>
                <a:lnTo>
                  <a:pt x="76" y="32"/>
                </a:lnTo>
                <a:lnTo>
                  <a:pt x="76" y="32"/>
                </a:lnTo>
                <a:lnTo>
                  <a:pt x="76" y="34"/>
                </a:lnTo>
                <a:lnTo>
                  <a:pt x="76" y="34"/>
                </a:lnTo>
                <a:lnTo>
                  <a:pt x="76" y="34"/>
                </a:lnTo>
                <a:lnTo>
                  <a:pt x="76" y="34"/>
                </a:lnTo>
                <a:lnTo>
                  <a:pt x="76" y="34"/>
                </a:lnTo>
                <a:lnTo>
                  <a:pt x="76" y="35"/>
                </a:lnTo>
                <a:lnTo>
                  <a:pt x="76" y="35"/>
                </a:lnTo>
                <a:lnTo>
                  <a:pt x="76" y="35"/>
                </a:lnTo>
                <a:lnTo>
                  <a:pt x="76" y="35"/>
                </a:lnTo>
                <a:lnTo>
                  <a:pt x="76" y="36"/>
                </a:lnTo>
                <a:lnTo>
                  <a:pt x="76" y="36"/>
                </a:lnTo>
                <a:lnTo>
                  <a:pt x="76" y="36"/>
                </a:lnTo>
                <a:lnTo>
                  <a:pt x="76" y="36"/>
                </a:lnTo>
                <a:lnTo>
                  <a:pt x="76" y="36"/>
                </a:lnTo>
                <a:lnTo>
                  <a:pt x="76" y="37"/>
                </a:lnTo>
                <a:lnTo>
                  <a:pt x="76" y="37"/>
                </a:lnTo>
                <a:lnTo>
                  <a:pt x="76" y="37"/>
                </a:lnTo>
                <a:lnTo>
                  <a:pt x="76" y="37"/>
                </a:lnTo>
                <a:close/>
                <a:moveTo>
                  <a:pt x="78" y="41"/>
                </a:moveTo>
                <a:lnTo>
                  <a:pt x="78" y="34"/>
                </a:lnTo>
                <a:lnTo>
                  <a:pt x="94" y="34"/>
                </a:lnTo>
                <a:lnTo>
                  <a:pt x="94" y="41"/>
                </a:lnTo>
                <a:lnTo>
                  <a:pt x="78" y="41"/>
                </a:lnTo>
                <a:lnTo>
                  <a:pt x="78" y="41"/>
                </a:lnTo>
                <a:close/>
                <a:moveTo>
                  <a:pt x="125" y="41"/>
                </a:moveTo>
                <a:lnTo>
                  <a:pt x="125" y="34"/>
                </a:lnTo>
                <a:lnTo>
                  <a:pt x="141" y="34"/>
                </a:lnTo>
                <a:lnTo>
                  <a:pt x="141" y="41"/>
                </a:lnTo>
                <a:lnTo>
                  <a:pt x="125" y="41"/>
                </a:lnTo>
                <a:lnTo>
                  <a:pt x="125" y="41"/>
                </a:lnTo>
                <a:close/>
                <a:moveTo>
                  <a:pt x="173" y="41"/>
                </a:moveTo>
                <a:lnTo>
                  <a:pt x="173" y="34"/>
                </a:lnTo>
                <a:lnTo>
                  <a:pt x="188" y="34"/>
                </a:lnTo>
                <a:lnTo>
                  <a:pt x="188" y="41"/>
                </a:lnTo>
                <a:lnTo>
                  <a:pt x="173" y="41"/>
                </a:lnTo>
                <a:lnTo>
                  <a:pt x="173" y="41"/>
                </a:lnTo>
                <a:close/>
                <a:moveTo>
                  <a:pt x="220" y="41"/>
                </a:moveTo>
                <a:lnTo>
                  <a:pt x="220" y="34"/>
                </a:lnTo>
                <a:lnTo>
                  <a:pt x="236" y="34"/>
                </a:lnTo>
                <a:lnTo>
                  <a:pt x="236" y="41"/>
                </a:lnTo>
                <a:lnTo>
                  <a:pt x="220" y="41"/>
                </a:lnTo>
                <a:lnTo>
                  <a:pt x="220" y="41"/>
                </a:lnTo>
                <a:close/>
                <a:moveTo>
                  <a:pt x="267" y="41"/>
                </a:moveTo>
                <a:lnTo>
                  <a:pt x="267" y="34"/>
                </a:lnTo>
                <a:lnTo>
                  <a:pt x="283" y="34"/>
                </a:lnTo>
                <a:lnTo>
                  <a:pt x="283" y="41"/>
                </a:lnTo>
                <a:lnTo>
                  <a:pt x="267" y="41"/>
                </a:lnTo>
                <a:lnTo>
                  <a:pt x="267" y="41"/>
                </a:lnTo>
                <a:close/>
                <a:moveTo>
                  <a:pt x="314" y="41"/>
                </a:moveTo>
                <a:lnTo>
                  <a:pt x="314" y="34"/>
                </a:lnTo>
                <a:lnTo>
                  <a:pt x="330" y="34"/>
                </a:lnTo>
                <a:lnTo>
                  <a:pt x="330" y="41"/>
                </a:lnTo>
                <a:lnTo>
                  <a:pt x="314" y="41"/>
                </a:lnTo>
                <a:lnTo>
                  <a:pt x="314" y="41"/>
                </a:lnTo>
                <a:close/>
                <a:moveTo>
                  <a:pt x="362" y="41"/>
                </a:moveTo>
                <a:lnTo>
                  <a:pt x="362" y="34"/>
                </a:lnTo>
                <a:lnTo>
                  <a:pt x="376" y="34"/>
                </a:lnTo>
                <a:lnTo>
                  <a:pt x="376" y="41"/>
                </a:lnTo>
                <a:lnTo>
                  <a:pt x="362" y="41"/>
                </a:lnTo>
                <a:lnTo>
                  <a:pt x="362" y="41"/>
                </a:lnTo>
                <a:close/>
                <a:moveTo>
                  <a:pt x="408" y="41"/>
                </a:moveTo>
                <a:lnTo>
                  <a:pt x="408" y="34"/>
                </a:lnTo>
                <a:lnTo>
                  <a:pt x="424" y="34"/>
                </a:lnTo>
                <a:lnTo>
                  <a:pt x="424" y="41"/>
                </a:lnTo>
                <a:lnTo>
                  <a:pt x="408" y="41"/>
                </a:lnTo>
                <a:lnTo>
                  <a:pt x="408" y="41"/>
                </a:lnTo>
                <a:close/>
                <a:moveTo>
                  <a:pt x="455" y="41"/>
                </a:moveTo>
                <a:lnTo>
                  <a:pt x="455" y="34"/>
                </a:lnTo>
                <a:lnTo>
                  <a:pt x="471" y="34"/>
                </a:lnTo>
                <a:lnTo>
                  <a:pt x="471" y="41"/>
                </a:lnTo>
                <a:lnTo>
                  <a:pt x="455" y="41"/>
                </a:lnTo>
                <a:close/>
              </a:path>
            </a:pathLst>
          </a:custGeom>
          <a:solidFill>
            <a:srgbClr val="8497b0"/>
          </a:solidFill>
          <a:ln>
            <a:solidFill>
              <a:schemeClr val="accent3">
                <a:lumMod val="60000"/>
                <a:lumOff val="40000"/>
              </a:schemeClr>
            </a:solidFill>
          </a:ln>
        </p:spPr>
        <p:style>
          <a:lnRef idx="0"/>
          <a:fillRef idx="0"/>
          <a:effectRef idx="0"/>
          <a:fontRef idx="minor"/>
        </p:style>
      </p:sp>
      <p:sp>
        <p:nvSpPr>
          <p:cNvPr id="422" name="CustomShape 54"/>
          <p:cNvSpPr/>
          <p:nvPr/>
        </p:nvSpPr>
        <p:spPr>
          <a:xfrm>
            <a:off x="7914240" y="3129120"/>
            <a:ext cx="847440" cy="334440"/>
          </a:xfrm>
          <a:custGeom>
            <a:avLst/>
            <a:gdLst/>
            <a:ahLst/>
            <a:rect l="l" t="t" r="r" b="b"/>
            <a:pathLst>
              <a:path w="534" h="211">
                <a:moveTo>
                  <a:pt x="534" y="16"/>
                </a:moveTo>
                <a:lnTo>
                  <a:pt x="526" y="16"/>
                </a:lnTo>
                <a:lnTo>
                  <a:pt x="526" y="0"/>
                </a:lnTo>
                <a:lnTo>
                  <a:pt x="534" y="0"/>
                </a:lnTo>
                <a:lnTo>
                  <a:pt x="534" y="16"/>
                </a:lnTo>
                <a:lnTo>
                  <a:pt x="534" y="16"/>
                </a:lnTo>
                <a:close/>
                <a:moveTo>
                  <a:pt x="39" y="203"/>
                </a:moveTo>
                <a:lnTo>
                  <a:pt x="39" y="203"/>
                </a:lnTo>
                <a:lnTo>
                  <a:pt x="39" y="203"/>
                </a:lnTo>
                <a:lnTo>
                  <a:pt x="39" y="203"/>
                </a:lnTo>
                <a:lnTo>
                  <a:pt x="40" y="203"/>
                </a:lnTo>
                <a:lnTo>
                  <a:pt x="40" y="203"/>
                </a:lnTo>
                <a:lnTo>
                  <a:pt x="40" y="203"/>
                </a:lnTo>
                <a:lnTo>
                  <a:pt x="40" y="203"/>
                </a:lnTo>
                <a:lnTo>
                  <a:pt x="40" y="203"/>
                </a:lnTo>
                <a:lnTo>
                  <a:pt x="40" y="203"/>
                </a:lnTo>
                <a:lnTo>
                  <a:pt x="41" y="203"/>
                </a:lnTo>
                <a:lnTo>
                  <a:pt x="41" y="203"/>
                </a:lnTo>
                <a:lnTo>
                  <a:pt x="41" y="203"/>
                </a:lnTo>
                <a:lnTo>
                  <a:pt x="41" y="203"/>
                </a:lnTo>
                <a:lnTo>
                  <a:pt x="41" y="203"/>
                </a:lnTo>
                <a:lnTo>
                  <a:pt x="41" y="203"/>
                </a:lnTo>
                <a:lnTo>
                  <a:pt x="42" y="203"/>
                </a:lnTo>
                <a:lnTo>
                  <a:pt x="42" y="203"/>
                </a:lnTo>
                <a:lnTo>
                  <a:pt x="42" y="203"/>
                </a:lnTo>
                <a:lnTo>
                  <a:pt x="42" y="203"/>
                </a:lnTo>
                <a:lnTo>
                  <a:pt x="42" y="203"/>
                </a:lnTo>
                <a:lnTo>
                  <a:pt x="42" y="203"/>
                </a:lnTo>
                <a:lnTo>
                  <a:pt x="43" y="203"/>
                </a:lnTo>
                <a:lnTo>
                  <a:pt x="43" y="203"/>
                </a:lnTo>
                <a:lnTo>
                  <a:pt x="43" y="203"/>
                </a:lnTo>
                <a:lnTo>
                  <a:pt x="43" y="203"/>
                </a:lnTo>
                <a:lnTo>
                  <a:pt x="43" y="203"/>
                </a:lnTo>
                <a:lnTo>
                  <a:pt x="43" y="203"/>
                </a:lnTo>
                <a:lnTo>
                  <a:pt x="44" y="202"/>
                </a:lnTo>
                <a:lnTo>
                  <a:pt x="44" y="202"/>
                </a:lnTo>
                <a:lnTo>
                  <a:pt x="44" y="202"/>
                </a:lnTo>
                <a:lnTo>
                  <a:pt x="44" y="202"/>
                </a:lnTo>
                <a:lnTo>
                  <a:pt x="44" y="202"/>
                </a:lnTo>
                <a:lnTo>
                  <a:pt x="44" y="202"/>
                </a:lnTo>
                <a:lnTo>
                  <a:pt x="45" y="202"/>
                </a:lnTo>
                <a:lnTo>
                  <a:pt x="45" y="202"/>
                </a:lnTo>
                <a:lnTo>
                  <a:pt x="45" y="202"/>
                </a:lnTo>
                <a:lnTo>
                  <a:pt x="45" y="202"/>
                </a:lnTo>
                <a:lnTo>
                  <a:pt x="45" y="202"/>
                </a:lnTo>
                <a:lnTo>
                  <a:pt x="45" y="202"/>
                </a:lnTo>
                <a:lnTo>
                  <a:pt x="45" y="202"/>
                </a:lnTo>
                <a:lnTo>
                  <a:pt x="46" y="202"/>
                </a:lnTo>
                <a:lnTo>
                  <a:pt x="46" y="202"/>
                </a:lnTo>
                <a:lnTo>
                  <a:pt x="46" y="202"/>
                </a:lnTo>
                <a:lnTo>
                  <a:pt x="46" y="202"/>
                </a:lnTo>
                <a:lnTo>
                  <a:pt x="46" y="202"/>
                </a:lnTo>
                <a:lnTo>
                  <a:pt x="46" y="202"/>
                </a:lnTo>
                <a:lnTo>
                  <a:pt x="48" y="202"/>
                </a:lnTo>
                <a:lnTo>
                  <a:pt x="48" y="202"/>
                </a:lnTo>
                <a:lnTo>
                  <a:pt x="48" y="202"/>
                </a:lnTo>
                <a:lnTo>
                  <a:pt x="48" y="202"/>
                </a:lnTo>
                <a:lnTo>
                  <a:pt x="48" y="202"/>
                </a:lnTo>
                <a:lnTo>
                  <a:pt x="48" y="202"/>
                </a:lnTo>
                <a:lnTo>
                  <a:pt x="48" y="201"/>
                </a:lnTo>
                <a:lnTo>
                  <a:pt x="49" y="201"/>
                </a:lnTo>
                <a:lnTo>
                  <a:pt x="49" y="201"/>
                </a:lnTo>
                <a:lnTo>
                  <a:pt x="49" y="201"/>
                </a:lnTo>
                <a:lnTo>
                  <a:pt x="49" y="201"/>
                </a:lnTo>
                <a:lnTo>
                  <a:pt x="49" y="201"/>
                </a:lnTo>
                <a:lnTo>
                  <a:pt x="49" y="201"/>
                </a:lnTo>
                <a:lnTo>
                  <a:pt x="50" y="201"/>
                </a:lnTo>
                <a:lnTo>
                  <a:pt x="50" y="201"/>
                </a:lnTo>
                <a:lnTo>
                  <a:pt x="50" y="201"/>
                </a:lnTo>
                <a:lnTo>
                  <a:pt x="50" y="201"/>
                </a:lnTo>
                <a:lnTo>
                  <a:pt x="50" y="201"/>
                </a:lnTo>
                <a:lnTo>
                  <a:pt x="50" y="201"/>
                </a:lnTo>
                <a:lnTo>
                  <a:pt x="50" y="201"/>
                </a:lnTo>
                <a:lnTo>
                  <a:pt x="51" y="201"/>
                </a:lnTo>
                <a:lnTo>
                  <a:pt x="51" y="201"/>
                </a:lnTo>
                <a:lnTo>
                  <a:pt x="51" y="201"/>
                </a:lnTo>
                <a:lnTo>
                  <a:pt x="51" y="200"/>
                </a:lnTo>
                <a:lnTo>
                  <a:pt x="51" y="200"/>
                </a:lnTo>
                <a:lnTo>
                  <a:pt x="51" y="200"/>
                </a:lnTo>
                <a:lnTo>
                  <a:pt x="51" y="200"/>
                </a:lnTo>
                <a:lnTo>
                  <a:pt x="52" y="200"/>
                </a:lnTo>
                <a:lnTo>
                  <a:pt x="52" y="200"/>
                </a:lnTo>
                <a:lnTo>
                  <a:pt x="52" y="200"/>
                </a:lnTo>
                <a:lnTo>
                  <a:pt x="52" y="200"/>
                </a:lnTo>
                <a:lnTo>
                  <a:pt x="52" y="200"/>
                </a:lnTo>
                <a:lnTo>
                  <a:pt x="52" y="200"/>
                </a:lnTo>
                <a:lnTo>
                  <a:pt x="52" y="200"/>
                </a:lnTo>
                <a:lnTo>
                  <a:pt x="53" y="200"/>
                </a:lnTo>
                <a:lnTo>
                  <a:pt x="53" y="200"/>
                </a:lnTo>
                <a:lnTo>
                  <a:pt x="53" y="199"/>
                </a:lnTo>
                <a:lnTo>
                  <a:pt x="53" y="199"/>
                </a:lnTo>
                <a:lnTo>
                  <a:pt x="53" y="199"/>
                </a:lnTo>
                <a:lnTo>
                  <a:pt x="53" y="199"/>
                </a:lnTo>
                <a:lnTo>
                  <a:pt x="53" y="199"/>
                </a:lnTo>
                <a:lnTo>
                  <a:pt x="54" y="199"/>
                </a:lnTo>
                <a:lnTo>
                  <a:pt x="54" y="199"/>
                </a:lnTo>
                <a:lnTo>
                  <a:pt x="54" y="199"/>
                </a:lnTo>
                <a:lnTo>
                  <a:pt x="54" y="199"/>
                </a:lnTo>
                <a:lnTo>
                  <a:pt x="54" y="199"/>
                </a:lnTo>
                <a:lnTo>
                  <a:pt x="54" y="199"/>
                </a:lnTo>
                <a:lnTo>
                  <a:pt x="54" y="199"/>
                </a:lnTo>
                <a:lnTo>
                  <a:pt x="54" y="197"/>
                </a:lnTo>
                <a:lnTo>
                  <a:pt x="55" y="197"/>
                </a:lnTo>
                <a:lnTo>
                  <a:pt x="55" y="197"/>
                </a:lnTo>
                <a:lnTo>
                  <a:pt x="55" y="197"/>
                </a:lnTo>
                <a:lnTo>
                  <a:pt x="55" y="197"/>
                </a:lnTo>
                <a:lnTo>
                  <a:pt x="55" y="197"/>
                </a:lnTo>
                <a:lnTo>
                  <a:pt x="55" y="197"/>
                </a:lnTo>
                <a:lnTo>
                  <a:pt x="55" y="197"/>
                </a:lnTo>
                <a:lnTo>
                  <a:pt x="55" y="197"/>
                </a:lnTo>
                <a:lnTo>
                  <a:pt x="57" y="197"/>
                </a:lnTo>
                <a:lnTo>
                  <a:pt x="57" y="197"/>
                </a:lnTo>
                <a:lnTo>
                  <a:pt x="57" y="196"/>
                </a:lnTo>
                <a:lnTo>
                  <a:pt x="57" y="196"/>
                </a:lnTo>
                <a:lnTo>
                  <a:pt x="57" y="196"/>
                </a:lnTo>
                <a:lnTo>
                  <a:pt x="57" y="196"/>
                </a:lnTo>
                <a:lnTo>
                  <a:pt x="57" y="196"/>
                </a:lnTo>
                <a:lnTo>
                  <a:pt x="57" y="196"/>
                </a:lnTo>
                <a:lnTo>
                  <a:pt x="58" y="196"/>
                </a:lnTo>
                <a:lnTo>
                  <a:pt x="58" y="196"/>
                </a:lnTo>
                <a:lnTo>
                  <a:pt x="58" y="196"/>
                </a:lnTo>
                <a:lnTo>
                  <a:pt x="58" y="196"/>
                </a:lnTo>
                <a:lnTo>
                  <a:pt x="58" y="195"/>
                </a:lnTo>
                <a:lnTo>
                  <a:pt x="58" y="195"/>
                </a:lnTo>
                <a:lnTo>
                  <a:pt x="58" y="195"/>
                </a:lnTo>
                <a:lnTo>
                  <a:pt x="58" y="195"/>
                </a:lnTo>
                <a:lnTo>
                  <a:pt x="59" y="195"/>
                </a:lnTo>
                <a:lnTo>
                  <a:pt x="59" y="195"/>
                </a:lnTo>
                <a:lnTo>
                  <a:pt x="59" y="195"/>
                </a:lnTo>
                <a:lnTo>
                  <a:pt x="59" y="195"/>
                </a:lnTo>
                <a:lnTo>
                  <a:pt x="59" y="195"/>
                </a:lnTo>
                <a:lnTo>
                  <a:pt x="59" y="195"/>
                </a:lnTo>
                <a:lnTo>
                  <a:pt x="59" y="194"/>
                </a:lnTo>
                <a:lnTo>
                  <a:pt x="59" y="194"/>
                </a:lnTo>
                <a:lnTo>
                  <a:pt x="60" y="194"/>
                </a:lnTo>
                <a:lnTo>
                  <a:pt x="60" y="194"/>
                </a:lnTo>
                <a:lnTo>
                  <a:pt x="60" y="194"/>
                </a:lnTo>
                <a:lnTo>
                  <a:pt x="60" y="194"/>
                </a:lnTo>
                <a:lnTo>
                  <a:pt x="60" y="194"/>
                </a:lnTo>
                <a:lnTo>
                  <a:pt x="60" y="194"/>
                </a:lnTo>
                <a:lnTo>
                  <a:pt x="60" y="193"/>
                </a:lnTo>
                <a:lnTo>
                  <a:pt x="60" y="193"/>
                </a:lnTo>
                <a:lnTo>
                  <a:pt x="60" y="193"/>
                </a:lnTo>
                <a:lnTo>
                  <a:pt x="60" y="193"/>
                </a:lnTo>
                <a:lnTo>
                  <a:pt x="61" y="193"/>
                </a:lnTo>
                <a:lnTo>
                  <a:pt x="61" y="193"/>
                </a:lnTo>
                <a:lnTo>
                  <a:pt x="61" y="193"/>
                </a:lnTo>
                <a:lnTo>
                  <a:pt x="61" y="193"/>
                </a:lnTo>
                <a:lnTo>
                  <a:pt x="61" y="193"/>
                </a:lnTo>
                <a:lnTo>
                  <a:pt x="61" y="192"/>
                </a:lnTo>
                <a:lnTo>
                  <a:pt x="61" y="192"/>
                </a:lnTo>
                <a:lnTo>
                  <a:pt x="61" y="192"/>
                </a:lnTo>
                <a:lnTo>
                  <a:pt x="61" y="192"/>
                </a:lnTo>
                <a:lnTo>
                  <a:pt x="62" y="192"/>
                </a:lnTo>
                <a:lnTo>
                  <a:pt x="62" y="192"/>
                </a:lnTo>
                <a:lnTo>
                  <a:pt x="62" y="192"/>
                </a:lnTo>
                <a:lnTo>
                  <a:pt x="62" y="192"/>
                </a:lnTo>
                <a:lnTo>
                  <a:pt x="62" y="191"/>
                </a:lnTo>
                <a:lnTo>
                  <a:pt x="62" y="191"/>
                </a:lnTo>
                <a:lnTo>
                  <a:pt x="62" y="191"/>
                </a:lnTo>
                <a:lnTo>
                  <a:pt x="62" y="191"/>
                </a:lnTo>
                <a:lnTo>
                  <a:pt x="62" y="191"/>
                </a:lnTo>
                <a:lnTo>
                  <a:pt x="62" y="191"/>
                </a:lnTo>
                <a:lnTo>
                  <a:pt x="62" y="191"/>
                </a:lnTo>
                <a:lnTo>
                  <a:pt x="63" y="191"/>
                </a:lnTo>
                <a:lnTo>
                  <a:pt x="63" y="190"/>
                </a:lnTo>
                <a:lnTo>
                  <a:pt x="63" y="190"/>
                </a:lnTo>
                <a:lnTo>
                  <a:pt x="63" y="190"/>
                </a:lnTo>
                <a:lnTo>
                  <a:pt x="63" y="190"/>
                </a:lnTo>
                <a:lnTo>
                  <a:pt x="63" y="190"/>
                </a:lnTo>
                <a:lnTo>
                  <a:pt x="63" y="190"/>
                </a:lnTo>
                <a:lnTo>
                  <a:pt x="63" y="190"/>
                </a:lnTo>
                <a:lnTo>
                  <a:pt x="63" y="188"/>
                </a:lnTo>
                <a:lnTo>
                  <a:pt x="63" y="188"/>
                </a:lnTo>
                <a:lnTo>
                  <a:pt x="63" y="188"/>
                </a:lnTo>
                <a:lnTo>
                  <a:pt x="63" y="188"/>
                </a:lnTo>
                <a:lnTo>
                  <a:pt x="64" y="188"/>
                </a:lnTo>
                <a:lnTo>
                  <a:pt x="64" y="188"/>
                </a:lnTo>
                <a:lnTo>
                  <a:pt x="64" y="188"/>
                </a:lnTo>
                <a:lnTo>
                  <a:pt x="64" y="188"/>
                </a:lnTo>
                <a:lnTo>
                  <a:pt x="64" y="187"/>
                </a:lnTo>
                <a:lnTo>
                  <a:pt x="64" y="187"/>
                </a:lnTo>
                <a:lnTo>
                  <a:pt x="64" y="187"/>
                </a:lnTo>
                <a:lnTo>
                  <a:pt x="64" y="187"/>
                </a:lnTo>
                <a:lnTo>
                  <a:pt x="64" y="187"/>
                </a:lnTo>
                <a:lnTo>
                  <a:pt x="64" y="187"/>
                </a:lnTo>
                <a:lnTo>
                  <a:pt x="64" y="187"/>
                </a:lnTo>
                <a:lnTo>
                  <a:pt x="64" y="186"/>
                </a:lnTo>
                <a:lnTo>
                  <a:pt x="64" y="186"/>
                </a:lnTo>
                <a:lnTo>
                  <a:pt x="66" y="186"/>
                </a:lnTo>
                <a:lnTo>
                  <a:pt x="66" y="186"/>
                </a:lnTo>
                <a:lnTo>
                  <a:pt x="66" y="186"/>
                </a:lnTo>
                <a:lnTo>
                  <a:pt x="66" y="186"/>
                </a:lnTo>
                <a:lnTo>
                  <a:pt x="66" y="186"/>
                </a:lnTo>
                <a:lnTo>
                  <a:pt x="66" y="185"/>
                </a:lnTo>
                <a:lnTo>
                  <a:pt x="66" y="185"/>
                </a:lnTo>
                <a:lnTo>
                  <a:pt x="66" y="185"/>
                </a:lnTo>
                <a:lnTo>
                  <a:pt x="66" y="185"/>
                </a:lnTo>
                <a:lnTo>
                  <a:pt x="66" y="185"/>
                </a:lnTo>
                <a:lnTo>
                  <a:pt x="66" y="185"/>
                </a:lnTo>
                <a:lnTo>
                  <a:pt x="66" y="184"/>
                </a:lnTo>
                <a:lnTo>
                  <a:pt x="66" y="184"/>
                </a:lnTo>
                <a:lnTo>
                  <a:pt x="66" y="184"/>
                </a:lnTo>
                <a:lnTo>
                  <a:pt x="66" y="184"/>
                </a:lnTo>
                <a:lnTo>
                  <a:pt x="67" y="184"/>
                </a:lnTo>
                <a:lnTo>
                  <a:pt x="67" y="184"/>
                </a:lnTo>
                <a:lnTo>
                  <a:pt x="67" y="184"/>
                </a:lnTo>
                <a:lnTo>
                  <a:pt x="67" y="183"/>
                </a:lnTo>
                <a:lnTo>
                  <a:pt x="67" y="183"/>
                </a:lnTo>
                <a:lnTo>
                  <a:pt x="67" y="183"/>
                </a:lnTo>
                <a:lnTo>
                  <a:pt x="67" y="183"/>
                </a:lnTo>
                <a:lnTo>
                  <a:pt x="67" y="183"/>
                </a:lnTo>
                <a:lnTo>
                  <a:pt x="67" y="183"/>
                </a:lnTo>
                <a:lnTo>
                  <a:pt x="67" y="183"/>
                </a:lnTo>
                <a:lnTo>
                  <a:pt x="67" y="182"/>
                </a:lnTo>
                <a:lnTo>
                  <a:pt x="67" y="182"/>
                </a:lnTo>
                <a:lnTo>
                  <a:pt x="67" y="182"/>
                </a:lnTo>
                <a:lnTo>
                  <a:pt x="67" y="182"/>
                </a:lnTo>
                <a:lnTo>
                  <a:pt x="67" y="182"/>
                </a:lnTo>
                <a:lnTo>
                  <a:pt x="67" y="182"/>
                </a:lnTo>
                <a:lnTo>
                  <a:pt x="67" y="181"/>
                </a:lnTo>
                <a:lnTo>
                  <a:pt x="67" y="181"/>
                </a:lnTo>
                <a:lnTo>
                  <a:pt x="67" y="181"/>
                </a:lnTo>
                <a:lnTo>
                  <a:pt x="67" y="181"/>
                </a:lnTo>
                <a:lnTo>
                  <a:pt x="67" y="181"/>
                </a:lnTo>
                <a:lnTo>
                  <a:pt x="68" y="181"/>
                </a:lnTo>
                <a:lnTo>
                  <a:pt x="68" y="179"/>
                </a:lnTo>
                <a:lnTo>
                  <a:pt x="68" y="179"/>
                </a:lnTo>
                <a:lnTo>
                  <a:pt x="68" y="179"/>
                </a:lnTo>
                <a:lnTo>
                  <a:pt x="68" y="179"/>
                </a:lnTo>
                <a:lnTo>
                  <a:pt x="68" y="179"/>
                </a:lnTo>
                <a:lnTo>
                  <a:pt x="68" y="179"/>
                </a:lnTo>
                <a:lnTo>
                  <a:pt x="68" y="179"/>
                </a:lnTo>
                <a:lnTo>
                  <a:pt x="68" y="178"/>
                </a:lnTo>
                <a:lnTo>
                  <a:pt x="68" y="178"/>
                </a:lnTo>
                <a:lnTo>
                  <a:pt x="68" y="178"/>
                </a:lnTo>
                <a:lnTo>
                  <a:pt x="68" y="178"/>
                </a:lnTo>
                <a:lnTo>
                  <a:pt x="68" y="178"/>
                </a:lnTo>
                <a:lnTo>
                  <a:pt x="68" y="178"/>
                </a:lnTo>
                <a:lnTo>
                  <a:pt x="68" y="177"/>
                </a:lnTo>
                <a:lnTo>
                  <a:pt x="68" y="177"/>
                </a:lnTo>
                <a:lnTo>
                  <a:pt x="68" y="177"/>
                </a:lnTo>
                <a:lnTo>
                  <a:pt x="68" y="177"/>
                </a:lnTo>
                <a:lnTo>
                  <a:pt x="68" y="177"/>
                </a:lnTo>
                <a:lnTo>
                  <a:pt x="68" y="177"/>
                </a:lnTo>
                <a:lnTo>
                  <a:pt x="68" y="176"/>
                </a:lnTo>
                <a:lnTo>
                  <a:pt x="68" y="176"/>
                </a:lnTo>
                <a:lnTo>
                  <a:pt x="68" y="176"/>
                </a:lnTo>
                <a:lnTo>
                  <a:pt x="68" y="176"/>
                </a:lnTo>
                <a:lnTo>
                  <a:pt x="68" y="176"/>
                </a:lnTo>
                <a:lnTo>
                  <a:pt x="68" y="176"/>
                </a:lnTo>
                <a:lnTo>
                  <a:pt x="68" y="175"/>
                </a:lnTo>
                <a:lnTo>
                  <a:pt x="68" y="175"/>
                </a:lnTo>
                <a:lnTo>
                  <a:pt x="68" y="175"/>
                </a:lnTo>
                <a:lnTo>
                  <a:pt x="68" y="175"/>
                </a:lnTo>
                <a:lnTo>
                  <a:pt x="68" y="175"/>
                </a:lnTo>
                <a:lnTo>
                  <a:pt x="68" y="175"/>
                </a:lnTo>
                <a:lnTo>
                  <a:pt x="68" y="174"/>
                </a:lnTo>
                <a:lnTo>
                  <a:pt x="68" y="174"/>
                </a:lnTo>
                <a:lnTo>
                  <a:pt x="68" y="174"/>
                </a:lnTo>
                <a:lnTo>
                  <a:pt x="68" y="174"/>
                </a:lnTo>
                <a:lnTo>
                  <a:pt x="68" y="174"/>
                </a:lnTo>
                <a:lnTo>
                  <a:pt x="68" y="174"/>
                </a:lnTo>
                <a:lnTo>
                  <a:pt x="68" y="173"/>
                </a:lnTo>
                <a:lnTo>
                  <a:pt x="68" y="173"/>
                </a:lnTo>
                <a:lnTo>
                  <a:pt x="68" y="173"/>
                </a:lnTo>
                <a:lnTo>
                  <a:pt x="68" y="173"/>
                </a:lnTo>
                <a:lnTo>
                  <a:pt x="68" y="173"/>
                </a:lnTo>
                <a:lnTo>
                  <a:pt x="68" y="173"/>
                </a:lnTo>
                <a:lnTo>
                  <a:pt x="68" y="171"/>
                </a:lnTo>
                <a:lnTo>
                  <a:pt x="68" y="171"/>
                </a:lnTo>
                <a:lnTo>
                  <a:pt x="68" y="171"/>
                </a:lnTo>
                <a:lnTo>
                  <a:pt x="68" y="171"/>
                </a:lnTo>
                <a:lnTo>
                  <a:pt x="68" y="171"/>
                </a:lnTo>
                <a:lnTo>
                  <a:pt x="68" y="171"/>
                </a:lnTo>
                <a:lnTo>
                  <a:pt x="68" y="170"/>
                </a:lnTo>
                <a:lnTo>
                  <a:pt x="68" y="170"/>
                </a:lnTo>
                <a:lnTo>
                  <a:pt x="68" y="170"/>
                </a:lnTo>
                <a:lnTo>
                  <a:pt x="68" y="170"/>
                </a:lnTo>
                <a:lnTo>
                  <a:pt x="68" y="170"/>
                </a:lnTo>
                <a:lnTo>
                  <a:pt x="68" y="170"/>
                </a:lnTo>
                <a:lnTo>
                  <a:pt x="68" y="169"/>
                </a:lnTo>
                <a:lnTo>
                  <a:pt x="68" y="169"/>
                </a:lnTo>
                <a:lnTo>
                  <a:pt x="68" y="169"/>
                </a:lnTo>
                <a:lnTo>
                  <a:pt x="68" y="169"/>
                </a:lnTo>
                <a:lnTo>
                  <a:pt x="68" y="169"/>
                </a:lnTo>
                <a:lnTo>
                  <a:pt x="68" y="169"/>
                </a:lnTo>
                <a:lnTo>
                  <a:pt x="68" y="168"/>
                </a:lnTo>
                <a:lnTo>
                  <a:pt x="68" y="168"/>
                </a:lnTo>
                <a:lnTo>
                  <a:pt x="68" y="168"/>
                </a:lnTo>
                <a:lnTo>
                  <a:pt x="68" y="168"/>
                </a:lnTo>
                <a:lnTo>
                  <a:pt x="68" y="168"/>
                </a:lnTo>
                <a:lnTo>
                  <a:pt x="68" y="168"/>
                </a:lnTo>
                <a:lnTo>
                  <a:pt x="68" y="167"/>
                </a:lnTo>
                <a:lnTo>
                  <a:pt x="68" y="167"/>
                </a:lnTo>
                <a:lnTo>
                  <a:pt x="68" y="167"/>
                </a:lnTo>
                <a:lnTo>
                  <a:pt x="68" y="167"/>
                </a:lnTo>
                <a:lnTo>
                  <a:pt x="68" y="167"/>
                </a:lnTo>
                <a:lnTo>
                  <a:pt x="68" y="167"/>
                </a:lnTo>
                <a:lnTo>
                  <a:pt x="68" y="166"/>
                </a:lnTo>
                <a:lnTo>
                  <a:pt x="67" y="166"/>
                </a:lnTo>
                <a:lnTo>
                  <a:pt x="67" y="166"/>
                </a:lnTo>
                <a:lnTo>
                  <a:pt x="67" y="166"/>
                </a:lnTo>
                <a:lnTo>
                  <a:pt x="67" y="166"/>
                </a:lnTo>
                <a:lnTo>
                  <a:pt x="67" y="166"/>
                </a:lnTo>
                <a:lnTo>
                  <a:pt x="67" y="165"/>
                </a:lnTo>
                <a:lnTo>
                  <a:pt x="67" y="165"/>
                </a:lnTo>
                <a:lnTo>
                  <a:pt x="67" y="165"/>
                </a:lnTo>
                <a:lnTo>
                  <a:pt x="67" y="165"/>
                </a:lnTo>
                <a:lnTo>
                  <a:pt x="67" y="165"/>
                </a:lnTo>
                <a:lnTo>
                  <a:pt x="67" y="165"/>
                </a:lnTo>
                <a:lnTo>
                  <a:pt x="67" y="165"/>
                </a:lnTo>
                <a:lnTo>
                  <a:pt x="67" y="164"/>
                </a:lnTo>
                <a:lnTo>
                  <a:pt x="67" y="164"/>
                </a:lnTo>
                <a:lnTo>
                  <a:pt x="67" y="164"/>
                </a:lnTo>
                <a:lnTo>
                  <a:pt x="67" y="164"/>
                </a:lnTo>
                <a:lnTo>
                  <a:pt x="67" y="164"/>
                </a:lnTo>
                <a:lnTo>
                  <a:pt x="67" y="164"/>
                </a:lnTo>
                <a:lnTo>
                  <a:pt x="67" y="162"/>
                </a:lnTo>
                <a:lnTo>
                  <a:pt x="67" y="162"/>
                </a:lnTo>
                <a:lnTo>
                  <a:pt x="67" y="162"/>
                </a:lnTo>
                <a:lnTo>
                  <a:pt x="66" y="162"/>
                </a:lnTo>
                <a:lnTo>
                  <a:pt x="66" y="162"/>
                </a:lnTo>
                <a:lnTo>
                  <a:pt x="66" y="162"/>
                </a:lnTo>
                <a:lnTo>
                  <a:pt x="66" y="162"/>
                </a:lnTo>
                <a:lnTo>
                  <a:pt x="66" y="161"/>
                </a:lnTo>
                <a:lnTo>
                  <a:pt x="66" y="161"/>
                </a:lnTo>
                <a:lnTo>
                  <a:pt x="66" y="161"/>
                </a:lnTo>
                <a:lnTo>
                  <a:pt x="66" y="161"/>
                </a:lnTo>
                <a:lnTo>
                  <a:pt x="66" y="161"/>
                </a:lnTo>
                <a:lnTo>
                  <a:pt x="66" y="161"/>
                </a:lnTo>
                <a:lnTo>
                  <a:pt x="66" y="161"/>
                </a:lnTo>
                <a:lnTo>
                  <a:pt x="66" y="160"/>
                </a:lnTo>
                <a:lnTo>
                  <a:pt x="66" y="160"/>
                </a:lnTo>
                <a:lnTo>
                  <a:pt x="66" y="160"/>
                </a:lnTo>
                <a:lnTo>
                  <a:pt x="66" y="160"/>
                </a:lnTo>
                <a:lnTo>
                  <a:pt x="64" y="160"/>
                </a:lnTo>
                <a:lnTo>
                  <a:pt x="64" y="160"/>
                </a:lnTo>
                <a:lnTo>
                  <a:pt x="64" y="160"/>
                </a:lnTo>
                <a:lnTo>
                  <a:pt x="64" y="159"/>
                </a:lnTo>
                <a:lnTo>
                  <a:pt x="64" y="159"/>
                </a:lnTo>
                <a:lnTo>
                  <a:pt x="64" y="159"/>
                </a:lnTo>
                <a:lnTo>
                  <a:pt x="64" y="159"/>
                </a:lnTo>
                <a:lnTo>
                  <a:pt x="64" y="159"/>
                </a:lnTo>
                <a:lnTo>
                  <a:pt x="64" y="159"/>
                </a:lnTo>
                <a:lnTo>
                  <a:pt x="64" y="159"/>
                </a:lnTo>
                <a:lnTo>
                  <a:pt x="64" y="158"/>
                </a:lnTo>
                <a:lnTo>
                  <a:pt x="64" y="158"/>
                </a:lnTo>
                <a:lnTo>
                  <a:pt x="64" y="158"/>
                </a:lnTo>
                <a:lnTo>
                  <a:pt x="63" y="158"/>
                </a:lnTo>
                <a:lnTo>
                  <a:pt x="63" y="158"/>
                </a:lnTo>
                <a:lnTo>
                  <a:pt x="63" y="158"/>
                </a:lnTo>
                <a:lnTo>
                  <a:pt x="63" y="158"/>
                </a:lnTo>
                <a:lnTo>
                  <a:pt x="63" y="157"/>
                </a:lnTo>
                <a:lnTo>
                  <a:pt x="63" y="157"/>
                </a:lnTo>
                <a:lnTo>
                  <a:pt x="63" y="157"/>
                </a:lnTo>
                <a:lnTo>
                  <a:pt x="63" y="157"/>
                </a:lnTo>
                <a:lnTo>
                  <a:pt x="63" y="157"/>
                </a:lnTo>
                <a:lnTo>
                  <a:pt x="63" y="157"/>
                </a:lnTo>
                <a:lnTo>
                  <a:pt x="63" y="157"/>
                </a:lnTo>
                <a:lnTo>
                  <a:pt x="63" y="157"/>
                </a:lnTo>
                <a:lnTo>
                  <a:pt x="62" y="156"/>
                </a:lnTo>
                <a:lnTo>
                  <a:pt x="62" y="156"/>
                </a:lnTo>
                <a:lnTo>
                  <a:pt x="62" y="156"/>
                </a:lnTo>
                <a:lnTo>
                  <a:pt x="62" y="156"/>
                </a:lnTo>
                <a:lnTo>
                  <a:pt x="62" y="156"/>
                </a:lnTo>
                <a:lnTo>
                  <a:pt x="62" y="156"/>
                </a:lnTo>
                <a:lnTo>
                  <a:pt x="62" y="156"/>
                </a:lnTo>
                <a:lnTo>
                  <a:pt x="62" y="156"/>
                </a:lnTo>
                <a:lnTo>
                  <a:pt x="62" y="155"/>
                </a:lnTo>
                <a:lnTo>
                  <a:pt x="62" y="155"/>
                </a:lnTo>
                <a:lnTo>
                  <a:pt x="62" y="155"/>
                </a:lnTo>
                <a:lnTo>
                  <a:pt x="61" y="155"/>
                </a:lnTo>
                <a:lnTo>
                  <a:pt x="61" y="155"/>
                </a:lnTo>
                <a:lnTo>
                  <a:pt x="61" y="155"/>
                </a:lnTo>
                <a:lnTo>
                  <a:pt x="61" y="155"/>
                </a:lnTo>
                <a:lnTo>
                  <a:pt x="61" y="155"/>
                </a:lnTo>
                <a:lnTo>
                  <a:pt x="61" y="153"/>
                </a:lnTo>
                <a:lnTo>
                  <a:pt x="61" y="153"/>
                </a:lnTo>
                <a:lnTo>
                  <a:pt x="61" y="153"/>
                </a:lnTo>
                <a:lnTo>
                  <a:pt x="61" y="153"/>
                </a:lnTo>
                <a:lnTo>
                  <a:pt x="60" y="153"/>
                </a:lnTo>
                <a:lnTo>
                  <a:pt x="60" y="153"/>
                </a:lnTo>
                <a:lnTo>
                  <a:pt x="60" y="153"/>
                </a:lnTo>
                <a:lnTo>
                  <a:pt x="60" y="153"/>
                </a:lnTo>
                <a:lnTo>
                  <a:pt x="60" y="152"/>
                </a:lnTo>
                <a:lnTo>
                  <a:pt x="60" y="152"/>
                </a:lnTo>
                <a:lnTo>
                  <a:pt x="60" y="152"/>
                </a:lnTo>
                <a:lnTo>
                  <a:pt x="60" y="152"/>
                </a:lnTo>
                <a:lnTo>
                  <a:pt x="60" y="152"/>
                </a:lnTo>
                <a:lnTo>
                  <a:pt x="60" y="152"/>
                </a:lnTo>
                <a:lnTo>
                  <a:pt x="59" y="152"/>
                </a:lnTo>
                <a:lnTo>
                  <a:pt x="59" y="152"/>
                </a:lnTo>
                <a:lnTo>
                  <a:pt x="59" y="152"/>
                </a:lnTo>
                <a:lnTo>
                  <a:pt x="59" y="151"/>
                </a:lnTo>
                <a:lnTo>
                  <a:pt x="59" y="151"/>
                </a:lnTo>
                <a:lnTo>
                  <a:pt x="59" y="151"/>
                </a:lnTo>
                <a:lnTo>
                  <a:pt x="59" y="151"/>
                </a:lnTo>
                <a:lnTo>
                  <a:pt x="59" y="151"/>
                </a:lnTo>
                <a:lnTo>
                  <a:pt x="58" y="151"/>
                </a:lnTo>
                <a:lnTo>
                  <a:pt x="58" y="151"/>
                </a:lnTo>
                <a:lnTo>
                  <a:pt x="58" y="151"/>
                </a:lnTo>
                <a:lnTo>
                  <a:pt x="58" y="151"/>
                </a:lnTo>
                <a:lnTo>
                  <a:pt x="58" y="151"/>
                </a:lnTo>
                <a:lnTo>
                  <a:pt x="58" y="150"/>
                </a:lnTo>
                <a:lnTo>
                  <a:pt x="58" y="150"/>
                </a:lnTo>
                <a:lnTo>
                  <a:pt x="58" y="150"/>
                </a:lnTo>
                <a:lnTo>
                  <a:pt x="57" y="150"/>
                </a:lnTo>
                <a:lnTo>
                  <a:pt x="57" y="150"/>
                </a:lnTo>
                <a:lnTo>
                  <a:pt x="57" y="150"/>
                </a:lnTo>
                <a:lnTo>
                  <a:pt x="57" y="150"/>
                </a:lnTo>
                <a:lnTo>
                  <a:pt x="57" y="150"/>
                </a:lnTo>
                <a:lnTo>
                  <a:pt x="57" y="150"/>
                </a:lnTo>
                <a:lnTo>
                  <a:pt x="57" y="150"/>
                </a:lnTo>
                <a:lnTo>
                  <a:pt x="57" y="149"/>
                </a:lnTo>
                <a:lnTo>
                  <a:pt x="55" y="149"/>
                </a:lnTo>
                <a:lnTo>
                  <a:pt x="55" y="149"/>
                </a:lnTo>
                <a:lnTo>
                  <a:pt x="55" y="149"/>
                </a:lnTo>
                <a:lnTo>
                  <a:pt x="55" y="149"/>
                </a:lnTo>
                <a:lnTo>
                  <a:pt x="55" y="149"/>
                </a:lnTo>
                <a:lnTo>
                  <a:pt x="55" y="149"/>
                </a:lnTo>
                <a:lnTo>
                  <a:pt x="55" y="149"/>
                </a:lnTo>
                <a:lnTo>
                  <a:pt x="55" y="149"/>
                </a:lnTo>
                <a:lnTo>
                  <a:pt x="54" y="149"/>
                </a:lnTo>
                <a:lnTo>
                  <a:pt x="54" y="149"/>
                </a:lnTo>
                <a:lnTo>
                  <a:pt x="54" y="148"/>
                </a:lnTo>
                <a:lnTo>
                  <a:pt x="54" y="148"/>
                </a:lnTo>
                <a:lnTo>
                  <a:pt x="54" y="148"/>
                </a:lnTo>
                <a:lnTo>
                  <a:pt x="54" y="148"/>
                </a:lnTo>
                <a:lnTo>
                  <a:pt x="54" y="148"/>
                </a:lnTo>
                <a:lnTo>
                  <a:pt x="54" y="148"/>
                </a:lnTo>
                <a:lnTo>
                  <a:pt x="53" y="148"/>
                </a:lnTo>
                <a:lnTo>
                  <a:pt x="53" y="148"/>
                </a:lnTo>
                <a:lnTo>
                  <a:pt x="53" y="148"/>
                </a:lnTo>
                <a:lnTo>
                  <a:pt x="53" y="148"/>
                </a:lnTo>
                <a:lnTo>
                  <a:pt x="53" y="148"/>
                </a:lnTo>
                <a:lnTo>
                  <a:pt x="53" y="148"/>
                </a:lnTo>
                <a:lnTo>
                  <a:pt x="53" y="147"/>
                </a:lnTo>
                <a:lnTo>
                  <a:pt x="52" y="147"/>
                </a:lnTo>
                <a:lnTo>
                  <a:pt x="52" y="147"/>
                </a:lnTo>
                <a:lnTo>
                  <a:pt x="52" y="147"/>
                </a:lnTo>
                <a:lnTo>
                  <a:pt x="52" y="147"/>
                </a:lnTo>
                <a:lnTo>
                  <a:pt x="52" y="147"/>
                </a:lnTo>
                <a:lnTo>
                  <a:pt x="52" y="147"/>
                </a:lnTo>
                <a:lnTo>
                  <a:pt x="52" y="147"/>
                </a:lnTo>
                <a:lnTo>
                  <a:pt x="51" y="147"/>
                </a:lnTo>
                <a:lnTo>
                  <a:pt x="51" y="147"/>
                </a:lnTo>
                <a:lnTo>
                  <a:pt x="51" y="147"/>
                </a:lnTo>
                <a:lnTo>
                  <a:pt x="51" y="147"/>
                </a:lnTo>
                <a:lnTo>
                  <a:pt x="51" y="147"/>
                </a:lnTo>
                <a:lnTo>
                  <a:pt x="51" y="147"/>
                </a:lnTo>
                <a:lnTo>
                  <a:pt x="51" y="146"/>
                </a:lnTo>
                <a:lnTo>
                  <a:pt x="50" y="146"/>
                </a:lnTo>
                <a:lnTo>
                  <a:pt x="50" y="146"/>
                </a:lnTo>
                <a:lnTo>
                  <a:pt x="50" y="146"/>
                </a:lnTo>
                <a:lnTo>
                  <a:pt x="50" y="146"/>
                </a:lnTo>
                <a:lnTo>
                  <a:pt x="50" y="146"/>
                </a:lnTo>
                <a:lnTo>
                  <a:pt x="50" y="146"/>
                </a:lnTo>
                <a:lnTo>
                  <a:pt x="50" y="146"/>
                </a:lnTo>
                <a:lnTo>
                  <a:pt x="49" y="146"/>
                </a:lnTo>
                <a:lnTo>
                  <a:pt x="49" y="146"/>
                </a:lnTo>
                <a:lnTo>
                  <a:pt x="49" y="146"/>
                </a:lnTo>
                <a:lnTo>
                  <a:pt x="49" y="146"/>
                </a:lnTo>
                <a:lnTo>
                  <a:pt x="49" y="146"/>
                </a:lnTo>
                <a:lnTo>
                  <a:pt x="49" y="146"/>
                </a:lnTo>
                <a:lnTo>
                  <a:pt x="48" y="146"/>
                </a:lnTo>
                <a:lnTo>
                  <a:pt x="48" y="146"/>
                </a:lnTo>
                <a:lnTo>
                  <a:pt x="48" y="146"/>
                </a:lnTo>
                <a:lnTo>
                  <a:pt x="48" y="144"/>
                </a:lnTo>
                <a:lnTo>
                  <a:pt x="48" y="144"/>
                </a:lnTo>
                <a:lnTo>
                  <a:pt x="48" y="144"/>
                </a:lnTo>
                <a:lnTo>
                  <a:pt x="48" y="144"/>
                </a:lnTo>
                <a:lnTo>
                  <a:pt x="46" y="144"/>
                </a:lnTo>
                <a:lnTo>
                  <a:pt x="46" y="144"/>
                </a:lnTo>
                <a:lnTo>
                  <a:pt x="46" y="144"/>
                </a:lnTo>
                <a:lnTo>
                  <a:pt x="46" y="144"/>
                </a:lnTo>
                <a:lnTo>
                  <a:pt x="46" y="144"/>
                </a:lnTo>
                <a:lnTo>
                  <a:pt x="46" y="144"/>
                </a:lnTo>
                <a:lnTo>
                  <a:pt x="45" y="144"/>
                </a:lnTo>
                <a:lnTo>
                  <a:pt x="45" y="144"/>
                </a:lnTo>
                <a:lnTo>
                  <a:pt x="45" y="144"/>
                </a:lnTo>
                <a:lnTo>
                  <a:pt x="45" y="144"/>
                </a:lnTo>
                <a:lnTo>
                  <a:pt x="45" y="144"/>
                </a:lnTo>
                <a:lnTo>
                  <a:pt x="45" y="144"/>
                </a:lnTo>
                <a:lnTo>
                  <a:pt x="44" y="144"/>
                </a:lnTo>
                <a:lnTo>
                  <a:pt x="44" y="144"/>
                </a:lnTo>
                <a:lnTo>
                  <a:pt x="44" y="144"/>
                </a:lnTo>
                <a:lnTo>
                  <a:pt x="44" y="144"/>
                </a:lnTo>
                <a:lnTo>
                  <a:pt x="44" y="144"/>
                </a:lnTo>
                <a:lnTo>
                  <a:pt x="44" y="144"/>
                </a:lnTo>
                <a:lnTo>
                  <a:pt x="44" y="144"/>
                </a:lnTo>
                <a:lnTo>
                  <a:pt x="43" y="144"/>
                </a:lnTo>
                <a:lnTo>
                  <a:pt x="43" y="144"/>
                </a:lnTo>
                <a:lnTo>
                  <a:pt x="43" y="144"/>
                </a:lnTo>
                <a:lnTo>
                  <a:pt x="43" y="143"/>
                </a:lnTo>
                <a:lnTo>
                  <a:pt x="43" y="143"/>
                </a:lnTo>
                <a:lnTo>
                  <a:pt x="43" y="143"/>
                </a:lnTo>
                <a:lnTo>
                  <a:pt x="42" y="143"/>
                </a:lnTo>
                <a:lnTo>
                  <a:pt x="42" y="143"/>
                </a:lnTo>
                <a:lnTo>
                  <a:pt x="42" y="143"/>
                </a:lnTo>
                <a:lnTo>
                  <a:pt x="42" y="143"/>
                </a:lnTo>
                <a:lnTo>
                  <a:pt x="42" y="143"/>
                </a:lnTo>
                <a:lnTo>
                  <a:pt x="42" y="143"/>
                </a:lnTo>
                <a:lnTo>
                  <a:pt x="41" y="143"/>
                </a:lnTo>
                <a:lnTo>
                  <a:pt x="41" y="143"/>
                </a:lnTo>
                <a:lnTo>
                  <a:pt x="41" y="143"/>
                </a:lnTo>
                <a:lnTo>
                  <a:pt x="41" y="143"/>
                </a:lnTo>
                <a:lnTo>
                  <a:pt x="41" y="143"/>
                </a:lnTo>
                <a:lnTo>
                  <a:pt x="41" y="143"/>
                </a:lnTo>
                <a:lnTo>
                  <a:pt x="40" y="143"/>
                </a:lnTo>
                <a:lnTo>
                  <a:pt x="40" y="143"/>
                </a:lnTo>
                <a:lnTo>
                  <a:pt x="40" y="143"/>
                </a:lnTo>
                <a:lnTo>
                  <a:pt x="40" y="143"/>
                </a:lnTo>
                <a:lnTo>
                  <a:pt x="40" y="143"/>
                </a:lnTo>
                <a:lnTo>
                  <a:pt x="40" y="143"/>
                </a:lnTo>
                <a:lnTo>
                  <a:pt x="39" y="143"/>
                </a:lnTo>
                <a:lnTo>
                  <a:pt x="39" y="143"/>
                </a:lnTo>
                <a:lnTo>
                  <a:pt x="39" y="143"/>
                </a:lnTo>
                <a:lnTo>
                  <a:pt x="39" y="143"/>
                </a:lnTo>
                <a:lnTo>
                  <a:pt x="39" y="143"/>
                </a:lnTo>
                <a:lnTo>
                  <a:pt x="39" y="143"/>
                </a:lnTo>
                <a:lnTo>
                  <a:pt x="37" y="143"/>
                </a:lnTo>
                <a:lnTo>
                  <a:pt x="37" y="143"/>
                </a:lnTo>
                <a:lnTo>
                  <a:pt x="37" y="143"/>
                </a:lnTo>
                <a:lnTo>
                  <a:pt x="37" y="143"/>
                </a:lnTo>
                <a:lnTo>
                  <a:pt x="37" y="143"/>
                </a:lnTo>
                <a:lnTo>
                  <a:pt x="37" y="143"/>
                </a:lnTo>
                <a:lnTo>
                  <a:pt x="36" y="143"/>
                </a:lnTo>
                <a:lnTo>
                  <a:pt x="36" y="143"/>
                </a:lnTo>
                <a:lnTo>
                  <a:pt x="36" y="143"/>
                </a:lnTo>
                <a:lnTo>
                  <a:pt x="36" y="143"/>
                </a:lnTo>
                <a:lnTo>
                  <a:pt x="36" y="143"/>
                </a:lnTo>
                <a:lnTo>
                  <a:pt x="36" y="143"/>
                </a:lnTo>
                <a:lnTo>
                  <a:pt x="35" y="143"/>
                </a:lnTo>
                <a:lnTo>
                  <a:pt x="35" y="143"/>
                </a:lnTo>
                <a:lnTo>
                  <a:pt x="35" y="143"/>
                </a:lnTo>
                <a:lnTo>
                  <a:pt x="35" y="143"/>
                </a:lnTo>
                <a:lnTo>
                  <a:pt x="35" y="143"/>
                </a:lnTo>
                <a:lnTo>
                  <a:pt x="35" y="143"/>
                </a:lnTo>
                <a:lnTo>
                  <a:pt x="34" y="143"/>
                </a:lnTo>
                <a:lnTo>
                  <a:pt x="34" y="143"/>
                </a:lnTo>
                <a:lnTo>
                  <a:pt x="34" y="143"/>
                </a:lnTo>
                <a:lnTo>
                  <a:pt x="34" y="143"/>
                </a:lnTo>
                <a:lnTo>
                  <a:pt x="34" y="144"/>
                </a:lnTo>
                <a:lnTo>
                  <a:pt x="34" y="144"/>
                </a:lnTo>
                <a:lnTo>
                  <a:pt x="33" y="144"/>
                </a:lnTo>
                <a:lnTo>
                  <a:pt x="33" y="144"/>
                </a:lnTo>
                <a:lnTo>
                  <a:pt x="33" y="144"/>
                </a:lnTo>
                <a:lnTo>
                  <a:pt x="33" y="144"/>
                </a:lnTo>
                <a:lnTo>
                  <a:pt x="33" y="144"/>
                </a:lnTo>
                <a:lnTo>
                  <a:pt x="33" y="144"/>
                </a:lnTo>
                <a:lnTo>
                  <a:pt x="32" y="144"/>
                </a:lnTo>
                <a:lnTo>
                  <a:pt x="32" y="144"/>
                </a:lnTo>
                <a:lnTo>
                  <a:pt x="32" y="144"/>
                </a:lnTo>
                <a:lnTo>
                  <a:pt x="32" y="144"/>
                </a:lnTo>
                <a:lnTo>
                  <a:pt x="32" y="144"/>
                </a:lnTo>
                <a:lnTo>
                  <a:pt x="32" y="144"/>
                </a:lnTo>
                <a:lnTo>
                  <a:pt x="31" y="144"/>
                </a:lnTo>
                <a:lnTo>
                  <a:pt x="31" y="144"/>
                </a:lnTo>
                <a:lnTo>
                  <a:pt x="31" y="144"/>
                </a:lnTo>
                <a:lnTo>
                  <a:pt x="31" y="144"/>
                </a:lnTo>
                <a:lnTo>
                  <a:pt x="31" y="144"/>
                </a:lnTo>
                <a:lnTo>
                  <a:pt x="31" y="144"/>
                </a:lnTo>
                <a:lnTo>
                  <a:pt x="31" y="144"/>
                </a:lnTo>
                <a:lnTo>
                  <a:pt x="30" y="144"/>
                </a:lnTo>
                <a:lnTo>
                  <a:pt x="30" y="144"/>
                </a:lnTo>
                <a:lnTo>
                  <a:pt x="30" y="144"/>
                </a:lnTo>
                <a:lnTo>
                  <a:pt x="30" y="144"/>
                </a:lnTo>
                <a:lnTo>
                  <a:pt x="30" y="144"/>
                </a:lnTo>
                <a:lnTo>
                  <a:pt x="30" y="146"/>
                </a:lnTo>
                <a:lnTo>
                  <a:pt x="28" y="146"/>
                </a:lnTo>
                <a:lnTo>
                  <a:pt x="28" y="146"/>
                </a:lnTo>
                <a:lnTo>
                  <a:pt x="28" y="146"/>
                </a:lnTo>
                <a:lnTo>
                  <a:pt x="28" y="146"/>
                </a:lnTo>
                <a:lnTo>
                  <a:pt x="28" y="146"/>
                </a:lnTo>
                <a:lnTo>
                  <a:pt x="28" y="146"/>
                </a:lnTo>
                <a:lnTo>
                  <a:pt x="28" y="146"/>
                </a:lnTo>
                <a:lnTo>
                  <a:pt x="27" y="146"/>
                </a:lnTo>
                <a:lnTo>
                  <a:pt x="27" y="146"/>
                </a:lnTo>
                <a:lnTo>
                  <a:pt x="27" y="146"/>
                </a:lnTo>
                <a:lnTo>
                  <a:pt x="27" y="146"/>
                </a:lnTo>
                <a:lnTo>
                  <a:pt x="27" y="146"/>
                </a:lnTo>
                <a:lnTo>
                  <a:pt x="27" y="146"/>
                </a:lnTo>
                <a:lnTo>
                  <a:pt x="26" y="146"/>
                </a:lnTo>
                <a:lnTo>
                  <a:pt x="26" y="146"/>
                </a:lnTo>
                <a:lnTo>
                  <a:pt x="26" y="146"/>
                </a:lnTo>
                <a:lnTo>
                  <a:pt x="26" y="147"/>
                </a:lnTo>
                <a:lnTo>
                  <a:pt x="26" y="147"/>
                </a:lnTo>
                <a:lnTo>
                  <a:pt x="26" y="147"/>
                </a:lnTo>
                <a:lnTo>
                  <a:pt x="26" y="147"/>
                </a:lnTo>
                <a:lnTo>
                  <a:pt x="25" y="147"/>
                </a:lnTo>
                <a:lnTo>
                  <a:pt x="25" y="147"/>
                </a:lnTo>
                <a:lnTo>
                  <a:pt x="25" y="147"/>
                </a:lnTo>
                <a:lnTo>
                  <a:pt x="25" y="147"/>
                </a:lnTo>
                <a:lnTo>
                  <a:pt x="25" y="147"/>
                </a:lnTo>
                <a:lnTo>
                  <a:pt x="25" y="147"/>
                </a:lnTo>
                <a:lnTo>
                  <a:pt x="25" y="147"/>
                </a:lnTo>
                <a:lnTo>
                  <a:pt x="24" y="147"/>
                </a:lnTo>
                <a:lnTo>
                  <a:pt x="24" y="147"/>
                </a:lnTo>
                <a:lnTo>
                  <a:pt x="24" y="147"/>
                </a:lnTo>
                <a:lnTo>
                  <a:pt x="24" y="148"/>
                </a:lnTo>
                <a:lnTo>
                  <a:pt x="24" y="148"/>
                </a:lnTo>
                <a:lnTo>
                  <a:pt x="24" y="148"/>
                </a:lnTo>
                <a:lnTo>
                  <a:pt x="24" y="148"/>
                </a:lnTo>
                <a:lnTo>
                  <a:pt x="24" y="148"/>
                </a:lnTo>
                <a:lnTo>
                  <a:pt x="23" y="148"/>
                </a:lnTo>
                <a:lnTo>
                  <a:pt x="23" y="148"/>
                </a:lnTo>
                <a:lnTo>
                  <a:pt x="23" y="148"/>
                </a:lnTo>
                <a:lnTo>
                  <a:pt x="23" y="148"/>
                </a:lnTo>
                <a:lnTo>
                  <a:pt x="23" y="148"/>
                </a:lnTo>
                <a:lnTo>
                  <a:pt x="23" y="148"/>
                </a:lnTo>
                <a:lnTo>
                  <a:pt x="23" y="148"/>
                </a:lnTo>
                <a:lnTo>
                  <a:pt x="22" y="149"/>
                </a:lnTo>
                <a:lnTo>
                  <a:pt x="22" y="149"/>
                </a:lnTo>
                <a:lnTo>
                  <a:pt x="22" y="149"/>
                </a:lnTo>
                <a:lnTo>
                  <a:pt x="22" y="149"/>
                </a:lnTo>
                <a:lnTo>
                  <a:pt x="22" y="149"/>
                </a:lnTo>
                <a:lnTo>
                  <a:pt x="22" y="149"/>
                </a:lnTo>
                <a:lnTo>
                  <a:pt x="22" y="149"/>
                </a:lnTo>
                <a:lnTo>
                  <a:pt x="22" y="149"/>
                </a:lnTo>
                <a:lnTo>
                  <a:pt x="21" y="149"/>
                </a:lnTo>
                <a:lnTo>
                  <a:pt x="21" y="149"/>
                </a:lnTo>
                <a:lnTo>
                  <a:pt x="21" y="149"/>
                </a:lnTo>
                <a:lnTo>
                  <a:pt x="21" y="150"/>
                </a:lnTo>
                <a:lnTo>
                  <a:pt x="21" y="150"/>
                </a:lnTo>
                <a:lnTo>
                  <a:pt x="21" y="150"/>
                </a:lnTo>
                <a:lnTo>
                  <a:pt x="21" y="150"/>
                </a:lnTo>
                <a:lnTo>
                  <a:pt x="19" y="150"/>
                </a:lnTo>
                <a:lnTo>
                  <a:pt x="19" y="150"/>
                </a:lnTo>
                <a:lnTo>
                  <a:pt x="19" y="150"/>
                </a:lnTo>
                <a:lnTo>
                  <a:pt x="19" y="150"/>
                </a:lnTo>
                <a:lnTo>
                  <a:pt x="19" y="150"/>
                </a:lnTo>
                <a:lnTo>
                  <a:pt x="19" y="150"/>
                </a:lnTo>
                <a:lnTo>
                  <a:pt x="19" y="151"/>
                </a:lnTo>
                <a:lnTo>
                  <a:pt x="19" y="151"/>
                </a:lnTo>
                <a:lnTo>
                  <a:pt x="19" y="151"/>
                </a:lnTo>
                <a:lnTo>
                  <a:pt x="18" y="151"/>
                </a:lnTo>
                <a:lnTo>
                  <a:pt x="18" y="151"/>
                </a:lnTo>
                <a:lnTo>
                  <a:pt x="18" y="151"/>
                </a:lnTo>
                <a:lnTo>
                  <a:pt x="18" y="151"/>
                </a:lnTo>
                <a:lnTo>
                  <a:pt x="18" y="151"/>
                </a:lnTo>
                <a:lnTo>
                  <a:pt x="18" y="151"/>
                </a:lnTo>
                <a:lnTo>
                  <a:pt x="18" y="151"/>
                </a:lnTo>
                <a:lnTo>
                  <a:pt x="18" y="152"/>
                </a:lnTo>
                <a:lnTo>
                  <a:pt x="17" y="152"/>
                </a:lnTo>
                <a:lnTo>
                  <a:pt x="17" y="152"/>
                </a:lnTo>
                <a:lnTo>
                  <a:pt x="17" y="152"/>
                </a:lnTo>
                <a:lnTo>
                  <a:pt x="17" y="152"/>
                </a:lnTo>
                <a:lnTo>
                  <a:pt x="17" y="152"/>
                </a:lnTo>
                <a:lnTo>
                  <a:pt x="17" y="152"/>
                </a:lnTo>
                <a:lnTo>
                  <a:pt x="17" y="152"/>
                </a:lnTo>
                <a:lnTo>
                  <a:pt x="17" y="152"/>
                </a:lnTo>
                <a:lnTo>
                  <a:pt x="17" y="153"/>
                </a:lnTo>
                <a:lnTo>
                  <a:pt x="16" y="153"/>
                </a:lnTo>
                <a:lnTo>
                  <a:pt x="16" y="153"/>
                </a:lnTo>
                <a:lnTo>
                  <a:pt x="16" y="153"/>
                </a:lnTo>
                <a:lnTo>
                  <a:pt x="16" y="153"/>
                </a:lnTo>
                <a:lnTo>
                  <a:pt x="16" y="153"/>
                </a:lnTo>
                <a:lnTo>
                  <a:pt x="16" y="153"/>
                </a:lnTo>
                <a:lnTo>
                  <a:pt x="16" y="153"/>
                </a:lnTo>
                <a:lnTo>
                  <a:pt x="16" y="155"/>
                </a:lnTo>
                <a:lnTo>
                  <a:pt x="16" y="155"/>
                </a:lnTo>
                <a:lnTo>
                  <a:pt x="16" y="155"/>
                </a:lnTo>
                <a:lnTo>
                  <a:pt x="15" y="155"/>
                </a:lnTo>
                <a:lnTo>
                  <a:pt x="15" y="155"/>
                </a:lnTo>
                <a:lnTo>
                  <a:pt x="15" y="155"/>
                </a:lnTo>
                <a:lnTo>
                  <a:pt x="15" y="155"/>
                </a:lnTo>
                <a:lnTo>
                  <a:pt x="15" y="155"/>
                </a:lnTo>
                <a:lnTo>
                  <a:pt x="15" y="156"/>
                </a:lnTo>
                <a:lnTo>
                  <a:pt x="15" y="156"/>
                </a:lnTo>
                <a:lnTo>
                  <a:pt x="15" y="156"/>
                </a:lnTo>
                <a:lnTo>
                  <a:pt x="15" y="156"/>
                </a:lnTo>
                <a:lnTo>
                  <a:pt x="15" y="156"/>
                </a:lnTo>
                <a:lnTo>
                  <a:pt x="14" y="156"/>
                </a:lnTo>
                <a:lnTo>
                  <a:pt x="14" y="156"/>
                </a:lnTo>
                <a:lnTo>
                  <a:pt x="14" y="156"/>
                </a:lnTo>
                <a:lnTo>
                  <a:pt x="14" y="157"/>
                </a:lnTo>
                <a:lnTo>
                  <a:pt x="14" y="157"/>
                </a:lnTo>
                <a:lnTo>
                  <a:pt x="14" y="157"/>
                </a:lnTo>
                <a:lnTo>
                  <a:pt x="14" y="157"/>
                </a:lnTo>
                <a:lnTo>
                  <a:pt x="14" y="157"/>
                </a:lnTo>
                <a:lnTo>
                  <a:pt x="14" y="157"/>
                </a:lnTo>
                <a:lnTo>
                  <a:pt x="14" y="157"/>
                </a:lnTo>
                <a:lnTo>
                  <a:pt x="14" y="157"/>
                </a:lnTo>
                <a:lnTo>
                  <a:pt x="13" y="158"/>
                </a:lnTo>
                <a:lnTo>
                  <a:pt x="13" y="158"/>
                </a:lnTo>
                <a:lnTo>
                  <a:pt x="13" y="158"/>
                </a:lnTo>
                <a:lnTo>
                  <a:pt x="13" y="158"/>
                </a:lnTo>
                <a:lnTo>
                  <a:pt x="13" y="158"/>
                </a:lnTo>
                <a:lnTo>
                  <a:pt x="13" y="158"/>
                </a:lnTo>
                <a:lnTo>
                  <a:pt x="13" y="158"/>
                </a:lnTo>
                <a:lnTo>
                  <a:pt x="13" y="159"/>
                </a:lnTo>
                <a:lnTo>
                  <a:pt x="13" y="159"/>
                </a:lnTo>
                <a:lnTo>
                  <a:pt x="13" y="159"/>
                </a:lnTo>
                <a:lnTo>
                  <a:pt x="13" y="159"/>
                </a:lnTo>
                <a:lnTo>
                  <a:pt x="13" y="159"/>
                </a:lnTo>
                <a:lnTo>
                  <a:pt x="13" y="159"/>
                </a:lnTo>
                <a:lnTo>
                  <a:pt x="12" y="159"/>
                </a:lnTo>
                <a:lnTo>
                  <a:pt x="12" y="160"/>
                </a:lnTo>
                <a:lnTo>
                  <a:pt x="12" y="160"/>
                </a:lnTo>
                <a:lnTo>
                  <a:pt x="12" y="160"/>
                </a:lnTo>
                <a:lnTo>
                  <a:pt x="12" y="160"/>
                </a:lnTo>
                <a:lnTo>
                  <a:pt x="12" y="160"/>
                </a:lnTo>
                <a:lnTo>
                  <a:pt x="12" y="160"/>
                </a:lnTo>
                <a:lnTo>
                  <a:pt x="12" y="160"/>
                </a:lnTo>
                <a:lnTo>
                  <a:pt x="12" y="161"/>
                </a:lnTo>
                <a:lnTo>
                  <a:pt x="12" y="161"/>
                </a:lnTo>
                <a:lnTo>
                  <a:pt x="12" y="161"/>
                </a:lnTo>
                <a:lnTo>
                  <a:pt x="12" y="161"/>
                </a:lnTo>
                <a:lnTo>
                  <a:pt x="12" y="161"/>
                </a:lnTo>
                <a:lnTo>
                  <a:pt x="12" y="161"/>
                </a:lnTo>
                <a:lnTo>
                  <a:pt x="12" y="161"/>
                </a:lnTo>
                <a:lnTo>
                  <a:pt x="10" y="162"/>
                </a:lnTo>
                <a:lnTo>
                  <a:pt x="10" y="162"/>
                </a:lnTo>
                <a:lnTo>
                  <a:pt x="10" y="162"/>
                </a:lnTo>
                <a:lnTo>
                  <a:pt x="10" y="162"/>
                </a:lnTo>
                <a:lnTo>
                  <a:pt x="10" y="162"/>
                </a:lnTo>
                <a:lnTo>
                  <a:pt x="10" y="162"/>
                </a:lnTo>
                <a:lnTo>
                  <a:pt x="10" y="162"/>
                </a:lnTo>
                <a:lnTo>
                  <a:pt x="10" y="164"/>
                </a:lnTo>
                <a:lnTo>
                  <a:pt x="10" y="164"/>
                </a:lnTo>
                <a:lnTo>
                  <a:pt x="10" y="164"/>
                </a:lnTo>
                <a:lnTo>
                  <a:pt x="10" y="164"/>
                </a:lnTo>
                <a:lnTo>
                  <a:pt x="10" y="164"/>
                </a:lnTo>
                <a:lnTo>
                  <a:pt x="10" y="164"/>
                </a:lnTo>
                <a:lnTo>
                  <a:pt x="10" y="165"/>
                </a:lnTo>
                <a:lnTo>
                  <a:pt x="10" y="165"/>
                </a:lnTo>
                <a:lnTo>
                  <a:pt x="10" y="165"/>
                </a:lnTo>
                <a:lnTo>
                  <a:pt x="10" y="165"/>
                </a:lnTo>
                <a:lnTo>
                  <a:pt x="10" y="165"/>
                </a:lnTo>
                <a:lnTo>
                  <a:pt x="10" y="165"/>
                </a:lnTo>
                <a:lnTo>
                  <a:pt x="9" y="165"/>
                </a:lnTo>
                <a:lnTo>
                  <a:pt x="9" y="166"/>
                </a:lnTo>
                <a:lnTo>
                  <a:pt x="9" y="166"/>
                </a:lnTo>
                <a:lnTo>
                  <a:pt x="9" y="166"/>
                </a:lnTo>
                <a:lnTo>
                  <a:pt x="9" y="166"/>
                </a:lnTo>
                <a:lnTo>
                  <a:pt x="9" y="166"/>
                </a:lnTo>
                <a:lnTo>
                  <a:pt x="9" y="166"/>
                </a:lnTo>
                <a:lnTo>
                  <a:pt x="9" y="167"/>
                </a:lnTo>
                <a:lnTo>
                  <a:pt x="9" y="167"/>
                </a:lnTo>
                <a:lnTo>
                  <a:pt x="9" y="167"/>
                </a:lnTo>
                <a:lnTo>
                  <a:pt x="9" y="167"/>
                </a:lnTo>
                <a:lnTo>
                  <a:pt x="9" y="167"/>
                </a:lnTo>
                <a:lnTo>
                  <a:pt x="9" y="167"/>
                </a:lnTo>
                <a:lnTo>
                  <a:pt x="9" y="168"/>
                </a:lnTo>
                <a:lnTo>
                  <a:pt x="9" y="168"/>
                </a:lnTo>
                <a:lnTo>
                  <a:pt x="9" y="168"/>
                </a:lnTo>
                <a:lnTo>
                  <a:pt x="9" y="168"/>
                </a:lnTo>
                <a:lnTo>
                  <a:pt x="9" y="168"/>
                </a:lnTo>
                <a:lnTo>
                  <a:pt x="9" y="168"/>
                </a:lnTo>
                <a:lnTo>
                  <a:pt x="9" y="169"/>
                </a:lnTo>
                <a:lnTo>
                  <a:pt x="9" y="169"/>
                </a:lnTo>
                <a:lnTo>
                  <a:pt x="9" y="169"/>
                </a:lnTo>
                <a:lnTo>
                  <a:pt x="9" y="169"/>
                </a:lnTo>
                <a:lnTo>
                  <a:pt x="9" y="169"/>
                </a:lnTo>
                <a:lnTo>
                  <a:pt x="9" y="169"/>
                </a:lnTo>
                <a:lnTo>
                  <a:pt x="9" y="170"/>
                </a:lnTo>
                <a:lnTo>
                  <a:pt x="9" y="170"/>
                </a:lnTo>
                <a:lnTo>
                  <a:pt x="9" y="170"/>
                </a:lnTo>
                <a:lnTo>
                  <a:pt x="9" y="170"/>
                </a:lnTo>
                <a:lnTo>
                  <a:pt x="9" y="170"/>
                </a:lnTo>
                <a:lnTo>
                  <a:pt x="9" y="170"/>
                </a:lnTo>
                <a:lnTo>
                  <a:pt x="9" y="171"/>
                </a:lnTo>
                <a:lnTo>
                  <a:pt x="9" y="171"/>
                </a:lnTo>
                <a:lnTo>
                  <a:pt x="9" y="171"/>
                </a:lnTo>
                <a:lnTo>
                  <a:pt x="9" y="171"/>
                </a:lnTo>
                <a:lnTo>
                  <a:pt x="9" y="171"/>
                </a:lnTo>
                <a:lnTo>
                  <a:pt x="9" y="171"/>
                </a:lnTo>
                <a:lnTo>
                  <a:pt x="9" y="173"/>
                </a:lnTo>
                <a:lnTo>
                  <a:pt x="9" y="173"/>
                </a:lnTo>
                <a:lnTo>
                  <a:pt x="9" y="173"/>
                </a:lnTo>
                <a:lnTo>
                  <a:pt x="9" y="173"/>
                </a:lnTo>
                <a:lnTo>
                  <a:pt x="9" y="173"/>
                </a:lnTo>
                <a:lnTo>
                  <a:pt x="9" y="173"/>
                </a:lnTo>
                <a:lnTo>
                  <a:pt x="9" y="174"/>
                </a:lnTo>
                <a:lnTo>
                  <a:pt x="9" y="174"/>
                </a:lnTo>
                <a:lnTo>
                  <a:pt x="9" y="174"/>
                </a:lnTo>
                <a:lnTo>
                  <a:pt x="9" y="174"/>
                </a:lnTo>
                <a:lnTo>
                  <a:pt x="9" y="174"/>
                </a:lnTo>
                <a:lnTo>
                  <a:pt x="9" y="174"/>
                </a:lnTo>
                <a:lnTo>
                  <a:pt x="9" y="175"/>
                </a:lnTo>
                <a:lnTo>
                  <a:pt x="9" y="175"/>
                </a:lnTo>
                <a:lnTo>
                  <a:pt x="9" y="175"/>
                </a:lnTo>
                <a:lnTo>
                  <a:pt x="9" y="175"/>
                </a:lnTo>
                <a:lnTo>
                  <a:pt x="9" y="175"/>
                </a:lnTo>
                <a:lnTo>
                  <a:pt x="9" y="175"/>
                </a:lnTo>
                <a:lnTo>
                  <a:pt x="9" y="176"/>
                </a:lnTo>
                <a:lnTo>
                  <a:pt x="9" y="176"/>
                </a:lnTo>
                <a:lnTo>
                  <a:pt x="9" y="176"/>
                </a:lnTo>
                <a:lnTo>
                  <a:pt x="9" y="176"/>
                </a:lnTo>
                <a:lnTo>
                  <a:pt x="9" y="176"/>
                </a:lnTo>
                <a:lnTo>
                  <a:pt x="9" y="176"/>
                </a:lnTo>
                <a:lnTo>
                  <a:pt x="9" y="177"/>
                </a:lnTo>
                <a:lnTo>
                  <a:pt x="9" y="177"/>
                </a:lnTo>
                <a:lnTo>
                  <a:pt x="9" y="177"/>
                </a:lnTo>
                <a:lnTo>
                  <a:pt x="9" y="177"/>
                </a:lnTo>
                <a:lnTo>
                  <a:pt x="9" y="177"/>
                </a:lnTo>
                <a:lnTo>
                  <a:pt x="9" y="177"/>
                </a:lnTo>
                <a:lnTo>
                  <a:pt x="9" y="178"/>
                </a:lnTo>
                <a:lnTo>
                  <a:pt x="9" y="178"/>
                </a:lnTo>
                <a:lnTo>
                  <a:pt x="9" y="178"/>
                </a:lnTo>
                <a:lnTo>
                  <a:pt x="9" y="178"/>
                </a:lnTo>
                <a:lnTo>
                  <a:pt x="9" y="178"/>
                </a:lnTo>
                <a:lnTo>
                  <a:pt x="9" y="178"/>
                </a:lnTo>
                <a:lnTo>
                  <a:pt x="9" y="179"/>
                </a:lnTo>
                <a:lnTo>
                  <a:pt x="9" y="179"/>
                </a:lnTo>
                <a:lnTo>
                  <a:pt x="9" y="179"/>
                </a:lnTo>
                <a:lnTo>
                  <a:pt x="9" y="179"/>
                </a:lnTo>
                <a:lnTo>
                  <a:pt x="9" y="179"/>
                </a:lnTo>
                <a:lnTo>
                  <a:pt x="9" y="179"/>
                </a:lnTo>
                <a:lnTo>
                  <a:pt x="9" y="179"/>
                </a:lnTo>
                <a:lnTo>
                  <a:pt x="9" y="181"/>
                </a:lnTo>
                <a:lnTo>
                  <a:pt x="9" y="181"/>
                </a:lnTo>
                <a:lnTo>
                  <a:pt x="9" y="181"/>
                </a:lnTo>
                <a:lnTo>
                  <a:pt x="9" y="181"/>
                </a:lnTo>
                <a:lnTo>
                  <a:pt x="9" y="181"/>
                </a:lnTo>
                <a:lnTo>
                  <a:pt x="9" y="181"/>
                </a:lnTo>
                <a:lnTo>
                  <a:pt x="9" y="182"/>
                </a:lnTo>
                <a:lnTo>
                  <a:pt x="10" y="182"/>
                </a:lnTo>
                <a:lnTo>
                  <a:pt x="10" y="182"/>
                </a:lnTo>
                <a:lnTo>
                  <a:pt x="10" y="182"/>
                </a:lnTo>
                <a:lnTo>
                  <a:pt x="10" y="182"/>
                </a:lnTo>
                <a:lnTo>
                  <a:pt x="10" y="182"/>
                </a:lnTo>
                <a:lnTo>
                  <a:pt x="10" y="183"/>
                </a:lnTo>
                <a:lnTo>
                  <a:pt x="10" y="183"/>
                </a:lnTo>
                <a:lnTo>
                  <a:pt x="10" y="183"/>
                </a:lnTo>
                <a:lnTo>
                  <a:pt x="10" y="183"/>
                </a:lnTo>
                <a:lnTo>
                  <a:pt x="10" y="183"/>
                </a:lnTo>
                <a:lnTo>
                  <a:pt x="10" y="183"/>
                </a:lnTo>
                <a:lnTo>
                  <a:pt x="10" y="183"/>
                </a:lnTo>
                <a:lnTo>
                  <a:pt x="10" y="184"/>
                </a:lnTo>
                <a:lnTo>
                  <a:pt x="10" y="184"/>
                </a:lnTo>
                <a:lnTo>
                  <a:pt x="10" y="184"/>
                </a:lnTo>
                <a:lnTo>
                  <a:pt x="10" y="184"/>
                </a:lnTo>
                <a:lnTo>
                  <a:pt x="10" y="184"/>
                </a:lnTo>
                <a:lnTo>
                  <a:pt x="10" y="184"/>
                </a:lnTo>
                <a:lnTo>
                  <a:pt x="10" y="184"/>
                </a:lnTo>
                <a:lnTo>
                  <a:pt x="12" y="185"/>
                </a:lnTo>
                <a:lnTo>
                  <a:pt x="12" y="185"/>
                </a:lnTo>
                <a:lnTo>
                  <a:pt x="12" y="185"/>
                </a:lnTo>
                <a:lnTo>
                  <a:pt x="12" y="185"/>
                </a:lnTo>
                <a:lnTo>
                  <a:pt x="12" y="185"/>
                </a:lnTo>
                <a:lnTo>
                  <a:pt x="12" y="185"/>
                </a:lnTo>
                <a:lnTo>
                  <a:pt x="12" y="186"/>
                </a:lnTo>
                <a:lnTo>
                  <a:pt x="12" y="186"/>
                </a:lnTo>
                <a:lnTo>
                  <a:pt x="12" y="186"/>
                </a:lnTo>
                <a:lnTo>
                  <a:pt x="12" y="186"/>
                </a:lnTo>
                <a:lnTo>
                  <a:pt x="12" y="186"/>
                </a:lnTo>
                <a:lnTo>
                  <a:pt x="12" y="186"/>
                </a:lnTo>
                <a:lnTo>
                  <a:pt x="12" y="186"/>
                </a:lnTo>
                <a:lnTo>
                  <a:pt x="12" y="187"/>
                </a:lnTo>
                <a:lnTo>
                  <a:pt x="12" y="187"/>
                </a:lnTo>
                <a:lnTo>
                  <a:pt x="13" y="187"/>
                </a:lnTo>
                <a:lnTo>
                  <a:pt x="13" y="187"/>
                </a:lnTo>
                <a:lnTo>
                  <a:pt x="13" y="187"/>
                </a:lnTo>
                <a:lnTo>
                  <a:pt x="13" y="187"/>
                </a:lnTo>
                <a:lnTo>
                  <a:pt x="13" y="187"/>
                </a:lnTo>
                <a:lnTo>
                  <a:pt x="13" y="188"/>
                </a:lnTo>
                <a:lnTo>
                  <a:pt x="13" y="188"/>
                </a:lnTo>
                <a:lnTo>
                  <a:pt x="13" y="188"/>
                </a:lnTo>
                <a:lnTo>
                  <a:pt x="13" y="188"/>
                </a:lnTo>
                <a:lnTo>
                  <a:pt x="13" y="188"/>
                </a:lnTo>
                <a:lnTo>
                  <a:pt x="13" y="188"/>
                </a:lnTo>
                <a:lnTo>
                  <a:pt x="13" y="188"/>
                </a:lnTo>
                <a:lnTo>
                  <a:pt x="13" y="188"/>
                </a:lnTo>
                <a:lnTo>
                  <a:pt x="14" y="190"/>
                </a:lnTo>
                <a:lnTo>
                  <a:pt x="14" y="190"/>
                </a:lnTo>
                <a:lnTo>
                  <a:pt x="14" y="190"/>
                </a:lnTo>
                <a:lnTo>
                  <a:pt x="14" y="190"/>
                </a:lnTo>
                <a:lnTo>
                  <a:pt x="14" y="190"/>
                </a:lnTo>
                <a:lnTo>
                  <a:pt x="14" y="190"/>
                </a:lnTo>
                <a:lnTo>
                  <a:pt x="14" y="190"/>
                </a:lnTo>
                <a:lnTo>
                  <a:pt x="14" y="191"/>
                </a:lnTo>
                <a:lnTo>
                  <a:pt x="14" y="191"/>
                </a:lnTo>
                <a:lnTo>
                  <a:pt x="14" y="191"/>
                </a:lnTo>
                <a:lnTo>
                  <a:pt x="14" y="191"/>
                </a:lnTo>
                <a:lnTo>
                  <a:pt x="15" y="191"/>
                </a:lnTo>
                <a:lnTo>
                  <a:pt x="15" y="191"/>
                </a:lnTo>
                <a:lnTo>
                  <a:pt x="15" y="191"/>
                </a:lnTo>
                <a:lnTo>
                  <a:pt x="15" y="191"/>
                </a:lnTo>
                <a:lnTo>
                  <a:pt x="15" y="192"/>
                </a:lnTo>
                <a:lnTo>
                  <a:pt x="15" y="192"/>
                </a:lnTo>
                <a:lnTo>
                  <a:pt x="15" y="192"/>
                </a:lnTo>
                <a:lnTo>
                  <a:pt x="15" y="192"/>
                </a:lnTo>
                <a:lnTo>
                  <a:pt x="15" y="192"/>
                </a:lnTo>
                <a:lnTo>
                  <a:pt x="15" y="192"/>
                </a:lnTo>
                <a:lnTo>
                  <a:pt x="16" y="192"/>
                </a:lnTo>
                <a:lnTo>
                  <a:pt x="16" y="192"/>
                </a:lnTo>
                <a:lnTo>
                  <a:pt x="16" y="193"/>
                </a:lnTo>
                <a:lnTo>
                  <a:pt x="16" y="193"/>
                </a:lnTo>
                <a:lnTo>
                  <a:pt x="16" y="193"/>
                </a:lnTo>
                <a:lnTo>
                  <a:pt x="16" y="193"/>
                </a:lnTo>
                <a:lnTo>
                  <a:pt x="16" y="193"/>
                </a:lnTo>
                <a:lnTo>
                  <a:pt x="16" y="193"/>
                </a:lnTo>
                <a:lnTo>
                  <a:pt x="16" y="193"/>
                </a:lnTo>
                <a:lnTo>
                  <a:pt x="16" y="193"/>
                </a:lnTo>
                <a:lnTo>
                  <a:pt x="17" y="193"/>
                </a:lnTo>
                <a:lnTo>
                  <a:pt x="17" y="194"/>
                </a:lnTo>
                <a:lnTo>
                  <a:pt x="17" y="194"/>
                </a:lnTo>
                <a:lnTo>
                  <a:pt x="17" y="194"/>
                </a:lnTo>
                <a:lnTo>
                  <a:pt x="17" y="194"/>
                </a:lnTo>
                <a:lnTo>
                  <a:pt x="17" y="194"/>
                </a:lnTo>
                <a:lnTo>
                  <a:pt x="17" y="194"/>
                </a:lnTo>
                <a:lnTo>
                  <a:pt x="17" y="194"/>
                </a:lnTo>
                <a:lnTo>
                  <a:pt x="17" y="194"/>
                </a:lnTo>
                <a:lnTo>
                  <a:pt x="18" y="195"/>
                </a:lnTo>
                <a:lnTo>
                  <a:pt x="18" y="195"/>
                </a:lnTo>
                <a:lnTo>
                  <a:pt x="18" y="195"/>
                </a:lnTo>
                <a:lnTo>
                  <a:pt x="18" y="195"/>
                </a:lnTo>
                <a:lnTo>
                  <a:pt x="18" y="195"/>
                </a:lnTo>
                <a:lnTo>
                  <a:pt x="18" y="195"/>
                </a:lnTo>
                <a:lnTo>
                  <a:pt x="18" y="195"/>
                </a:lnTo>
                <a:lnTo>
                  <a:pt x="18" y="195"/>
                </a:lnTo>
                <a:lnTo>
                  <a:pt x="19" y="195"/>
                </a:lnTo>
                <a:lnTo>
                  <a:pt x="19" y="195"/>
                </a:lnTo>
                <a:lnTo>
                  <a:pt x="19" y="196"/>
                </a:lnTo>
                <a:lnTo>
                  <a:pt x="19" y="196"/>
                </a:lnTo>
                <a:lnTo>
                  <a:pt x="19" y="196"/>
                </a:lnTo>
                <a:lnTo>
                  <a:pt x="19" y="196"/>
                </a:lnTo>
                <a:lnTo>
                  <a:pt x="19" y="196"/>
                </a:lnTo>
                <a:lnTo>
                  <a:pt x="19" y="196"/>
                </a:lnTo>
                <a:lnTo>
                  <a:pt x="19" y="196"/>
                </a:lnTo>
                <a:lnTo>
                  <a:pt x="21" y="196"/>
                </a:lnTo>
                <a:lnTo>
                  <a:pt x="21" y="196"/>
                </a:lnTo>
                <a:lnTo>
                  <a:pt x="21" y="196"/>
                </a:lnTo>
                <a:lnTo>
                  <a:pt x="21" y="197"/>
                </a:lnTo>
                <a:lnTo>
                  <a:pt x="21" y="197"/>
                </a:lnTo>
                <a:lnTo>
                  <a:pt x="21" y="197"/>
                </a:lnTo>
                <a:lnTo>
                  <a:pt x="21" y="197"/>
                </a:lnTo>
                <a:lnTo>
                  <a:pt x="22" y="197"/>
                </a:lnTo>
                <a:lnTo>
                  <a:pt x="22" y="197"/>
                </a:lnTo>
                <a:lnTo>
                  <a:pt x="22" y="197"/>
                </a:lnTo>
                <a:lnTo>
                  <a:pt x="22" y="197"/>
                </a:lnTo>
                <a:lnTo>
                  <a:pt x="22" y="197"/>
                </a:lnTo>
                <a:lnTo>
                  <a:pt x="22" y="197"/>
                </a:lnTo>
                <a:lnTo>
                  <a:pt x="22" y="197"/>
                </a:lnTo>
                <a:lnTo>
                  <a:pt x="22" y="199"/>
                </a:lnTo>
                <a:lnTo>
                  <a:pt x="23" y="199"/>
                </a:lnTo>
                <a:lnTo>
                  <a:pt x="23" y="199"/>
                </a:lnTo>
                <a:lnTo>
                  <a:pt x="23" y="199"/>
                </a:lnTo>
                <a:lnTo>
                  <a:pt x="23" y="199"/>
                </a:lnTo>
                <a:lnTo>
                  <a:pt x="23" y="199"/>
                </a:lnTo>
                <a:lnTo>
                  <a:pt x="23" y="199"/>
                </a:lnTo>
                <a:lnTo>
                  <a:pt x="23" y="199"/>
                </a:lnTo>
                <a:lnTo>
                  <a:pt x="24" y="199"/>
                </a:lnTo>
                <a:lnTo>
                  <a:pt x="24" y="199"/>
                </a:lnTo>
                <a:lnTo>
                  <a:pt x="24" y="199"/>
                </a:lnTo>
                <a:lnTo>
                  <a:pt x="24" y="199"/>
                </a:lnTo>
                <a:lnTo>
                  <a:pt x="24" y="200"/>
                </a:lnTo>
                <a:lnTo>
                  <a:pt x="24" y="200"/>
                </a:lnTo>
                <a:lnTo>
                  <a:pt x="24" y="200"/>
                </a:lnTo>
                <a:lnTo>
                  <a:pt x="24" y="200"/>
                </a:lnTo>
                <a:lnTo>
                  <a:pt x="25" y="200"/>
                </a:lnTo>
                <a:lnTo>
                  <a:pt x="25" y="200"/>
                </a:lnTo>
                <a:lnTo>
                  <a:pt x="25" y="200"/>
                </a:lnTo>
                <a:lnTo>
                  <a:pt x="25" y="200"/>
                </a:lnTo>
                <a:lnTo>
                  <a:pt x="25" y="200"/>
                </a:lnTo>
                <a:lnTo>
                  <a:pt x="25" y="200"/>
                </a:lnTo>
                <a:lnTo>
                  <a:pt x="25" y="200"/>
                </a:lnTo>
                <a:lnTo>
                  <a:pt x="26" y="200"/>
                </a:lnTo>
                <a:lnTo>
                  <a:pt x="26" y="200"/>
                </a:lnTo>
                <a:lnTo>
                  <a:pt x="26" y="201"/>
                </a:lnTo>
                <a:lnTo>
                  <a:pt x="26" y="201"/>
                </a:lnTo>
                <a:lnTo>
                  <a:pt x="26" y="201"/>
                </a:lnTo>
                <a:lnTo>
                  <a:pt x="26" y="201"/>
                </a:lnTo>
                <a:lnTo>
                  <a:pt x="26" y="201"/>
                </a:lnTo>
                <a:lnTo>
                  <a:pt x="27" y="201"/>
                </a:lnTo>
                <a:lnTo>
                  <a:pt x="27" y="201"/>
                </a:lnTo>
                <a:lnTo>
                  <a:pt x="27" y="201"/>
                </a:lnTo>
                <a:lnTo>
                  <a:pt x="27" y="201"/>
                </a:lnTo>
                <a:lnTo>
                  <a:pt x="27" y="201"/>
                </a:lnTo>
                <a:lnTo>
                  <a:pt x="27" y="201"/>
                </a:lnTo>
                <a:lnTo>
                  <a:pt x="28" y="201"/>
                </a:lnTo>
                <a:lnTo>
                  <a:pt x="28" y="201"/>
                </a:lnTo>
                <a:lnTo>
                  <a:pt x="28" y="201"/>
                </a:lnTo>
                <a:lnTo>
                  <a:pt x="28" y="201"/>
                </a:lnTo>
                <a:lnTo>
                  <a:pt x="28" y="201"/>
                </a:lnTo>
                <a:lnTo>
                  <a:pt x="28" y="201"/>
                </a:lnTo>
                <a:lnTo>
                  <a:pt x="28" y="202"/>
                </a:lnTo>
                <a:lnTo>
                  <a:pt x="30" y="202"/>
                </a:lnTo>
                <a:lnTo>
                  <a:pt x="30" y="202"/>
                </a:lnTo>
                <a:lnTo>
                  <a:pt x="30" y="202"/>
                </a:lnTo>
                <a:lnTo>
                  <a:pt x="30" y="202"/>
                </a:lnTo>
                <a:lnTo>
                  <a:pt x="30" y="202"/>
                </a:lnTo>
                <a:lnTo>
                  <a:pt x="30" y="202"/>
                </a:lnTo>
                <a:lnTo>
                  <a:pt x="31" y="202"/>
                </a:lnTo>
                <a:lnTo>
                  <a:pt x="31" y="202"/>
                </a:lnTo>
                <a:lnTo>
                  <a:pt x="31" y="202"/>
                </a:lnTo>
                <a:lnTo>
                  <a:pt x="31" y="202"/>
                </a:lnTo>
                <a:lnTo>
                  <a:pt x="31" y="202"/>
                </a:lnTo>
                <a:lnTo>
                  <a:pt x="31" y="202"/>
                </a:lnTo>
                <a:lnTo>
                  <a:pt x="31" y="202"/>
                </a:lnTo>
                <a:lnTo>
                  <a:pt x="32" y="202"/>
                </a:lnTo>
                <a:lnTo>
                  <a:pt x="32" y="202"/>
                </a:lnTo>
                <a:lnTo>
                  <a:pt x="32" y="202"/>
                </a:lnTo>
                <a:lnTo>
                  <a:pt x="32" y="202"/>
                </a:lnTo>
                <a:lnTo>
                  <a:pt x="32" y="202"/>
                </a:lnTo>
                <a:lnTo>
                  <a:pt x="32" y="202"/>
                </a:lnTo>
                <a:lnTo>
                  <a:pt x="33" y="202"/>
                </a:lnTo>
                <a:lnTo>
                  <a:pt x="33" y="202"/>
                </a:lnTo>
                <a:lnTo>
                  <a:pt x="33" y="202"/>
                </a:lnTo>
                <a:lnTo>
                  <a:pt x="33" y="202"/>
                </a:lnTo>
                <a:lnTo>
                  <a:pt x="33" y="202"/>
                </a:lnTo>
                <a:lnTo>
                  <a:pt x="33" y="203"/>
                </a:lnTo>
                <a:lnTo>
                  <a:pt x="34" y="203"/>
                </a:lnTo>
                <a:lnTo>
                  <a:pt x="34" y="203"/>
                </a:lnTo>
                <a:lnTo>
                  <a:pt x="34" y="203"/>
                </a:lnTo>
                <a:lnTo>
                  <a:pt x="34" y="203"/>
                </a:lnTo>
                <a:lnTo>
                  <a:pt x="34" y="203"/>
                </a:lnTo>
                <a:lnTo>
                  <a:pt x="34" y="203"/>
                </a:lnTo>
                <a:lnTo>
                  <a:pt x="35" y="203"/>
                </a:lnTo>
                <a:lnTo>
                  <a:pt x="35" y="203"/>
                </a:lnTo>
                <a:lnTo>
                  <a:pt x="35" y="203"/>
                </a:lnTo>
                <a:lnTo>
                  <a:pt x="35" y="203"/>
                </a:lnTo>
                <a:lnTo>
                  <a:pt x="35" y="203"/>
                </a:lnTo>
                <a:lnTo>
                  <a:pt x="35" y="203"/>
                </a:lnTo>
                <a:lnTo>
                  <a:pt x="36" y="203"/>
                </a:lnTo>
                <a:lnTo>
                  <a:pt x="36" y="203"/>
                </a:lnTo>
                <a:lnTo>
                  <a:pt x="36" y="203"/>
                </a:lnTo>
                <a:lnTo>
                  <a:pt x="36" y="203"/>
                </a:lnTo>
                <a:lnTo>
                  <a:pt x="36" y="203"/>
                </a:lnTo>
                <a:lnTo>
                  <a:pt x="36" y="203"/>
                </a:lnTo>
                <a:lnTo>
                  <a:pt x="37" y="203"/>
                </a:lnTo>
                <a:lnTo>
                  <a:pt x="37" y="203"/>
                </a:lnTo>
                <a:lnTo>
                  <a:pt x="37" y="203"/>
                </a:lnTo>
                <a:lnTo>
                  <a:pt x="37" y="203"/>
                </a:lnTo>
                <a:lnTo>
                  <a:pt x="37" y="203"/>
                </a:lnTo>
                <a:lnTo>
                  <a:pt x="37" y="203"/>
                </a:lnTo>
                <a:lnTo>
                  <a:pt x="39" y="203"/>
                </a:lnTo>
                <a:lnTo>
                  <a:pt x="39" y="203"/>
                </a:lnTo>
                <a:lnTo>
                  <a:pt x="39" y="203"/>
                </a:lnTo>
                <a:lnTo>
                  <a:pt x="39" y="203"/>
                </a:lnTo>
                <a:close/>
                <a:moveTo>
                  <a:pt x="76" y="174"/>
                </a:moveTo>
                <a:lnTo>
                  <a:pt x="76" y="174"/>
                </a:lnTo>
                <a:lnTo>
                  <a:pt x="76" y="174"/>
                </a:lnTo>
                <a:lnTo>
                  <a:pt x="76" y="174"/>
                </a:lnTo>
                <a:lnTo>
                  <a:pt x="76" y="174"/>
                </a:lnTo>
                <a:lnTo>
                  <a:pt x="76" y="175"/>
                </a:lnTo>
                <a:lnTo>
                  <a:pt x="76" y="175"/>
                </a:lnTo>
                <a:lnTo>
                  <a:pt x="76" y="175"/>
                </a:lnTo>
                <a:lnTo>
                  <a:pt x="76" y="175"/>
                </a:lnTo>
                <a:lnTo>
                  <a:pt x="76" y="175"/>
                </a:lnTo>
                <a:lnTo>
                  <a:pt x="76" y="176"/>
                </a:lnTo>
                <a:lnTo>
                  <a:pt x="76" y="176"/>
                </a:lnTo>
                <a:lnTo>
                  <a:pt x="76" y="176"/>
                </a:lnTo>
                <a:lnTo>
                  <a:pt x="76" y="176"/>
                </a:lnTo>
                <a:lnTo>
                  <a:pt x="76" y="177"/>
                </a:lnTo>
                <a:lnTo>
                  <a:pt x="76" y="177"/>
                </a:lnTo>
                <a:lnTo>
                  <a:pt x="76" y="177"/>
                </a:lnTo>
                <a:lnTo>
                  <a:pt x="76" y="177"/>
                </a:lnTo>
                <a:lnTo>
                  <a:pt x="76" y="177"/>
                </a:lnTo>
                <a:lnTo>
                  <a:pt x="76" y="178"/>
                </a:lnTo>
                <a:lnTo>
                  <a:pt x="76" y="178"/>
                </a:lnTo>
                <a:lnTo>
                  <a:pt x="76" y="178"/>
                </a:lnTo>
                <a:lnTo>
                  <a:pt x="76" y="178"/>
                </a:lnTo>
                <a:lnTo>
                  <a:pt x="76" y="178"/>
                </a:lnTo>
                <a:lnTo>
                  <a:pt x="76" y="179"/>
                </a:lnTo>
                <a:lnTo>
                  <a:pt x="76" y="179"/>
                </a:lnTo>
                <a:lnTo>
                  <a:pt x="76" y="179"/>
                </a:lnTo>
                <a:lnTo>
                  <a:pt x="76" y="179"/>
                </a:lnTo>
                <a:lnTo>
                  <a:pt x="76" y="179"/>
                </a:lnTo>
                <a:lnTo>
                  <a:pt x="76" y="181"/>
                </a:lnTo>
                <a:lnTo>
                  <a:pt x="76" y="181"/>
                </a:lnTo>
                <a:lnTo>
                  <a:pt x="76" y="181"/>
                </a:lnTo>
                <a:lnTo>
                  <a:pt x="76" y="181"/>
                </a:lnTo>
                <a:lnTo>
                  <a:pt x="76" y="181"/>
                </a:lnTo>
                <a:lnTo>
                  <a:pt x="75" y="182"/>
                </a:lnTo>
                <a:lnTo>
                  <a:pt x="75" y="182"/>
                </a:lnTo>
                <a:lnTo>
                  <a:pt x="75" y="182"/>
                </a:lnTo>
                <a:lnTo>
                  <a:pt x="75" y="182"/>
                </a:lnTo>
                <a:lnTo>
                  <a:pt x="75" y="182"/>
                </a:lnTo>
                <a:lnTo>
                  <a:pt x="75" y="183"/>
                </a:lnTo>
                <a:lnTo>
                  <a:pt x="75" y="183"/>
                </a:lnTo>
                <a:lnTo>
                  <a:pt x="75" y="183"/>
                </a:lnTo>
                <a:lnTo>
                  <a:pt x="75" y="183"/>
                </a:lnTo>
                <a:lnTo>
                  <a:pt x="75" y="183"/>
                </a:lnTo>
                <a:lnTo>
                  <a:pt x="75" y="184"/>
                </a:lnTo>
                <a:lnTo>
                  <a:pt x="75" y="184"/>
                </a:lnTo>
                <a:lnTo>
                  <a:pt x="75" y="184"/>
                </a:lnTo>
                <a:lnTo>
                  <a:pt x="75" y="184"/>
                </a:lnTo>
                <a:lnTo>
                  <a:pt x="75" y="184"/>
                </a:lnTo>
                <a:lnTo>
                  <a:pt x="75" y="185"/>
                </a:lnTo>
                <a:lnTo>
                  <a:pt x="75" y="185"/>
                </a:lnTo>
                <a:lnTo>
                  <a:pt x="75" y="185"/>
                </a:lnTo>
                <a:lnTo>
                  <a:pt x="75" y="185"/>
                </a:lnTo>
                <a:lnTo>
                  <a:pt x="73" y="185"/>
                </a:lnTo>
                <a:lnTo>
                  <a:pt x="73" y="186"/>
                </a:lnTo>
                <a:lnTo>
                  <a:pt x="73" y="186"/>
                </a:lnTo>
                <a:lnTo>
                  <a:pt x="73" y="186"/>
                </a:lnTo>
                <a:lnTo>
                  <a:pt x="73" y="186"/>
                </a:lnTo>
                <a:lnTo>
                  <a:pt x="73" y="186"/>
                </a:lnTo>
                <a:lnTo>
                  <a:pt x="73" y="187"/>
                </a:lnTo>
                <a:lnTo>
                  <a:pt x="73" y="187"/>
                </a:lnTo>
                <a:lnTo>
                  <a:pt x="73" y="187"/>
                </a:lnTo>
                <a:lnTo>
                  <a:pt x="73" y="187"/>
                </a:lnTo>
                <a:lnTo>
                  <a:pt x="73" y="187"/>
                </a:lnTo>
                <a:lnTo>
                  <a:pt x="73" y="188"/>
                </a:lnTo>
                <a:lnTo>
                  <a:pt x="73" y="188"/>
                </a:lnTo>
                <a:lnTo>
                  <a:pt x="72" y="188"/>
                </a:lnTo>
                <a:lnTo>
                  <a:pt x="72" y="188"/>
                </a:lnTo>
                <a:lnTo>
                  <a:pt x="72" y="188"/>
                </a:lnTo>
                <a:lnTo>
                  <a:pt x="72" y="188"/>
                </a:lnTo>
                <a:lnTo>
                  <a:pt x="72" y="190"/>
                </a:lnTo>
                <a:lnTo>
                  <a:pt x="72" y="190"/>
                </a:lnTo>
                <a:lnTo>
                  <a:pt x="72" y="190"/>
                </a:lnTo>
                <a:lnTo>
                  <a:pt x="72" y="190"/>
                </a:lnTo>
                <a:lnTo>
                  <a:pt x="72" y="190"/>
                </a:lnTo>
                <a:lnTo>
                  <a:pt x="72" y="191"/>
                </a:lnTo>
                <a:lnTo>
                  <a:pt x="72" y="191"/>
                </a:lnTo>
                <a:lnTo>
                  <a:pt x="72" y="191"/>
                </a:lnTo>
                <a:lnTo>
                  <a:pt x="71" y="191"/>
                </a:lnTo>
                <a:lnTo>
                  <a:pt x="71" y="191"/>
                </a:lnTo>
                <a:lnTo>
                  <a:pt x="71" y="191"/>
                </a:lnTo>
                <a:lnTo>
                  <a:pt x="71" y="192"/>
                </a:lnTo>
                <a:lnTo>
                  <a:pt x="71" y="192"/>
                </a:lnTo>
                <a:lnTo>
                  <a:pt x="71" y="192"/>
                </a:lnTo>
                <a:lnTo>
                  <a:pt x="71" y="192"/>
                </a:lnTo>
                <a:lnTo>
                  <a:pt x="71" y="192"/>
                </a:lnTo>
                <a:lnTo>
                  <a:pt x="71" y="193"/>
                </a:lnTo>
                <a:lnTo>
                  <a:pt x="71" y="193"/>
                </a:lnTo>
                <a:lnTo>
                  <a:pt x="70" y="193"/>
                </a:lnTo>
                <a:lnTo>
                  <a:pt x="70" y="193"/>
                </a:lnTo>
                <a:lnTo>
                  <a:pt x="70" y="193"/>
                </a:lnTo>
                <a:lnTo>
                  <a:pt x="70" y="193"/>
                </a:lnTo>
                <a:lnTo>
                  <a:pt x="70" y="194"/>
                </a:lnTo>
                <a:lnTo>
                  <a:pt x="70" y="194"/>
                </a:lnTo>
                <a:lnTo>
                  <a:pt x="70" y="194"/>
                </a:lnTo>
                <a:lnTo>
                  <a:pt x="70" y="194"/>
                </a:lnTo>
                <a:lnTo>
                  <a:pt x="70" y="194"/>
                </a:lnTo>
                <a:lnTo>
                  <a:pt x="69" y="194"/>
                </a:lnTo>
                <a:lnTo>
                  <a:pt x="69" y="195"/>
                </a:lnTo>
                <a:lnTo>
                  <a:pt x="69" y="195"/>
                </a:lnTo>
                <a:lnTo>
                  <a:pt x="69" y="195"/>
                </a:lnTo>
                <a:lnTo>
                  <a:pt x="69" y="195"/>
                </a:lnTo>
                <a:lnTo>
                  <a:pt x="69" y="195"/>
                </a:lnTo>
                <a:lnTo>
                  <a:pt x="69" y="195"/>
                </a:lnTo>
                <a:lnTo>
                  <a:pt x="69" y="196"/>
                </a:lnTo>
                <a:lnTo>
                  <a:pt x="69" y="196"/>
                </a:lnTo>
                <a:lnTo>
                  <a:pt x="68" y="196"/>
                </a:lnTo>
                <a:lnTo>
                  <a:pt x="68" y="196"/>
                </a:lnTo>
                <a:lnTo>
                  <a:pt x="68" y="196"/>
                </a:lnTo>
                <a:lnTo>
                  <a:pt x="68" y="196"/>
                </a:lnTo>
                <a:lnTo>
                  <a:pt x="68" y="196"/>
                </a:lnTo>
                <a:lnTo>
                  <a:pt x="68" y="197"/>
                </a:lnTo>
                <a:lnTo>
                  <a:pt x="68" y="197"/>
                </a:lnTo>
                <a:lnTo>
                  <a:pt x="67" y="197"/>
                </a:lnTo>
                <a:lnTo>
                  <a:pt x="67" y="197"/>
                </a:lnTo>
                <a:lnTo>
                  <a:pt x="67" y="197"/>
                </a:lnTo>
                <a:lnTo>
                  <a:pt x="67" y="197"/>
                </a:lnTo>
                <a:lnTo>
                  <a:pt x="67" y="199"/>
                </a:lnTo>
                <a:lnTo>
                  <a:pt x="67" y="199"/>
                </a:lnTo>
                <a:lnTo>
                  <a:pt x="67" y="199"/>
                </a:lnTo>
                <a:lnTo>
                  <a:pt x="67" y="199"/>
                </a:lnTo>
                <a:lnTo>
                  <a:pt x="66" y="199"/>
                </a:lnTo>
                <a:lnTo>
                  <a:pt x="66" y="199"/>
                </a:lnTo>
                <a:lnTo>
                  <a:pt x="66" y="199"/>
                </a:lnTo>
                <a:lnTo>
                  <a:pt x="66" y="200"/>
                </a:lnTo>
                <a:lnTo>
                  <a:pt x="66" y="200"/>
                </a:lnTo>
                <a:lnTo>
                  <a:pt x="66" y="200"/>
                </a:lnTo>
                <a:lnTo>
                  <a:pt x="66" y="200"/>
                </a:lnTo>
                <a:lnTo>
                  <a:pt x="64" y="200"/>
                </a:lnTo>
                <a:lnTo>
                  <a:pt x="64" y="200"/>
                </a:lnTo>
                <a:lnTo>
                  <a:pt x="64" y="200"/>
                </a:lnTo>
                <a:lnTo>
                  <a:pt x="64" y="201"/>
                </a:lnTo>
                <a:lnTo>
                  <a:pt x="64" y="201"/>
                </a:lnTo>
                <a:lnTo>
                  <a:pt x="64" y="201"/>
                </a:lnTo>
                <a:lnTo>
                  <a:pt x="64" y="201"/>
                </a:lnTo>
                <a:lnTo>
                  <a:pt x="63" y="201"/>
                </a:lnTo>
                <a:lnTo>
                  <a:pt x="63" y="201"/>
                </a:lnTo>
                <a:lnTo>
                  <a:pt x="63" y="201"/>
                </a:lnTo>
                <a:lnTo>
                  <a:pt x="63" y="202"/>
                </a:lnTo>
                <a:lnTo>
                  <a:pt x="63" y="202"/>
                </a:lnTo>
                <a:lnTo>
                  <a:pt x="63" y="202"/>
                </a:lnTo>
                <a:lnTo>
                  <a:pt x="63" y="202"/>
                </a:lnTo>
                <a:lnTo>
                  <a:pt x="62" y="202"/>
                </a:lnTo>
                <a:lnTo>
                  <a:pt x="62" y="202"/>
                </a:lnTo>
                <a:lnTo>
                  <a:pt x="62" y="202"/>
                </a:lnTo>
                <a:lnTo>
                  <a:pt x="62" y="202"/>
                </a:lnTo>
                <a:lnTo>
                  <a:pt x="62" y="203"/>
                </a:lnTo>
                <a:lnTo>
                  <a:pt x="62" y="203"/>
                </a:lnTo>
                <a:lnTo>
                  <a:pt x="61" y="203"/>
                </a:lnTo>
                <a:lnTo>
                  <a:pt x="61" y="203"/>
                </a:lnTo>
                <a:lnTo>
                  <a:pt x="61" y="203"/>
                </a:lnTo>
                <a:lnTo>
                  <a:pt x="61" y="203"/>
                </a:lnTo>
                <a:lnTo>
                  <a:pt x="61" y="203"/>
                </a:lnTo>
                <a:lnTo>
                  <a:pt x="61" y="203"/>
                </a:lnTo>
                <a:lnTo>
                  <a:pt x="61" y="204"/>
                </a:lnTo>
                <a:lnTo>
                  <a:pt x="60" y="204"/>
                </a:lnTo>
                <a:lnTo>
                  <a:pt x="60" y="204"/>
                </a:lnTo>
                <a:lnTo>
                  <a:pt x="60" y="204"/>
                </a:lnTo>
                <a:lnTo>
                  <a:pt x="60" y="204"/>
                </a:lnTo>
                <a:lnTo>
                  <a:pt x="60" y="204"/>
                </a:lnTo>
                <a:lnTo>
                  <a:pt x="60" y="204"/>
                </a:lnTo>
                <a:lnTo>
                  <a:pt x="59" y="204"/>
                </a:lnTo>
                <a:lnTo>
                  <a:pt x="59" y="204"/>
                </a:lnTo>
                <a:lnTo>
                  <a:pt x="59" y="205"/>
                </a:lnTo>
                <a:lnTo>
                  <a:pt x="59" y="205"/>
                </a:lnTo>
                <a:lnTo>
                  <a:pt x="59" y="205"/>
                </a:lnTo>
                <a:lnTo>
                  <a:pt x="59" y="205"/>
                </a:lnTo>
                <a:lnTo>
                  <a:pt x="58" y="205"/>
                </a:lnTo>
                <a:lnTo>
                  <a:pt x="58" y="205"/>
                </a:lnTo>
                <a:lnTo>
                  <a:pt x="58" y="205"/>
                </a:lnTo>
                <a:lnTo>
                  <a:pt x="58" y="205"/>
                </a:lnTo>
                <a:lnTo>
                  <a:pt x="58" y="205"/>
                </a:lnTo>
                <a:lnTo>
                  <a:pt x="57" y="206"/>
                </a:lnTo>
                <a:lnTo>
                  <a:pt x="57" y="206"/>
                </a:lnTo>
                <a:lnTo>
                  <a:pt x="57" y="206"/>
                </a:lnTo>
                <a:lnTo>
                  <a:pt x="57" y="206"/>
                </a:lnTo>
                <a:lnTo>
                  <a:pt x="57" y="206"/>
                </a:lnTo>
                <a:lnTo>
                  <a:pt x="57" y="206"/>
                </a:lnTo>
                <a:lnTo>
                  <a:pt x="55" y="206"/>
                </a:lnTo>
                <a:lnTo>
                  <a:pt x="55" y="206"/>
                </a:lnTo>
                <a:lnTo>
                  <a:pt x="55" y="206"/>
                </a:lnTo>
                <a:lnTo>
                  <a:pt x="55" y="206"/>
                </a:lnTo>
                <a:lnTo>
                  <a:pt x="55" y="206"/>
                </a:lnTo>
                <a:lnTo>
                  <a:pt x="55" y="208"/>
                </a:lnTo>
                <a:lnTo>
                  <a:pt x="54" y="208"/>
                </a:lnTo>
                <a:lnTo>
                  <a:pt x="54" y="208"/>
                </a:lnTo>
                <a:lnTo>
                  <a:pt x="54" y="208"/>
                </a:lnTo>
                <a:lnTo>
                  <a:pt x="54" y="208"/>
                </a:lnTo>
                <a:lnTo>
                  <a:pt x="54" y="208"/>
                </a:lnTo>
                <a:lnTo>
                  <a:pt x="53" y="208"/>
                </a:lnTo>
                <a:lnTo>
                  <a:pt x="53" y="208"/>
                </a:lnTo>
                <a:lnTo>
                  <a:pt x="53" y="208"/>
                </a:lnTo>
                <a:lnTo>
                  <a:pt x="53" y="208"/>
                </a:lnTo>
                <a:lnTo>
                  <a:pt x="53" y="208"/>
                </a:lnTo>
                <a:lnTo>
                  <a:pt x="52" y="208"/>
                </a:lnTo>
                <a:lnTo>
                  <a:pt x="52" y="209"/>
                </a:lnTo>
                <a:lnTo>
                  <a:pt x="52" y="209"/>
                </a:lnTo>
                <a:lnTo>
                  <a:pt x="52" y="209"/>
                </a:lnTo>
                <a:lnTo>
                  <a:pt x="52" y="209"/>
                </a:lnTo>
                <a:lnTo>
                  <a:pt x="52" y="209"/>
                </a:lnTo>
                <a:lnTo>
                  <a:pt x="51" y="209"/>
                </a:lnTo>
                <a:lnTo>
                  <a:pt x="51" y="209"/>
                </a:lnTo>
                <a:lnTo>
                  <a:pt x="51" y="209"/>
                </a:lnTo>
                <a:lnTo>
                  <a:pt x="51" y="209"/>
                </a:lnTo>
                <a:lnTo>
                  <a:pt x="51" y="209"/>
                </a:lnTo>
                <a:lnTo>
                  <a:pt x="50" y="209"/>
                </a:lnTo>
                <a:lnTo>
                  <a:pt x="50" y="209"/>
                </a:lnTo>
                <a:lnTo>
                  <a:pt x="50" y="209"/>
                </a:lnTo>
                <a:lnTo>
                  <a:pt x="50" y="209"/>
                </a:lnTo>
                <a:lnTo>
                  <a:pt x="50" y="209"/>
                </a:lnTo>
                <a:lnTo>
                  <a:pt x="49" y="210"/>
                </a:lnTo>
                <a:lnTo>
                  <a:pt x="49" y="210"/>
                </a:lnTo>
                <a:lnTo>
                  <a:pt x="49" y="210"/>
                </a:lnTo>
                <a:lnTo>
                  <a:pt x="49" y="210"/>
                </a:lnTo>
                <a:lnTo>
                  <a:pt x="49" y="210"/>
                </a:lnTo>
                <a:lnTo>
                  <a:pt x="48" y="210"/>
                </a:lnTo>
                <a:lnTo>
                  <a:pt x="48" y="210"/>
                </a:lnTo>
                <a:lnTo>
                  <a:pt x="48" y="210"/>
                </a:lnTo>
                <a:lnTo>
                  <a:pt x="48" y="210"/>
                </a:lnTo>
                <a:lnTo>
                  <a:pt x="48" y="210"/>
                </a:lnTo>
                <a:lnTo>
                  <a:pt x="46" y="210"/>
                </a:lnTo>
                <a:lnTo>
                  <a:pt x="46" y="210"/>
                </a:lnTo>
                <a:lnTo>
                  <a:pt x="46" y="210"/>
                </a:lnTo>
                <a:lnTo>
                  <a:pt x="46" y="210"/>
                </a:lnTo>
                <a:lnTo>
                  <a:pt x="46" y="210"/>
                </a:lnTo>
                <a:lnTo>
                  <a:pt x="45" y="210"/>
                </a:lnTo>
                <a:lnTo>
                  <a:pt x="45" y="210"/>
                </a:lnTo>
                <a:lnTo>
                  <a:pt x="45" y="210"/>
                </a:lnTo>
                <a:lnTo>
                  <a:pt x="45" y="210"/>
                </a:lnTo>
                <a:lnTo>
                  <a:pt x="45" y="210"/>
                </a:lnTo>
                <a:lnTo>
                  <a:pt x="44" y="210"/>
                </a:lnTo>
                <a:lnTo>
                  <a:pt x="44" y="211"/>
                </a:lnTo>
                <a:lnTo>
                  <a:pt x="44" y="211"/>
                </a:lnTo>
                <a:lnTo>
                  <a:pt x="44" y="211"/>
                </a:lnTo>
                <a:lnTo>
                  <a:pt x="44" y="211"/>
                </a:lnTo>
                <a:lnTo>
                  <a:pt x="43" y="211"/>
                </a:lnTo>
                <a:lnTo>
                  <a:pt x="43" y="211"/>
                </a:lnTo>
                <a:lnTo>
                  <a:pt x="43" y="211"/>
                </a:lnTo>
                <a:lnTo>
                  <a:pt x="43" y="211"/>
                </a:lnTo>
                <a:lnTo>
                  <a:pt x="42" y="211"/>
                </a:lnTo>
                <a:lnTo>
                  <a:pt x="42" y="211"/>
                </a:lnTo>
                <a:lnTo>
                  <a:pt x="42" y="211"/>
                </a:lnTo>
                <a:lnTo>
                  <a:pt x="42" y="211"/>
                </a:lnTo>
                <a:lnTo>
                  <a:pt x="42" y="211"/>
                </a:lnTo>
                <a:lnTo>
                  <a:pt x="41" y="211"/>
                </a:lnTo>
                <a:lnTo>
                  <a:pt x="41" y="211"/>
                </a:lnTo>
                <a:lnTo>
                  <a:pt x="41" y="211"/>
                </a:lnTo>
                <a:lnTo>
                  <a:pt x="41" y="211"/>
                </a:lnTo>
                <a:lnTo>
                  <a:pt x="41" y="211"/>
                </a:lnTo>
                <a:lnTo>
                  <a:pt x="40" y="211"/>
                </a:lnTo>
                <a:lnTo>
                  <a:pt x="40" y="211"/>
                </a:lnTo>
                <a:lnTo>
                  <a:pt x="40" y="211"/>
                </a:lnTo>
                <a:lnTo>
                  <a:pt x="40" y="211"/>
                </a:lnTo>
                <a:lnTo>
                  <a:pt x="40" y="211"/>
                </a:lnTo>
                <a:lnTo>
                  <a:pt x="39" y="211"/>
                </a:lnTo>
                <a:lnTo>
                  <a:pt x="39" y="211"/>
                </a:lnTo>
                <a:lnTo>
                  <a:pt x="39" y="211"/>
                </a:lnTo>
                <a:lnTo>
                  <a:pt x="39" y="211"/>
                </a:lnTo>
                <a:lnTo>
                  <a:pt x="37" y="211"/>
                </a:lnTo>
                <a:lnTo>
                  <a:pt x="37" y="211"/>
                </a:lnTo>
                <a:lnTo>
                  <a:pt x="37" y="211"/>
                </a:lnTo>
                <a:lnTo>
                  <a:pt x="37" y="211"/>
                </a:lnTo>
                <a:lnTo>
                  <a:pt x="37" y="211"/>
                </a:lnTo>
                <a:lnTo>
                  <a:pt x="36" y="211"/>
                </a:lnTo>
                <a:lnTo>
                  <a:pt x="36" y="211"/>
                </a:lnTo>
                <a:lnTo>
                  <a:pt x="36" y="211"/>
                </a:lnTo>
                <a:lnTo>
                  <a:pt x="36" y="211"/>
                </a:lnTo>
                <a:lnTo>
                  <a:pt x="36" y="211"/>
                </a:lnTo>
                <a:lnTo>
                  <a:pt x="35" y="211"/>
                </a:lnTo>
                <a:lnTo>
                  <a:pt x="35" y="211"/>
                </a:lnTo>
                <a:lnTo>
                  <a:pt x="35" y="211"/>
                </a:lnTo>
                <a:lnTo>
                  <a:pt x="35" y="211"/>
                </a:lnTo>
                <a:lnTo>
                  <a:pt x="34" y="211"/>
                </a:lnTo>
                <a:lnTo>
                  <a:pt x="34" y="211"/>
                </a:lnTo>
                <a:lnTo>
                  <a:pt x="34" y="211"/>
                </a:lnTo>
                <a:lnTo>
                  <a:pt x="34" y="211"/>
                </a:lnTo>
                <a:lnTo>
                  <a:pt x="34" y="211"/>
                </a:lnTo>
                <a:lnTo>
                  <a:pt x="33" y="211"/>
                </a:lnTo>
                <a:lnTo>
                  <a:pt x="33" y="211"/>
                </a:lnTo>
                <a:lnTo>
                  <a:pt x="33" y="211"/>
                </a:lnTo>
                <a:lnTo>
                  <a:pt x="33" y="211"/>
                </a:lnTo>
                <a:lnTo>
                  <a:pt x="33" y="211"/>
                </a:lnTo>
                <a:lnTo>
                  <a:pt x="32" y="210"/>
                </a:lnTo>
                <a:lnTo>
                  <a:pt x="32" y="210"/>
                </a:lnTo>
                <a:lnTo>
                  <a:pt x="32" y="210"/>
                </a:lnTo>
                <a:lnTo>
                  <a:pt x="32" y="210"/>
                </a:lnTo>
                <a:lnTo>
                  <a:pt x="32" y="210"/>
                </a:lnTo>
                <a:lnTo>
                  <a:pt x="31" y="210"/>
                </a:lnTo>
                <a:lnTo>
                  <a:pt x="31" y="210"/>
                </a:lnTo>
                <a:lnTo>
                  <a:pt x="31" y="210"/>
                </a:lnTo>
                <a:lnTo>
                  <a:pt x="31" y="210"/>
                </a:lnTo>
                <a:lnTo>
                  <a:pt x="31" y="210"/>
                </a:lnTo>
                <a:lnTo>
                  <a:pt x="30" y="210"/>
                </a:lnTo>
                <a:lnTo>
                  <a:pt x="30" y="210"/>
                </a:lnTo>
                <a:lnTo>
                  <a:pt x="30" y="210"/>
                </a:lnTo>
                <a:lnTo>
                  <a:pt x="30" y="210"/>
                </a:lnTo>
                <a:lnTo>
                  <a:pt x="30" y="210"/>
                </a:lnTo>
                <a:lnTo>
                  <a:pt x="28" y="210"/>
                </a:lnTo>
                <a:lnTo>
                  <a:pt x="28" y="210"/>
                </a:lnTo>
                <a:lnTo>
                  <a:pt x="28" y="210"/>
                </a:lnTo>
                <a:lnTo>
                  <a:pt x="28" y="210"/>
                </a:lnTo>
                <a:lnTo>
                  <a:pt x="28" y="210"/>
                </a:lnTo>
                <a:lnTo>
                  <a:pt x="27" y="210"/>
                </a:lnTo>
                <a:lnTo>
                  <a:pt x="27" y="209"/>
                </a:lnTo>
                <a:lnTo>
                  <a:pt x="27" y="209"/>
                </a:lnTo>
                <a:lnTo>
                  <a:pt x="27" y="209"/>
                </a:lnTo>
                <a:lnTo>
                  <a:pt x="27" y="209"/>
                </a:lnTo>
                <a:lnTo>
                  <a:pt x="26" y="209"/>
                </a:lnTo>
                <a:lnTo>
                  <a:pt x="26" y="209"/>
                </a:lnTo>
                <a:lnTo>
                  <a:pt x="26" y="209"/>
                </a:lnTo>
                <a:lnTo>
                  <a:pt x="26" y="209"/>
                </a:lnTo>
                <a:lnTo>
                  <a:pt x="26" y="209"/>
                </a:lnTo>
                <a:lnTo>
                  <a:pt x="25" y="209"/>
                </a:lnTo>
                <a:lnTo>
                  <a:pt x="25" y="209"/>
                </a:lnTo>
                <a:lnTo>
                  <a:pt x="25" y="209"/>
                </a:lnTo>
                <a:lnTo>
                  <a:pt x="25" y="209"/>
                </a:lnTo>
                <a:lnTo>
                  <a:pt x="25" y="209"/>
                </a:lnTo>
                <a:lnTo>
                  <a:pt x="24" y="209"/>
                </a:lnTo>
                <a:lnTo>
                  <a:pt x="24" y="208"/>
                </a:lnTo>
                <a:lnTo>
                  <a:pt x="24" y="208"/>
                </a:lnTo>
                <a:lnTo>
                  <a:pt x="24" y="208"/>
                </a:lnTo>
                <a:lnTo>
                  <a:pt x="24" y="208"/>
                </a:lnTo>
                <a:lnTo>
                  <a:pt x="24" y="208"/>
                </a:lnTo>
                <a:lnTo>
                  <a:pt x="23" y="208"/>
                </a:lnTo>
                <a:lnTo>
                  <a:pt x="23" y="208"/>
                </a:lnTo>
                <a:lnTo>
                  <a:pt x="23" y="208"/>
                </a:lnTo>
                <a:lnTo>
                  <a:pt x="23" y="208"/>
                </a:lnTo>
                <a:lnTo>
                  <a:pt x="23" y="208"/>
                </a:lnTo>
                <a:lnTo>
                  <a:pt x="22" y="208"/>
                </a:lnTo>
                <a:lnTo>
                  <a:pt x="22" y="208"/>
                </a:lnTo>
                <a:lnTo>
                  <a:pt x="22" y="206"/>
                </a:lnTo>
                <a:lnTo>
                  <a:pt x="22" y="206"/>
                </a:lnTo>
                <a:lnTo>
                  <a:pt x="22" y="206"/>
                </a:lnTo>
                <a:lnTo>
                  <a:pt x="22" y="206"/>
                </a:lnTo>
                <a:lnTo>
                  <a:pt x="21" y="206"/>
                </a:lnTo>
                <a:lnTo>
                  <a:pt x="21" y="206"/>
                </a:lnTo>
                <a:lnTo>
                  <a:pt x="21" y="206"/>
                </a:lnTo>
                <a:lnTo>
                  <a:pt x="21" y="206"/>
                </a:lnTo>
                <a:lnTo>
                  <a:pt x="21" y="206"/>
                </a:lnTo>
                <a:lnTo>
                  <a:pt x="19" y="206"/>
                </a:lnTo>
                <a:lnTo>
                  <a:pt x="19" y="206"/>
                </a:lnTo>
                <a:lnTo>
                  <a:pt x="19" y="205"/>
                </a:lnTo>
                <a:lnTo>
                  <a:pt x="19" y="205"/>
                </a:lnTo>
                <a:lnTo>
                  <a:pt x="19" y="205"/>
                </a:lnTo>
                <a:lnTo>
                  <a:pt x="19" y="205"/>
                </a:lnTo>
                <a:lnTo>
                  <a:pt x="18" y="205"/>
                </a:lnTo>
                <a:lnTo>
                  <a:pt x="18" y="205"/>
                </a:lnTo>
                <a:lnTo>
                  <a:pt x="18" y="205"/>
                </a:lnTo>
                <a:lnTo>
                  <a:pt x="18" y="205"/>
                </a:lnTo>
                <a:lnTo>
                  <a:pt x="18" y="205"/>
                </a:lnTo>
                <a:lnTo>
                  <a:pt x="18" y="204"/>
                </a:lnTo>
                <a:lnTo>
                  <a:pt x="17" y="204"/>
                </a:lnTo>
                <a:lnTo>
                  <a:pt x="17" y="204"/>
                </a:lnTo>
                <a:lnTo>
                  <a:pt x="17" y="204"/>
                </a:lnTo>
                <a:lnTo>
                  <a:pt x="17" y="204"/>
                </a:lnTo>
                <a:lnTo>
                  <a:pt x="17" y="204"/>
                </a:lnTo>
                <a:lnTo>
                  <a:pt x="17" y="204"/>
                </a:lnTo>
                <a:lnTo>
                  <a:pt x="16" y="204"/>
                </a:lnTo>
                <a:lnTo>
                  <a:pt x="16" y="204"/>
                </a:lnTo>
                <a:lnTo>
                  <a:pt x="16" y="203"/>
                </a:lnTo>
                <a:lnTo>
                  <a:pt x="16" y="203"/>
                </a:lnTo>
                <a:lnTo>
                  <a:pt x="16" y="203"/>
                </a:lnTo>
                <a:lnTo>
                  <a:pt x="16" y="203"/>
                </a:lnTo>
                <a:lnTo>
                  <a:pt x="15" y="203"/>
                </a:lnTo>
                <a:lnTo>
                  <a:pt x="15" y="203"/>
                </a:lnTo>
                <a:lnTo>
                  <a:pt x="15" y="203"/>
                </a:lnTo>
                <a:lnTo>
                  <a:pt x="15" y="203"/>
                </a:lnTo>
                <a:lnTo>
                  <a:pt x="15" y="202"/>
                </a:lnTo>
                <a:lnTo>
                  <a:pt x="15" y="202"/>
                </a:lnTo>
                <a:lnTo>
                  <a:pt x="14" y="202"/>
                </a:lnTo>
                <a:lnTo>
                  <a:pt x="14" y="202"/>
                </a:lnTo>
                <a:lnTo>
                  <a:pt x="14" y="202"/>
                </a:lnTo>
                <a:lnTo>
                  <a:pt x="14" y="202"/>
                </a:lnTo>
                <a:lnTo>
                  <a:pt x="14" y="202"/>
                </a:lnTo>
                <a:lnTo>
                  <a:pt x="14" y="202"/>
                </a:lnTo>
                <a:lnTo>
                  <a:pt x="14" y="201"/>
                </a:lnTo>
                <a:lnTo>
                  <a:pt x="13" y="201"/>
                </a:lnTo>
                <a:lnTo>
                  <a:pt x="13" y="201"/>
                </a:lnTo>
                <a:lnTo>
                  <a:pt x="13" y="201"/>
                </a:lnTo>
                <a:lnTo>
                  <a:pt x="13" y="201"/>
                </a:lnTo>
                <a:lnTo>
                  <a:pt x="13" y="201"/>
                </a:lnTo>
                <a:lnTo>
                  <a:pt x="13" y="201"/>
                </a:lnTo>
                <a:lnTo>
                  <a:pt x="13" y="200"/>
                </a:lnTo>
                <a:lnTo>
                  <a:pt x="12" y="200"/>
                </a:lnTo>
                <a:lnTo>
                  <a:pt x="12" y="200"/>
                </a:lnTo>
                <a:lnTo>
                  <a:pt x="12" y="200"/>
                </a:lnTo>
                <a:lnTo>
                  <a:pt x="12" y="200"/>
                </a:lnTo>
                <a:lnTo>
                  <a:pt x="12" y="200"/>
                </a:lnTo>
                <a:lnTo>
                  <a:pt x="12" y="200"/>
                </a:lnTo>
                <a:lnTo>
                  <a:pt x="12" y="199"/>
                </a:lnTo>
                <a:lnTo>
                  <a:pt x="10" y="199"/>
                </a:lnTo>
                <a:lnTo>
                  <a:pt x="10" y="199"/>
                </a:lnTo>
                <a:lnTo>
                  <a:pt x="10" y="199"/>
                </a:lnTo>
                <a:lnTo>
                  <a:pt x="10" y="199"/>
                </a:lnTo>
                <a:lnTo>
                  <a:pt x="10" y="199"/>
                </a:lnTo>
                <a:lnTo>
                  <a:pt x="10" y="199"/>
                </a:lnTo>
                <a:lnTo>
                  <a:pt x="10" y="197"/>
                </a:lnTo>
                <a:lnTo>
                  <a:pt x="10" y="197"/>
                </a:lnTo>
                <a:lnTo>
                  <a:pt x="9" y="197"/>
                </a:lnTo>
                <a:lnTo>
                  <a:pt x="9" y="197"/>
                </a:lnTo>
                <a:lnTo>
                  <a:pt x="9" y="197"/>
                </a:lnTo>
                <a:lnTo>
                  <a:pt x="9" y="197"/>
                </a:lnTo>
                <a:lnTo>
                  <a:pt x="9" y="196"/>
                </a:lnTo>
                <a:lnTo>
                  <a:pt x="9" y="196"/>
                </a:lnTo>
                <a:lnTo>
                  <a:pt x="9" y="196"/>
                </a:lnTo>
                <a:lnTo>
                  <a:pt x="8" y="196"/>
                </a:lnTo>
                <a:lnTo>
                  <a:pt x="8" y="196"/>
                </a:lnTo>
                <a:lnTo>
                  <a:pt x="8" y="196"/>
                </a:lnTo>
                <a:lnTo>
                  <a:pt x="8" y="196"/>
                </a:lnTo>
                <a:lnTo>
                  <a:pt x="8" y="195"/>
                </a:lnTo>
                <a:lnTo>
                  <a:pt x="8" y="195"/>
                </a:lnTo>
                <a:lnTo>
                  <a:pt x="8" y="195"/>
                </a:lnTo>
                <a:lnTo>
                  <a:pt x="8" y="195"/>
                </a:lnTo>
                <a:lnTo>
                  <a:pt x="8" y="195"/>
                </a:lnTo>
                <a:lnTo>
                  <a:pt x="7" y="195"/>
                </a:lnTo>
                <a:lnTo>
                  <a:pt x="7" y="194"/>
                </a:lnTo>
                <a:lnTo>
                  <a:pt x="7" y="194"/>
                </a:lnTo>
                <a:lnTo>
                  <a:pt x="7" y="194"/>
                </a:lnTo>
                <a:lnTo>
                  <a:pt x="7" y="194"/>
                </a:lnTo>
                <a:lnTo>
                  <a:pt x="7" y="194"/>
                </a:lnTo>
                <a:lnTo>
                  <a:pt x="7" y="194"/>
                </a:lnTo>
                <a:lnTo>
                  <a:pt x="7" y="193"/>
                </a:lnTo>
                <a:lnTo>
                  <a:pt x="7" y="193"/>
                </a:lnTo>
                <a:lnTo>
                  <a:pt x="6" y="193"/>
                </a:lnTo>
                <a:lnTo>
                  <a:pt x="6" y="193"/>
                </a:lnTo>
                <a:lnTo>
                  <a:pt x="6" y="193"/>
                </a:lnTo>
                <a:lnTo>
                  <a:pt x="6" y="193"/>
                </a:lnTo>
                <a:lnTo>
                  <a:pt x="6" y="192"/>
                </a:lnTo>
                <a:lnTo>
                  <a:pt x="6" y="192"/>
                </a:lnTo>
                <a:lnTo>
                  <a:pt x="6" y="192"/>
                </a:lnTo>
                <a:lnTo>
                  <a:pt x="6" y="192"/>
                </a:lnTo>
                <a:lnTo>
                  <a:pt x="6" y="192"/>
                </a:lnTo>
                <a:lnTo>
                  <a:pt x="6" y="191"/>
                </a:lnTo>
                <a:lnTo>
                  <a:pt x="5" y="191"/>
                </a:lnTo>
                <a:lnTo>
                  <a:pt x="5" y="191"/>
                </a:lnTo>
                <a:lnTo>
                  <a:pt x="5" y="191"/>
                </a:lnTo>
                <a:lnTo>
                  <a:pt x="5" y="191"/>
                </a:lnTo>
                <a:lnTo>
                  <a:pt x="5" y="191"/>
                </a:lnTo>
                <a:lnTo>
                  <a:pt x="5" y="190"/>
                </a:lnTo>
                <a:lnTo>
                  <a:pt x="5" y="190"/>
                </a:lnTo>
                <a:lnTo>
                  <a:pt x="5" y="190"/>
                </a:lnTo>
                <a:lnTo>
                  <a:pt x="5" y="190"/>
                </a:lnTo>
                <a:lnTo>
                  <a:pt x="5" y="190"/>
                </a:lnTo>
                <a:lnTo>
                  <a:pt x="5" y="188"/>
                </a:lnTo>
                <a:lnTo>
                  <a:pt x="4" y="188"/>
                </a:lnTo>
                <a:lnTo>
                  <a:pt x="4" y="188"/>
                </a:lnTo>
                <a:lnTo>
                  <a:pt x="4" y="188"/>
                </a:lnTo>
                <a:lnTo>
                  <a:pt x="4" y="188"/>
                </a:lnTo>
                <a:lnTo>
                  <a:pt x="4" y="188"/>
                </a:lnTo>
                <a:lnTo>
                  <a:pt x="4" y="187"/>
                </a:lnTo>
                <a:lnTo>
                  <a:pt x="4" y="187"/>
                </a:lnTo>
                <a:lnTo>
                  <a:pt x="4" y="187"/>
                </a:lnTo>
                <a:lnTo>
                  <a:pt x="4" y="187"/>
                </a:lnTo>
                <a:lnTo>
                  <a:pt x="4" y="187"/>
                </a:lnTo>
                <a:lnTo>
                  <a:pt x="4" y="186"/>
                </a:lnTo>
                <a:lnTo>
                  <a:pt x="4" y="186"/>
                </a:lnTo>
                <a:lnTo>
                  <a:pt x="4" y="186"/>
                </a:lnTo>
                <a:lnTo>
                  <a:pt x="3" y="186"/>
                </a:lnTo>
                <a:lnTo>
                  <a:pt x="3" y="186"/>
                </a:lnTo>
                <a:lnTo>
                  <a:pt x="3" y="185"/>
                </a:lnTo>
                <a:lnTo>
                  <a:pt x="3" y="185"/>
                </a:lnTo>
                <a:lnTo>
                  <a:pt x="3" y="185"/>
                </a:lnTo>
                <a:lnTo>
                  <a:pt x="3" y="185"/>
                </a:lnTo>
                <a:lnTo>
                  <a:pt x="3" y="185"/>
                </a:lnTo>
                <a:lnTo>
                  <a:pt x="3" y="184"/>
                </a:lnTo>
                <a:lnTo>
                  <a:pt x="3" y="184"/>
                </a:lnTo>
                <a:lnTo>
                  <a:pt x="3" y="184"/>
                </a:lnTo>
                <a:lnTo>
                  <a:pt x="3" y="184"/>
                </a:lnTo>
                <a:lnTo>
                  <a:pt x="3" y="184"/>
                </a:lnTo>
                <a:lnTo>
                  <a:pt x="3" y="183"/>
                </a:lnTo>
                <a:lnTo>
                  <a:pt x="3" y="183"/>
                </a:lnTo>
                <a:lnTo>
                  <a:pt x="3" y="183"/>
                </a:lnTo>
                <a:lnTo>
                  <a:pt x="3" y="183"/>
                </a:lnTo>
                <a:lnTo>
                  <a:pt x="1" y="183"/>
                </a:lnTo>
                <a:lnTo>
                  <a:pt x="1" y="182"/>
                </a:lnTo>
                <a:lnTo>
                  <a:pt x="1" y="182"/>
                </a:lnTo>
                <a:lnTo>
                  <a:pt x="1" y="182"/>
                </a:lnTo>
                <a:lnTo>
                  <a:pt x="1" y="182"/>
                </a:lnTo>
                <a:lnTo>
                  <a:pt x="1" y="182"/>
                </a:lnTo>
                <a:lnTo>
                  <a:pt x="1" y="181"/>
                </a:lnTo>
                <a:lnTo>
                  <a:pt x="1" y="181"/>
                </a:lnTo>
                <a:lnTo>
                  <a:pt x="1" y="181"/>
                </a:lnTo>
                <a:lnTo>
                  <a:pt x="1" y="181"/>
                </a:lnTo>
                <a:lnTo>
                  <a:pt x="1" y="181"/>
                </a:lnTo>
                <a:lnTo>
                  <a:pt x="1" y="179"/>
                </a:lnTo>
                <a:lnTo>
                  <a:pt x="1" y="179"/>
                </a:lnTo>
                <a:lnTo>
                  <a:pt x="1" y="179"/>
                </a:lnTo>
                <a:lnTo>
                  <a:pt x="1" y="179"/>
                </a:lnTo>
                <a:lnTo>
                  <a:pt x="1" y="179"/>
                </a:lnTo>
                <a:lnTo>
                  <a:pt x="1" y="178"/>
                </a:lnTo>
                <a:lnTo>
                  <a:pt x="1" y="178"/>
                </a:lnTo>
                <a:lnTo>
                  <a:pt x="1" y="178"/>
                </a:lnTo>
                <a:lnTo>
                  <a:pt x="1" y="178"/>
                </a:lnTo>
                <a:lnTo>
                  <a:pt x="1" y="178"/>
                </a:lnTo>
                <a:lnTo>
                  <a:pt x="1" y="177"/>
                </a:lnTo>
                <a:lnTo>
                  <a:pt x="1" y="177"/>
                </a:lnTo>
                <a:lnTo>
                  <a:pt x="1" y="177"/>
                </a:lnTo>
                <a:lnTo>
                  <a:pt x="1" y="177"/>
                </a:lnTo>
                <a:lnTo>
                  <a:pt x="1" y="177"/>
                </a:lnTo>
                <a:lnTo>
                  <a:pt x="1" y="176"/>
                </a:lnTo>
                <a:lnTo>
                  <a:pt x="1" y="176"/>
                </a:lnTo>
                <a:lnTo>
                  <a:pt x="1" y="176"/>
                </a:lnTo>
                <a:lnTo>
                  <a:pt x="1" y="176"/>
                </a:lnTo>
                <a:lnTo>
                  <a:pt x="1" y="175"/>
                </a:lnTo>
                <a:lnTo>
                  <a:pt x="1" y="175"/>
                </a:lnTo>
                <a:lnTo>
                  <a:pt x="0" y="175"/>
                </a:lnTo>
                <a:lnTo>
                  <a:pt x="0" y="175"/>
                </a:lnTo>
                <a:lnTo>
                  <a:pt x="0" y="175"/>
                </a:lnTo>
                <a:lnTo>
                  <a:pt x="0" y="174"/>
                </a:lnTo>
                <a:lnTo>
                  <a:pt x="0" y="174"/>
                </a:lnTo>
                <a:lnTo>
                  <a:pt x="0" y="174"/>
                </a:lnTo>
                <a:lnTo>
                  <a:pt x="0" y="174"/>
                </a:lnTo>
                <a:lnTo>
                  <a:pt x="0" y="174"/>
                </a:lnTo>
                <a:lnTo>
                  <a:pt x="0" y="173"/>
                </a:lnTo>
                <a:lnTo>
                  <a:pt x="0" y="173"/>
                </a:lnTo>
                <a:lnTo>
                  <a:pt x="0" y="173"/>
                </a:lnTo>
                <a:lnTo>
                  <a:pt x="0" y="173"/>
                </a:lnTo>
                <a:lnTo>
                  <a:pt x="0" y="171"/>
                </a:lnTo>
                <a:lnTo>
                  <a:pt x="0" y="171"/>
                </a:lnTo>
                <a:lnTo>
                  <a:pt x="0" y="171"/>
                </a:lnTo>
                <a:lnTo>
                  <a:pt x="1" y="171"/>
                </a:lnTo>
                <a:lnTo>
                  <a:pt x="1" y="171"/>
                </a:lnTo>
                <a:lnTo>
                  <a:pt x="1" y="170"/>
                </a:lnTo>
                <a:lnTo>
                  <a:pt x="1" y="170"/>
                </a:lnTo>
                <a:lnTo>
                  <a:pt x="1" y="170"/>
                </a:lnTo>
                <a:lnTo>
                  <a:pt x="1" y="170"/>
                </a:lnTo>
                <a:lnTo>
                  <a:pt x="1" y="170"/>
                </a:lnTo>
                <a:lnTo>
                  <a:pt x="1" y="169"/>
                </a:lnTo>
                <a:lnTo>
                  <a:pt x="1" y="169"/>
                </a:lnTo>
                <a:lnTo>
                  <a:pt x="1" y="169"/>
                </a:lnTo>
                <a:lnTo>
                  <a:pt x="1" y="169"/>
                </a:lnTo>
                <a:lnTo>
                  <a:pt x="1" y="168"/>
                </a:lnTo>
                <a:lnTo>
                  <a:pt x="1" y="168"/>
                </a:lnTo>
                <a:lnTo>
                  <a:pt x="1" y="168"/>
                </a:lnTo>
                <a:lnTo>
                  <a:pt x="1" y="168"/>
                </a:lnTo>
                <a:lnTo>
                  <a:pt x="1" y="168"/>
                </a:lnTo>
                <a:lnTo>
                  <a:pt x="1" y="167"/>
                </a:lnTo>
                <a:lnTo>
                  <a:pt x="1" y="167"/>
                </a:lnTo>
                <a:lnTo>
                  <a:pt x="1" y="167"/>
                </a:lnTo>
                <a:lnTo>
                  <a:pt x="1" y="167"/>
                </a:lnTo>
                <a:lnTo>
                  <a:pt x="1" y="167"/>
                </a:lnTo>
                <a:lnTo>
                  <a:pt x="1" y="166"/>
                </a:lnTo>
                <a:lnTo>
                  <a:pt x="1" y="166"/>
                </a:lnTo>
                <a:lnTo>
                  <a:pt x="1" y="166"/>
                </a:lnTo>
                <a:lnTo>
                  <a:pt x="1" y="166"/>
                </a:lnTo>
                <a:lnTo>
                  <a:pt x="1" y="166"/>
                </a:lnTo>
                <a:lnTo>
                  <a:pt x="1" y="165"/>
                </a:lnTo>
                <a:lnTo>
                  <a:pt x="1" y="165"/>
                </a:lnTo>
                <a:lnTo>
                  <a:pt x="1" y="165"/>
                </a:lnTo>
                <a:lnTo>
                  <a:pt x="1" y="165"/>
                </a:lnTo>
                <a:lnTo>
                  <a:pt x="1" y="165"/>
                </a:lnTo>
                <a:lnTo>
                  <a:pt x="1" y="164"/>
                </a:lnTo>
                <a:lnTo>
                  <a:pt x="3" y="164"/>
                </a:lnTo>
                <a:lnTo>
                  <a:pt x="3" y="164"/>
                </a:lnTo>
                <a:lnTo>
                  <a:pt x="3" y="164"/>
                </a:lnTo>
                <a:lnTo>
                  <a:pt x="3" y="164"/>
                </a:lnTo>
                <a:lnTo>
                  <a:pt x="3" y="162"/>
                </a:lnTo>
                <a:lnTo>
                  <a:pt x="3" y="162"/>
                </a:lnTo>
                <a:lnTo>
                  <a:pt x="3" y="162"/>
                </a:lnTo>
                <a:lnTo>
                  <a:pt x="3" y="162"/>
                </a:lnTo>
                <a:lnTo>
                  <a:pt x="3" y="162"/>
                </a:lnTo>
                <a:lnTo>
                  <a:pt x="3" y="161"/>
                </a:lnTo>
                <a:lnTo>
                  <a:pt x="3" y="161"/>
                </a:lnTo>
                <a:lnTo>
                  <a:pt x="3" y="161"/>
                </a:lnTo>
                <a:lnTo>
                  <a:pt x="3" y="161"/>
                </a:lnTo>
                <a:lnTo>
                  <a:pt x="3" y="161"/>
                </a:lnTo>
                <a:lnTo>
                  <a:pt x="3" y="160"/>
                </a:lnTo>
                <a:lnTo>
                  <a:pt x="3" y="160"/>
                </a:lnTo>
                <a:lnTo>
                  <a:pt x="4" y="160"/>
                </a:lnTo>
                <a:lnTo>
                  <a:pt x="4" y="160"/>
                </a:lnTo>
                <a:lnTo>
                  <a:pt x="4" y="160"/>
                </a:lnTo>
                <a:lnTo>
                  <a:pt x="4" y="159"/>
                </a:lnTo>
                <a:lnTo>
                  <a:pt x="4" y="159"/>
                </a:lnTo>
                <a:lnTo>
                  <a:pt x="4" y="159"/>
                </a:lnTo>
                <a:lnTo>
                  <a:pt x="4" y="159"/>
                </a:lnTo>
                <a:lnTo>
                  <a:pt x="4" y="159"/>
                </a:lnTo>
                <a:lnTo>
                  <a:pt x="4" y="159"/>
                </a:lnTo>
                <a:lnTo>
                  <a:pt x="4" y="158"/>
                </a:lnTo>
                <a:lnTo>
                  <a:pt x="4" y="158"/>
                </a:lnTo>
                <a:lnTo>
                  <a:pt x="4" y="158"/>
                </a:lnTo>
                <a:lnTo>
                  <a:pt x="4" y="158"/>
                </a:lnTo>
                <a:lnTo>
                  <a:pt x="5" y="158"/>
                </a:lnTo>
                <a:lnTo>
                  <a:pt x="5" y="157"/>
                </a:lnTo>
                <a:lnTo>
                  <a:pt x="5" y="157"/>
                </a:lnTo>
                <a:lnTo>
                  <a:pt x="5" y="157"/>
                </a:lnTo>
                <a:lnTo>
                  <a:pt x="5" y="157"/>
                </a:lnTo>
                <a:lnTo>
                  <a:pt x="5" y="157"/>
                </a:lnTo>
                <a:lnTo>
                  <a:pt x="5" y="157"/>
                </a:lnTo>
                <a:lnTo>
                  <a:pt x="5" y="156"/>
                </a:lnTo>
                <a:lnTo>
                  <a:pt x="5" y="156"/>
                </a:lnTo>
                <a:lnTo>
                  <a:pt x="5" y="156"/>
                </a:lnTo>
                <a:lnTo>
                  <a:pt x="5" y="156"/>
                </a:lnTo>
                <a:lnTo>
                  <a:pt x="6" y="156"/>
                </a:lnTo>
                <a:lnTo>
                  <a:pt x="6" y="155"/>
                </a:lnTo>
                <a:lnTo>
                  <a:pt x="6" y="155"/>
                </a:lnTo>
                <a:lnTo>
                  <a:pt x="6" y="155"/>
                </a:lnTo>
                <a:lnTo>
                  <a:pt x="6" y="155"/>
                </a:lnTo>
                <a:lnTo>
                  <a:pt x="6" y="155"/>
                </a:lnTo>
                <a:lnTo>
                  <a:pt x="6" y="155"/>
                </a:lnTo>
                <a:lnTo>
                  <a:pt x="6" y="153"/>
                </a:lnTo>
                <a:lnTo>
                  <a:pt x="6" y="153"/>
                </a:lnTo>
                <a:lnTo>
                  <a:pt x="6" y="153"/>
                </a:lnTo>
                <a:lnTo>
                  <a:pt x="7" y="153"/>
                </a:lnTo>
                <a:lnTo>
                  <a:pt x="7" y="153"/>
                </a:lnTo>
                <a:lnTo>
                  <a:pt x="7" y="153"/>
                </a:lnTo>
                <a:lnTo>
                  <a:pt x="7" y="152"/>
                </a:lnTo>
                <a:lnTo>
                  <a:pt x="7" y="152"/>
                </a:lnTo>
                <a:lnTo>
                  <a:pt x="7" y="152"/>
                </a:lnTo>
                <a:lnTo>
                  <a:pt x="7" y="152"/>
                </a:lnTo>
                <a:lnTo>
                  <a:pt x="7" y="152"/>
                </a:lnTo>
                <a:lnTo>
                  <a:pt x="7" y="152"/>
                </a:lnTo>
                <a:lnTo>
                  <a:pt x="8" y="151"/>
                </a:lnTo>
                <a:lnTo>
                  <a:pt x="8" y="151"/>
                </a:lnTo>
                <a:lnTo>
                  <a:pt x="8" y="151"/>
                </a:lnTo>
                <a:lnTo>
                  <a:pt x="8" y="151"/>
                </a:lnTo>
                <a:lnTo>
                  <a:pt x="8" y="151"/>
                </a:lnTo>
                <a:lnTo>
                  <a:pt x="8" y="151"/>
                </a:lnTo>
                <a:lnTo>
                  <a:pt x="8" y="150"/>
                </a:lnTo>
                <a:lnTo>
                  <a:pt x="8" y="150"/>
                </a:lnTo>
                <a:lnTo>
                  <a:pt x="8" y="150"/>
                </a:lnTo>
                <a:lnTo>
                  <a:pt x="9" y="150"/>
                </a:lnTo>
                <a:lnTo>
                  <a:pt x="9" y="150"/>
                </a:lnTo>
                <a:lnTo>
                  <a:pt x="9" y="150"/>
                </a:lnTo>
                <a:lnTo>
                  <a:pt x="9" y="149"/>
                </a:lnTo>
                <a:lnTo>
                  <a:pt x="9" y="149"/>
                </a:lnTo>
                <a:lnTo>
                  <a:pt x="9" y="149"/>
                </a:lnTo>
                <a:lnTo>
                  <a:pt x="9" y="149"/>
                </a:lnTo>
                <a:lnTo>
                  <a:pt x="10" y="149"/>
                </a:lnTo>
                <a:lnTo>
                  <a:pt x="10" y="149"/>
                </a:lnTo>
                <a:lnTo>
                  <a:pt x="10" y="149"/>
                </a:lnTo>
                <a:lnTo>
                  <a:pt x="10" y="148"/>
                </a:lnTo>
                <a:lnTo>
                  <a:pt x="10" y="148"/>
                </a:lnTo>
                <a:lnTo>
                  <a:pt x="10" y="148"/>
                </a:lnTo>
                <a:lnTo>
                  <a:pt x="10" y="148"/>
                </a:lnTo>
                <a:lnTo>
                  <a:pt x="10" y="148"/>
                </a:lnTo>
                <a:lnTo>
                  <a:pt x="12" y="148"/>
                </a:lnTo>
                <a:lnTo>
                  <a:pt x="12" y="148"/>
                </a:lnTo>
                <a:lnTo>
                  <a:pt x="12" y="147"/>
                </a:lnTo>
                <a:lnTo>
                  <a:pt x="12" y="147"/>
                </a:lnTo>
                <a:lnTo>
                  <a:pt x="12" y="147"/>
                </a:lnTo>
                <a:lnTo>
                  <a:pt x="12" y="147"/>
                </a:lnTo>
                <a:lnTo>
                  <a:pt x="12" y="147"/>
                </a:lnTo>
                <a:lnTo>
                  <a:pt x="13" y="147"/>
                </a:lnTo>
                <a:lnTo>
                  <a:pt x="13" y="147"/>
                </a:lnTo>
                <a:lnTo>
                  <a:pt x="13" y="146"/>
                </a:lnTo>
                <a:lnTo>
                  <a:pt x="13" y="146"/>
                </a:lnTo>
                <a:lnTo>
                  <a:pt x="13" y="146"/>
                </a:lnTo>
                <a:lnTo>
                  <a:pt x="13" y="146"/>
                </a:lnTo>
                <a:lnTo>
                  <a:pt x="13" y="146"/>
                </a:lnTo>
                <a:lnTo>
                  <a:pt x="14" y="146"/>
                </a:lnTo>
                <a:lnTo>
                  <a:pt x="14" y="146"/>
                </a:lnTo>
                <a:lnTo>
                  <a:pt x="14" y="144"/>
                </a:lnTo>
                <a:lnTo>
                  <a:pt x="14" y="144"/>
                </a:lnTo>
                <a:lnTo>
                  <a:pt x="14" y="144"/>
                </a:lnTo>
                <a:lnTo>
                  <a:pt x="14" y="144"/>
                </a:lnTo>
                <a:lnTo>
                  <a:pt x="14" y="144"/>
                </a:lnTo>
                <a:lnTo>
                  <a:pt x="15" y="144"/>
                </a:lnTo>
                <a:lnTo>
                  <a:pt x="15" y="144"/>
                </a:lnTo>
                <a:lnTo>
                  <a:pt x="15" y="144"/>
                </a:lnTo>
                <a:lnTo>
                  <a:pt x="15" y="143"/>
                </a:lnTo>
                <a:lnTo>
                  <a:pt x="15" y="143"/>
                </a:lnTo>
                <a:lnTo>
                  <a:pt x="15" y="143"/>
                </a:lnTo>
                <a:lnTo>
                  <a:pt x="16" y="143"/>
                </a:lnTo>
                <a:lnTo>
                  <a:pt x="16" y="143"/>
                </a:lnTo>
                <a:lnTo>
                  <a:pt x="16" y="143"/>
                </a:lnTo>
                <a:lnTo>
                  <a:pt x="16" y="143"/>
                </a:lnTo>
                <a:lnTo>
                  <a:pt x="16" y="143"/>
                </a:lnTo>
                <a:lnTo>
                  <a:pt x="16" y="142"/>
                </a:lnTo>
                <a:lnTo>
                  <a:pt x="17" y="142"/>
                </a:lnTo>
                <a:lnTo>
                  <a:pt x="17" y="142"/>
                </a:lnTo>
                <a:lnTo>
                  <a:pt x="17" y="142"/>
                </a:lnTo>
                <a:lnTo>
                  <a:pt x="17" y="142"/>
                </a:lnTo>
                <a:lnTo>
                  <a:pt x="17" y="142"/>
                </a:lnTo>
                <a:lnTo>
                  <a:pt x="17" y="142"/>
                </a:lnTo>
                <a:lnTo>
                  <a:pt x="18" y="142"/>
                </a:lnTo>
                <a:lnTo>
                  <a:pt x="18" y="142"/>
                </a:lnTo>
                <a:lnTo>
                  <a:pt x="18" y="141"/>
                </a:lnTo>
                <a:lnTo>
                  <a:pt x="18" y="141"/>
                </a:lnTo>
                <a:lnTo>
                  <a:pt x="18" y="141"/>
                </a:lnTo>
                <a:lnTo>
                  <a:pt x="18" y="141"/>
                </a:lnTo>
                <a:lnTo>
                  <a:pt x="19" y="141"/>
                </a:lnTo>
                <a:lnTo>
                  <a:pt x="19" y="141"/>
                </a:lnTo>
                <a:lnTo>
                  <a:pt x="19" y="141"/>
                </a:lnTo>
                <a:lnTo>
                  <a:pt x="19" y="141"/>
                </a:lnTo>
                <a:lnTo>
                  <a:pt x="19" y="141"/>
                </a:lnTo>
                <a:lnTo>
                  <a:pt x="19" y="140"/>
                </a:lnTo>
                <a:lnTo>
                  <a:pt x="21" y="140"/>
                </a:lnTo>
                <a:lnTo>
                  <a:pt x="21" y="140"/>
                </a:lnTo>
                <a:lnTo>
                  <a:pt x="21" y="140"/>
                </a:lnTo>
                <a:lnTo>
                  <a:pt x="21" y="140"/>
                </a:lnTo>
                <a:lnTo>
                  <a:pt x="21" y="140"/>
                </a:lnTo>
                <a:lnTo>
                  <a:pt x="22" y="140"/>
                </a:lnTo>
                <a:lnTo>
                  <a:pt x="22" y="140"/>
                </a:lnTo>
                <a:lnTo>
                  <a:pt x="22" y="140"/>
                </a:lnTo>
                <a:lnTo>
                  <a:pt x="22" y="140"/>
                </a:lnTo>
                <a:lnTo>
                  <a:pt x="22" y="140"/>
                </a:lnTo>
                <a:lnTo>
                  <a:pt x="22" y="139"/>
                </a:lnTo>
                <a:lnTo>
                  <a:pt x="23" y="139"/>
                </a:lnTo>
                <a:lnTo>
                  <a:pt x="23" y="139"/>
                </a:lnTo>
                <a:lnTo>
                  <a:pt x="23" y="139"/>
                </a:lnTo>
                <a:lnTo>
                  <a:pt x="23" y="139"/>
                </a:lnTo>
                <a:lnTo>
                  <a:pt x="23" y="139"/>
                </a:lnTo>
                <a:lnTo>
                  <a:pt x="24" y="139"/>
                </a:lnTo>
                <a:lnTo>
                  <a:pt x="24" y="139"/>
                </a:lnTo>
                <a:lnTo>
                  <a:pt x="24" y="139"/>
                </a:lnTo>
                <a:lnTo>
                  <a:pt x="24" y="139"/>
                </a:lnTo>
                <a:lnTo>
                  <a:pt x="24" y="139"/>
                </a:lnTo>
                <a:lnTo>
                  <a:pt x="24" y="139"/>
                </a:lnTo>
                <a:lnTo>
                  <a:pt x="25" y="138"/>
                </a:lnTo>
                <a:lnTo>
                  <a:pt x="25" y="138"/>
                </a:lnTo>
                <a:lnTo>
                  <a:pt x="25" y="138"/>
                </a:lnTo>
                <a:lnTo>
                  <a:pt x="25" y="138"/>
                </a:lnTo>
                <a:lnTo>
                  <a:pt x="25" y="138"/>
                </a:lnTo>
                <a:lnTo>
                  <a:pt x="26" y="138"/>
                </a:lnTo>
                <a:lnTo>
                  <a:pt x="26" y="138"/>
                </a:lnTo>
                <a:lnTo>
                  <a:pt x="26" y="138"/>
                </a:lnTo>
                <a:lnTo>
                  <a:pt x="26" y="138"/>
                </a:lnTo>
                <a:lnTo>
                  <a:pt x="26" y="138"/>
                </a:lnTo>
                <a:lnTo>
                  <a:pt x="27" y="138"/>
                </a:lnTo>
                <a:lnTo>
                  <a:pt x="27" y="138"/>
                </a:lnTo>
                <a:lnTo>
                  <a:pt x="27" y="138"/>
                </a:lnTo>
                <a:lnTo>
                  <a:pt x="27" y="138"/>
                </a:lnTo>
                <a:lnTo>
                  <a:pt x="27" y="138"/>
                </a:lnTo>
                <a:lnTo>
                  <a:pt x="28" y="137"/>
                </a:lnTo>
                <a:lnTo>
                  <a:pt x="28" y="137"/>
                </a:lnTo>
                <a:lnTo>
                  <a:pt x="28" y="137"/>
                </a:lnTo>
                <a:lnTo>
                  <a:pt x="28" y="137"/>
                </a:lnTo>
                <a:lnTo>
                  <a:pt x="28" y="137"/>
                </a:lnTo>
                <a:lnTo>
                  <a:pt x="30" y="137"/>
                </a:lnTo>
                <a:lnTo>
                  <a:pt x="30" y="137"/>
                </a:lnTo>
                <a:lnTo>
                  <a:pt x="30" y="137"/>
                </a:lnTo>
                <a:lnTo>
                  <a:pt x="30" y="137"/>
                </a:lnTo>
                <a:lnTo>
                  <a:pt x="30" y="137"/>
                </a:lnTo>
                <a:lnTo>
                  <a:pt x="31" y="137"/>
                </a:lnTo>
                <a:lnTo>
                  <a:pt x="31" y="137"/>
                </a:lnTo>
                <a:lnTo>
                  <a:pt x="31" y="137"/>
                </a:lnTo>
                <a:lnTo>
                  <a:pt x="31" y="137"/>
                </a:lnTo>
                <a:lnTo>
                  <a:pt x="31" y="137"/>
                </a:lnTo>
                <a:lnTo>
                  <a:pt x="32" y="137"/>
                </a:lnTo>
                <a:lnTo>
                  <a:pt x="32" y="137"/>
                </a:lnTo>
                <a:lnTo>
                  <a:pt x="32" y="137"/>
                </a:lnTo>
                <a:lnTo>
                  <a:pt x="32" y="137"/>
                </a:lnTo>
                <a:lnTo>
                  <a:pt x="32" y="137"/>
                </a:lnTo>
                <a:lnTo>
                  <a:pt x="33" y="137"/>
                </a:lnTo>
                <a:lnTo>
                  <a:pt x="33" y="137"/>
                </a:lnTo>
                <a:lnTo>
                  <a:pt x="33" y="135"/>
                </a:lnTo>
                <a:lnTo>
                  <a:pt x="33" y="135"/>
                </a:lnTo>
                <a:lnTo>
                  <a:pt x="33" y="135"/>
                </a:lnTo>
                <a:lnTo>
                  <a:pt x="34" y="135"/>
                </a:lnTo>
                <a:lnTo>
                  <a:pt x="34" y="135"/>
                </a:lnTo>
                <a:lnTo>
                  <a:pt x="34" y="135"/>
                </a:lnTo>
                <a:lnTo>
                  <a:pt x="34" y="135"/>
                </a:lnTo>
                <a:lnTo>
                  <a:pt x="34" y="135"/>
                </a:lnTo>
                <a:lnTo>
                  <a:pt x="35" y="135"/>
                </a:lnTo>
                <a:lnTo>
                  <a:pt x="35" y="135"/>
                </a:lnTo>
                <a:lnTo>
                  <a:pt x="35" y="135"/>
                </a:lnTo>
                <a:lnTo>
                  <a:pt x="35" y="135"/>
                </a:lnTo>
                <a:lnTo>
                  <a:pt x="36" y="135"/>
                </a:lnTo>
                <a:lnTo>
                  <a:pt x="36" y="135"/>
                </a:lnTo>
                <a:lnTo>
                  <a:pt x="36" y="135"/>
                </a:lnTo>
                <a:lnTo>
                  <a:pt x="36" y="135"/>
                </a:lnTo>
                <a:lnTo>
                  <a:pt x="36" y="135"/>
                </a:lnTo>
                <a:lnTo>
                  <a:pt x="37" y="135"/>
                </a:lnTo>
                <a:lnTo>
                  <a:pt x="37" y="135"/>
                </a:lnTo>
                <a:lnTo>
                  <a:pt x="37" y="135"/>
                </a:lnTo>
                <a:lnTo>
                  <a:pt x="37" y="135"/>
                </a:lnTo>
                <a:lnTo>
                  <a:pt x="37" y="135"/>
                </a:lnTo>
                <a:lnTo>
                  <a:pt x="39" y="135"/>
                </a:lnTo>
                <a:lnTo>
                  <a:pt x="39" y="135"/>
                </a:lnTo>
                <a:lnTo>
                  <a:pt x="39" y="135"/>
                </a:lnTo>
                <a:lnTo>
                  <a:pt x="39" y="135"/>
                </a:lnTo>
                <a:lnTo>
                  <a:pt x="40" y="135"/>
                </a:lnTo>
                <a:lnTo>
                  <a:pt x="40" y="135"/>
                </a:lnTo>
                <a:lnTo>
                  <a:pt x="40" y="135"/>
                </a:lnTo>
                <a:lnTo>
                  <a:pt x="40" y="135"/>
                </a:lnTo>
                <a:lnTo>
                  <a:pt x="40" y="135"/>
                </a:lnTo>
                <a:lnTo>
                  <a:pt x="41" y="135"/>
                </a:lnTo>
                <a:lnTo>
                  <a:pt x="41" y="135"/>
                </a:lnTo>
                <a:lnTo>
                  <a:pt x="41" y="135"/>
                </a:lnTo>
                <a:lnTo>
                  <a:pt x="41" y="135"/>
                </a:lnTo>
                <a:lnTo>
                  <a:pt x="41" y="135"/>
                </a:lnTo>
                <a:lnTo>
                  <a:pt x="42" y="135"/>
                </a:lnTo>
                <a:lnTo>
                  <a:pt x="42" y="135"/>
                </a:lnTo>
                <a:lnTo>
                  <a:pt x="42" y="135"/>
                </a:lnTo>
                <a:lnTo>
                  <a:pt x="42" y="135"/>
                </a:lnTo>
                <a:lnTo>
                  <a:pt x="42" y="135"/>
                </a:lnTo>
                <a:lnTo>
                  <a:pt x="43" y="135"/>
                </a:lnTo>
                <a:lnTo>
                  <a:pt x="43" y="135"/>
                </a:lnTo>
                <a:lnTo>
                  <a:pt x="43" y="135"/>
                </a:lnTo>
                <a:lnTo>
                  <a:pt x="43" y="135"/>
                </a:lnTo>
                <a:lnTo>
                  <a:pt x="44" y="135"/>
                </a:lnTo>
                <a:lnTo>
                  <a:pt x="44" y="135"/>
                </a:lnTo>
                <a:lnTo>
                  <a:pt x="44" y="137"/>
                </a:lnTo>
                <a:lnTo>
                  <a:pt x="44" y="137"/>
                </a:lnTo>
                <a:lnTo>
                  <a:pt x="44" y="137"/>
                </a:lnTo>
                <a:lnTo>
                  <a:pt x="45" y="137"/>
                </a:lnTo>
                <a:lnTo>
                  <a:pt x="45" y="137"/>
                </a:lnTo>
                <a:lnTo>
                  <a:pt x="45" y="137"/>
                </a:lnTo>
                <a:lnTo>
                  <a:pt x="45" y="137"/>
                </a:lnTo>
                <a:lnTo>
                  <a:pt x="45" y="137"/>
                </a:lnTo>
                <a:lnTo>
                  <a:pt x="46" y="137"/>
                </a:lnTo>
                <a:lnTo>
                  <a:pt x="46" y="137"/>
                </a:lnTo>
                <a:lnTo>
                  <a:pt x="46" y="137"/>
                </a:lnTo>
                <a:lnTo>
                  <a:pt x="46" y="137"/>
                </a:lnTo>
                <a:lnTo>
                  <a:pt x="46" y="137"/>
                </a:lnTo>
                <a:lnTo>
                  <a:pt x="48" y="137"/>
                </a:lnTo>
                <a:lnTo>
                  <a:pt x="48" y="137"/>
                </a:lnTo>
                <a:lnTo>
                  <a:pt x="48" y="137"/>
                </a:lnTo>
                <a:lnTo>
                  <a:pt x="48" y="137"/>
                </a:lnTo>
                <a:lnTo>
                  <a:pt x="48" y="137"/>
                </a:lnTo>
                <a:lnTo>
                  <a:pt x="49" y="137"/>
                </a:lnTo>
                <a:lnTo>
                  <a:pt x="49" y="137"/>
                </a:lnTo>
                <a:lnTo>
                  <a:pt x="49" y="137"/>
                </a:lnTo>
                <a:lnTo>
                  <a:pt x="49" y="137"/>
                </a:lnTo>
                <a:lnTo>
                  <a:pt x="49" y="138"/>
                </a:lnTo>
                <a:lnTo>
                  <a:pt x="50" y="138"/>
                </a:lnTo>
                <a:lnTo>
                  <a:pt x="50" y="138"/>
                </a:lnTo>
                <a:lnTo>
                  <a:pt x="50" y="138"/>
                </a:lnTo>
                <a:lnTo>
                  <a:pt x="50" y="138"/>
                </a:lnTo>
                <a:lnTo>
                  <a:pt x="50" y="138"/>
                </a:lnTo>
                <a:lnTo>
                  <a:pt x="51" y="138"/>
                </a:lnTo>
                <a:lnTo>
                  <a:pt x="51" y="138"/>
                </a:lnTo>
                <a:lnTo>
                  <a:pt x="51" y="138"/>
                </a:lnTo>
                <a:lnTo>
                  <a:pt x="51" y="138"/>
                </a:lnTo>
                <a:lnTo>
                  <a:pt x="51" y="138"/>
                </a:lnTo>
                <a:lnTo>
                  <a:pt x="52" y="138"/>
                </a:lnTo>
                <a:lnTo>
                  <a:pt x="52" y="138"/>
                </a:lnTo>
                <a:lnTo>
                  <a:pt x="52" y="138"/>
                </a:lnTo>
                <a:lnTo>
                  <a:pt x="52" y="138"/>
                </a:lnTo>
                <a:lnTo>
                  <a:pt x="52" y="139"/>
                </a:lnTo>
                <a:lnTo>
                  <a:pt x="52" y="139"/>
                </a:lnTo>
                <a:lnTo>
                  <a:pt x="53" y="139"/>
                </a:lnTo>
                <a:lnTo>
                  <a:pt x="53" y="139"/>
                </a:lnTo>
                <a:lnTo>
                  <a:pt x="53" y="139"/>
                </a:lnTo>
                <a:lnTo>
                  <a:pt x="53" y="139"/>
                </a:lnTo>
                <a:lnTo>
                  <a:pt x="53" y="139"/>
                </a:lnTo>
                <a:lnTo>
                  <a:pt x="54" y="139"/>
                </a:lnTo>
                <a:lnTo>
                  <a:pt x="54" y="139"/>
                </a:lnTo>
                <a:lnTo>
                  <a:pt x="54" y="139"/>
                </a:lnTo>
                <a:lnTo>
                  <a:pt x="54" y="139"/>
                </a:lnTo>
                <a:lnTo>
                  <a:pt x="54" y="139"/>
                </a:lnTo>
                <a:lnTo>
                  <a:pt x="55" y="140"/>
                </a:lnTo>
                <a:lnTo>
                  <a:pt x="55" y="140"/>
                </a:lnTo>
                <a:lnTo>
                  <a:pt x="55" y="140"/>
                </a:lnTo>
                <a:lnTo>
                  <a:pt x="55" y="140"/>
                </a:lnTo>
                <a:lnTo>
                  <a:pt x="55" y="140"/>
                </a:lnTo>
                <a:lnTo>
                  <a:pt x="55" y="140"/>
                </a:lnTo>
                <a:lnTo>
                  <a:pt x="57" y="140"/>
                </a:lnTo>
                <a:lnTo>
                  <a:pt x="57" y="140"/>
                </a:lnTo>
                <a:lnTo>
                  <a:pt x="57" y="140"/>
                </a:lnTo>
                <a:lnTo>
                  <a:pt x="57" y="140"/>
                </a:lnTo>
                <a:lnTo>
                  <a:pt x="57" y="140"/>
                </a:lnTo>
                <a:lnTo>
                  <a:pt x="57" y="141"/>
                </a:lnTo>
                <a:lnTo>
                  <a:pt x="58" y="141"/>
                </a:lnTo>
                <a:lnTo>
                  <a:pt x="58" y="141"/>
                </a:lnTo>
                <a:lnTo>
                  <a:pt x="58" y="141"/>
                </a:lnTo>
                <a:lnTo>
                  <a:pt x="58" y="141"/>
                </a:lnTo>
                <a:lnTo>
                  <a:pt x="58" y="141"/>
                </a:lnTo>
                <a:lnTo>
                  <a:pt x="59" y="141"/>
                </a:lnTo>
                <a:lnTo>
                  <a:pt x="59" y="141"/>
                </a:lnTo>
                <a:lnTo>
                  <a:pt x="59" y="141"/>
                </a:lnTo>
                <a:lnTo>
                  <a:pt x="59" y="142"/>
                </a:lnTo>
                <a:lnTo>
                  <a:pt x="59" y="142"/>
                </a:lnTo>
                <a:lnTo>
                  <a:pt x="59" y="142"/>
                </a:lnTo>
                <a:lnTo>
                  <a:pt x="60" y="142"/>
                </a:lnTo>
                <a:lnTo>
                  <a:pt x="60" y="142"/>
                </a:lnTo>
                <a:lnTo>
                  <a:pt x="60" y="142"/>
                </a:lnTo>
                <a:lnTo>
                  <a:pt x="60" y="142"/>
                </a:lnTo>
                <a:lnTo>
                  <a:pt x="60" y="142"/>
                </a:lnTo>
                <a:lnTo>
                  <a:pt x="60" y="142"/>
                </a:lnTo>
                <a:lnTo>
                  <a:pt x="61" y="143"/>
                </a:lnTo>
                <a:lnTo>
                  <a:pt x="61" y="143"/>
                </a:lnTo>
                <a:lnTo>
                  <a:pt x="61" y="143"/>
                </a:lnTo>
                <a:lnTo>
                  <a:pt x="61" y="143"/>
                </a:lnTo>
                <a:lnTo>
                  <a:pt x="61" y="143"/>
                </a:lnTo>
                <a:lnTo>
                  <a:pt x="61" y="143"/>
                </a:lnTo>
                <a:lnTo>
                  <a:pt x="61" y="143"/>
                </a:lnTo>
                <a:lnTo>
                  <a:pt x="62" y="143"/>
                </a:lnTo>
                <a:lnTo>
                  <a:pt x="62" y="144"/>
                </a:lnTo>
                <a:lnTo>
                  <a:pt x="62" y="144"/>
                </a:lnTo>
                <a:lnTo>
                  <a:pt x="62" y="144"/>
                </a:lnTo>
                <a:lnTo>
                  <a:pt x="62" y="144"/>
                </a:lnTo>
                <a:lnTo>
                  <a:pt x="62" y="144"/>
                </a:lnTo>
                <a:lnTo>
                  <a:pt x="63" y="144"/>
                </a:lnTo>
                <a:lnTo>
                  <a:pt x="63" y="144"/>
                </a:lnTo>
                <a:lnTo>
                  <a:pt x="63" y="144"/>
                </a:lnTo>
                <a:lnTo>
                  <a:pt x="63" y="146"/>
                </a:lnTo>
                <a:lnTo>
                  <a:pt x="63" y="146"/>
                </a:lnTo>
                <a:lnTo>
                  <a:pt x="63" y="146"/>
                </a:lnTo>
                <a:lnTo>
                  <a:pt x="63" y="146"/>
                </a:lnTo>
                <a:lnTo>
                  <a:pt x="64" y="146"/>
                </a:lnTo>
                <a:lnTo>
                  <a:pt x="64" y="146"/>
                </a:lnTo>
                <a:lnTo>
                  <a:pt x="64" y="146"/>
                </a:lnTo>
                <a:lnTo>
                  <a:pt x="64" y="147"/>
                </a:lnTo>
                <a:lnTo>
                  <a:pt x="64" y="147"/>
                </a:lnTo>
                <a:lnTo>
                  <a:pt x="64" y="147"/>
                </a:lnTo>
                <a:lnTo>
                  <a:pt x="64" y="147"/>
                </a:lnTo>
                <a:lnTo>
                  <a:pt x="66" y="147"/>
                </a:lnTo>
                <a:lnTo>
                  <a:pt x="66" y="147"/>
                </a:lnTo>
                <a:lnTo>
                  <a:pt x="66" y="147"/>
                </a:lnTo>
                <a:lnTo>
                  <a:pt x="66" y="148"/>
                </a:lnTo>
                <a:lnTo>
                  <a:pt x="66" y="148"/>
                </a:lnTo>
                <a:lnTo>
                  <a:pt x="66" y="148"/>
                </a:lnTo>
                <a:lnTo>
                  <a:pt x="66" y="148"/>
                </a:lnTo>
                <a:lnTo>
                  <a:pt x="67" y="148"/>
                </a:lnTo>
                <a:lnTo>
                  <a:pt x="67" y="148"/>
                </a:lnTo>
                <a:lnTo>
                  <a:pt x="67" y="148"/>
                </a:lnTo>
                <a:lnTo>
                  <a:pt x="67" y="149"/>
                </a:lnTo>
                <a:lnTo>
                  <a:pt x="67" y="149"/>
                </a:lnTo>
                <a:lnTo>
                  <a:pt x="67" y="149"/>
                </a:lnTo>
                <a:lnTo>
                  <a:pt x="67" y="149"/>
                </a:lnTo>
                <a:lnTo>
                  <a:pt x="67" y="149"/>
                </a:lnTo>
                <a:lnTo>
                  <a:pt x="68" y="149"/>
                </a:lnTo>
                <a:lnTo>
                  <a:pt x="68" y="149"/>
                </a:lnTo>
                <a:lnTo>
                  <a:pt x="68" y="150"/>
                </a:lnTo>
                <a:lnTo>
                  <a:pt x="68" y="150"/>
                </a:lnTo>
                <a:lnTo>
                  <a:pt x="68" y="150"/>
                </a:lnTo>
                <a:lnTo>
                  <a:pt x="68" y="150"/>
                </a:lnTo>
                <a:lnTo>
                  <a:pt x="68" y="150"/>
                </a:lnTo>
                <a:lnTo>
                  <a:pt x="68" y="150"/>
                </a:lnTo>
                <a:lnTo>
                  <a:pt x="69" y="151"/>
                </a:lnTo>
                <a:lnTo>
                  <a:pt x="69" y="151"/>
                </a:lnTo>
                <a:lnTo>
                  <a:pt x="69" y="151"/>
                </a:lnTo>
                <a:lnTo>
                  <a:pt x="69" y="151"/>
                </a:lnTo>
                <a:lnTo>
                  <a:pt x="69" y="151"/>
                </a:lnTo>
                <a:lnTo>
                  <a:pt x="69" y="151"/>
                </a:lnTo>
                <a:lnTo>
                  <a:pt x="69" y="152"/>
                </a:lnTo>
                <a:lnTo>
                  <a:pt x="69" y="152"/>
                </a:lnTo>
                <a:lnTo>
                  <a:pt x="70" y="152"/>
                </a:lnTo>
                <a:lnTo>
                  <a:pt x="70" y="152"/>
                </a:lnTo>
                <a:lnTo>
                  <a:pt x="70" y="152"/>
                </a:lnTo>
                <a:lnTo>
                  <a:pt x="70" y="152"/>
                </a:lnTo>
                <a:lnTo>
                  <a:pt x="70" y="153"/>
                </a:lnTo>
                <a:lnTo>
                  <a:pt x="70" y="153"/>
                </a:lnTo>
                <a:lnTo>
                  <a:pt x="70" y="153"/>
                </a:lnTo>
                <a:lnTo>
                  <a:pt x="70" y="153"/>
                </a:lnTo>
                <a:lnTo>
                  <a:pt x="70" y="153"/>
                </a:lnTo>
                <a:lnTo>
                  <a:pt x="71" y="153"/>
                </a:lnTo>
                <a:lnTo>
                  <a:pt x="71" y="155"/>
                </a:lnTo>
                <a:lnTo>
                  <a:pt x="71" y="155"/>
                </a:lnTo>
                <a:lnTo>
                  <a:pt x="71" y="155"/>
                </a:lnTo>
                <a:lnTo>
                  <a:pt x="71" y="155"/>
                </a:lnTo>
                <a:lnTo>
                  <a:pt x="71" y="155"/>
                </a:lnTo>
                <a:lnTo>
                  <a:pt x="71" y="155"/>
                </a:lnTo>
                <a:lnTo>
                  <a:pt x="71" y="156"/>
                </a:lnTo>
                <a:lnTo>
                  <a:pt x="71" y="156"/>
                </a:lnTo>
                <a:lnTo>
                  <a:pt x="71" y="156"/>
                </a:lnTo>
                <a:lnTo>
                  <a:pt x="72" y="156"/>
                </a:lnTo>
                <a:lnTo>
                  <a:pt x="72" y="156"/>
                </a:lnTo>
                <a:lnTo>
                  <a:pt x="72" y="157"/>
                </a:lnTo>
                <a:lnTo>
                  <a:pt x="72" y="157"/>
                </a:lnTo>
                <a:lnTo>
                  <a:pt x="72" y="157"/>
                </a:lnTo>
                <a:lnTo>
                  <a:pt x="72" y="157"/>
                </a:lnTo>
                <a:lnTo>
                  <a:pt x="72" y="157"/>
                </a:lnTo>
                <a:lnTo>
                  <a:pt x="72" y="157"/>
                </a:lnTo>
                <a:lnTo>
                  <a:pt x="72" y="158"/>
                </a:lnTo>
                <a:lnTo>
                  <a:pt x="72" y="158"/>
                </a:lnTo>
                <a:lnTo>
                  <a:pt x="72" y="158"/>
                </a:lnTo>
                <a:lnTo>
                  <a:pt x="72" y="158"/>
                </a:lnTo>
                <a:lnTo>
                  <a:pt x="73" y="158"/>
                </a:lnTo>
                <a:lnTo>
                  <a:pt x="73" y="159"/>
                </a:lnTo>
                <a:lnTo>
                  <a:pt x="73" y="159"/>
                </a:lnTo>
                <a:lnTo>
                  <a:pt x="73" y="159"/>
                </a:lnTo>
                <a:lnTo>
                  <a:pt x="73" y="159"/>
                </a:lnTo>
                <a:lnTo>
                  <a:pt x="73" y="159"/>
                </a:lnTo>
                <a:lnTo>
                  <a:pt x="73" y="159"/>
                </a:lnTo>
                <a:lnTo>
                  <a:pt x="73" y="160"/>
                </a:lnTo>
                <a:lnTo>
                  <a:pt x="73" y="160"/>
                </a:lnTo>
                <a:lnTo>
                  <a:pt x="73" y="160"/>
                </a:lnTo>
                <a:lnTo>
                  <a:pt x="73" y="160"/>
                </a:lnTo>
                <a:lnTo>
                  <a:pt x="73" y="160"/>
                </a:lnTo>
                <a:lnTo>
                  <a:pt x="73" y="161"/>
                </a:lnTo>
                <a:lnTo>
                  <a:pt x="75" y="161"/>
                </a:lnTo>
                <a:lnTo>
                  <a:pt x="75" y="161"/>
                </a:lnTo>
                <a:lnTo>
                  <a:pt x="75" y="161"/>
                </a:lnTo>
                <a:lnTo>
                  <a:pt x="75" y="161"/>
                </a:lnTo>
                <a:lnTo>
                  <a:pt x="75" y="162"/>
                </a:lnTo>
                <a:lnTo>
                  <a:pt x="75" y="162"/>
                </a:lnTo>
                <a:lnTo>
                  <a:pt x="75" y="162"/>
                </a:lnTo>
                <a:lnTo>
                  <a:pt x="75" y="162"/>
                </a:lnTo>
                <a:lnTo>
                  <a:pt x="75" y="162"/>
                </a:lnTo>
                <a:lnTo>
                  <a:pt x="75" y="164"/>
                </a:lnTo>
                <a:lnTo>
                  <a:pt x="75" y="164"/>
                </a:lnTo>
                <a:lnTo>
                  <a:pt x="75" y="164"/>
                </a:lnTo>
                <a:lnTo>
                  <a:pt x="75" y="164"/>
                </a:lnTo>
                <a:lnTo>
                  <a:pt x="75" y="164"/>
                </a:lnTo>
                <a:lnTo>
                  <a:pt x="75" y="165"/>
                </a:lnTo>
                <a:lnTo>
                  <a:pt x="75" y="165"/>
                </a:lnTo>
                <a:lnTo>
                  <a:pt x="75" y="165"/>
                </a:lnTo>
                <a:lnTo>
                  <a:pt x="75" y="165"/>
                </a:lnTo>
                <a:lnTo>
                  <a:pt x="75" y="165"/>
                </a:lnTo>
                <a:lnTo>
                  <a:pt x="76" y="166"/>
                </a:lnTo>
                <a:lnTo>
                  <a:pt x="76" y="166"/>
                </a:lnTo>
                <a:lnTo>
                  <a:pt x="76" y="166"/>
                </a:lnTo>
                <a:lnTo>
                  <a:pt x="76" y="166"/>
                </a:lnTo>
                <a:lnTo>
                  <a:pt x="76" y="166"/>
                </a:lnTo>
                <a:lnTo>
                  <a:pt x="76" y="167"/>
                </a:lnTo>
                <a:lnTo>
                  <a:pt x="76" y="167"/>
                </a:lnTo>
                <a:lnTo>
                  <a:pt x="76" y="167"/>
                </a:lnTo>
                <a:lnTo>
                  <a:pt x="76" y="167"/>
                </a:lnTo>
                <a:lnTo>
                  <a:pt x="76" y="167"/>
                </a:lnTo>
                <a:lnTo>
                  <a:pt x="76" y="168"/>
                </a:lnTo>
                <a:lnTo>
                  <a:pt x="76" y="168"/>
                </a:lnTo>
                <a:lnTo>
                  <a:pt x="76" y="168"/>
                </a:lnTo>
                <a:lnTo>
                  <a:pt x="76" y="168"/>
                </a:lnTo>
                <a:lnTo>
                  <a:pt x="76" y="168"/>
                </a:lnTo>
                <a:lnTo>
                  <a:pt x="76" y="169"/>
                </a:lnTo>
                <a:lnTo>
                  <a:pt x="76" y="169"/>
                </a:lnTo>
                <a:lnTo>
                  <a:pt x="76" y="169"/>
                </a:lnTo>
                <a:lnTo>
                  <a:pt x="76" y="169"/>
                </a:lnTo>
                <a:lnTo>
                  <a:pt x="76" y="170"/>
                </a:lnTo>
                <a:lnTo>
                  <a:pt x="76" y="170"/>
                </a:lnTo>
                <a:lnTo>
                  <a:pt x="76" y="170"/>
                </a:lnTo>
                <a:lnTo>
                  <a:pt x="76" y="170"/>
                </a:lnTo>
                <a:lnTo>
                  <a:pt x="76" y="170"/>
                </a:lnTo>
                <a:lnTo>
                  <a:pt x="76" y="171"/>
                </a:lnTo>
                <a:lnTo>
                  <a:pt x="76" y="171"/>
                </a:lnTo>
                <a:lnTo>
                  <a:pt x="76" y="171"/>
                </a:lnTo>
                <a:lnTo>
                  <a:pt x="76" y="171"/>
                </a:lnTo>
                <a:lnTo>
                  <a:pt x="76" y="171"/>
                </a:lnTo>
                <a:lnTo>
                  <a:pt x="76" y="173"/>
                </a:lnTo>
                <a:lnTo>
                  <a:pt x="76" y="173"/>
                </a:lnTo>
                <a:lnTo>
                  <a:pt x="76" y="173"/>
                </a:lnTo>
                <a:lnTo>
                  <a:pt x="76" y="173"/>
                </a:lnTo>
                <a:lnTo>
                  <a:pt x="76" y="174"/>
                </a:lnTo>
                <a:lnTo>
                  <a:pt x="76" y="174"/>
                </a:lnTo>
                <a:close/>
                <a:moveTo>
                  <a:pt x="79" y="177"/>
                </a:moveTo>
                <a:lnTo>
                  <a:pt x="79" y="169"/>
                </a:lnTo>
                <a:lnTo>
                  <a:pt x="95" y="169"/>
                </a:lnTo>
                <a:lnTo>
                  <a:pt x="95" y="177"/>
                </a:lnTo>
                <a:lnTo>
                  <a:pt x="79" y="177"/>
                </a:lnTo>
                <a:lnTo>
                  <a:pt x="79" y="177"/>
                </a:lnTo>
                <a:close/>
                <a:moveTo>
                  <a:pt x="126" y="177"/>
                </a:moveTo>
                <a:lnTo>
                  <a:pt x="126" y="169"/>
                </a:lnTo>
                <a:lnTo>
                  <a:pt x="142" y="169"/>
                </a:lnTo>
                <a:lnTo>
                  <a:pt x="142" y="177"/>
                </a:lnTo>
                <a:lnTo>
                  <a:pt x="126" y="177"/>
                </a:lnTo>
                <a:lnTo>
                  <a:pt x="126" y="177"/>
                </a:lnTo>
                <a:close/>
                <a:moveTo>
                  <a:pt x="173" y="177"/>
                </a:moveTo>
                <a:lnTo>
                  <a:pt x="173" y="169"/>
                </a:lnTo>
                <a:lnTo>
                  <a:pt x="188" y="169"/>
                </a:lnTo>
                <a:lnTo>
                  <a:pt x="188" y="177"/>
                </a:lnTo>
                <a:lnTo>
                  <a:pt x="173" y="177"/>
                </a:lnTo>
                <a:lnTo>
                  <a:pt x="173" y="177"/>
                </a:lnTo>
                <a:close/>
                <a:moveTo>
                  <a:pt x="220" y="177"/>
                </a:moveTo>
                <a:lnTo>
                  <a:pt x="220" y="169"/>
                </a:lnTo>
                <a:lnTo>
                  <a:pt x="236" y="169"/>
                </a:lnTo>
                <a:lnTo>
                  <a:pt x="236" y="177"/>
                </a:lnTo>
                <a:lnTo>
                  <a:pt x="220" y="177"/>
                </a:lnTo>
                <a:lnTo>
                  <a:pt x="220" y="177"/>
                </a:lnTo>
                <a:close/>
                <a:moveTo>
                  <a:pt x="267" y="177"/>
                </a:moveTo>
                <a:lnTo>
                  <a:pt x="267" y="169"/>
                </a:lnTo>
                <a:lnTo>
                  <a:pt x="283" y="169"/>
                </a:lnTo>
                <a:lnTo>
                  <a:pt x="283" y="177"/>
                </a:lnTo>
                <a:lnTo>
                  <a:pt x="267" y="177"/>
                </a:lnTo>
                <a:lnTo>
                  <a:pt x="267" y="177"/>
                </a:lnTo>
                <a:close/>
                <a:moveTo>
                  <a:pt x="314" y="177"/>
                </a:moveTo>
                <a:lnTo>
                  <a:pt x="314" y="169"/>
                </a:lnTo>
                <a:lnTo>
                  <a:pt x="330" y="169"/>
                </a:lnTo>
                <a:lnTo>
                  <a:pt x="330" y="177"/>
                </a:lnTo>
                <a:lnTo>
                  <a:pt x="314" y="177"/>
                </a:lnTo>
                <a:lnTo>
                  <a:pt x="314" y="177"/>
                </a:lnTo>
                <a:close/>
                <a:moveTo>
                  <a:pt x="362" y="177"/>
                </a:moveTo>
                <a:lnTo>
                  <a:pt x="362" y="169"/>
                </a:lnTo>
                <a:lnTo>
                  <a:pt x="377" y="169"/>
                </a:lnTo>
                <a:lnTo>
                  <a:pt x="377" y="177"/>
                </a:lnTo>
                <a:lnTo>
                  <a:pt x="362" y="177"/>
                </a:lnTo>
                <a:lnTo>
                  <a:pt x="362" y="177"/>
                </a:lnTo>
                <a:close/>
                <a:moveTo>
                  <a:pt x="409" y="177"/>
                </a:moveTo>
                <a:lnTo>
                  <a:pt x="409" y="169"/>
                </a:lnTo>
                <a:lnTo>
                  <a:pt x="425" y="169"/>
                </a:lnTo>
                <a:lnTo>
                  <a:pt x="425" y="177"/>
                </a:lnTo>
                <a:lnTo>
                  <a:pt x="409" y="177"/>
                </a:lnTo>
                <a:lnTo>
                  <a:pt x="409" y="177"/>
                </a:lnTo>
                <a:close/>
                <a:moveTo>
                  <a:pt x="456" y="177"/>
                </a:moveTo>
                <a:lnTo>
                  <a:pt x="456" y="169"/>
                </a:lnTo>
                <a:lnTo>
                  <a:pt x="472" y="169"/>
                </a:lnTo>
                <a:lnTo>
                  <a:pt x="472" y="177"/>
                </a:lnTo>
                <a:lnTo>
                  <a:pt x="456" y="177"/>
                </a:lnTo>
                <a:lnTo>
                  <a:pt x="456" y="177"/>
                </a:lnTo>
                <a:close/>
                <a:moveTo>
                  <a:pt x="502" y="177"/>
                </a:moveTo>
                <a:lnTo>
                  <a:pt x="502" y="169"/>
                </a:lnTo>
                <a:lnTo>
                  <a:pt x="510" y="169"/>
                </a:lnTo>
                <a:lnTo>
                  <a:pt x="510" y="169"/>
                </a:lnTo>
                <a:lnTo>
                  <a:pt x="511" y="169"/>
                </a:lnTo>
                <a:lnTo>
                  <a:pt x="519" y="171"/>
                </a:lnTo>
                <a:lnTo>
                  <a:pt x="518" y="178"/>
                </a:lnTo>
                <a:lnTo>
                  <a:pt x="510" y="177"/>
                </a:lnTo>
                <a:lnTo>
                  <a:pt x="502" y="177"/>
                </a:lnTo>
                <a:lnTo>
                  <a:pt x="502" y="177"/>
                </a:lnTo>
                <a:close/>
                <a:moveTo>
                  <a:pt x="534" y="158"/>
                </a:moveTo>
                <a:lnTo>
                  <a:pt x="526" y="158"/>
                </a:lnTo>
                <a:lnTo>
                  <a:pt x="526" y="142"/>
                </a:lnTo>
                <a:lnTo>
                  <a:pt x="534" y="142"/>
                </a:lnTo>
                <a:lnTo>
                  <a:pt x="534" y="158"/>
                </a:lnTo>
                <a:lnTo>
                  <a:pt x="534" y="158"/>
                </a:lnTo>
                <a:close/>
                <a:moveTo>
                  <a:pt x="534" y="111"/>
                </a:moveTo>
                <a:lnTo>
                  <a:pt x="526" y="111"/>
                </a:lnTo>
                <a:lnTo>
                  <a:pt x="526" y="95"/>
                </a:lnTo>
                <a:lnTo>
                  <a:pt x="534" y="95"/>
                </a:lnTo>
                <a:lnTo>
                  <a:pt x="534" y="111"/>
                </a:lnTo>
                <a:lnTo>
                  <a:pt x="534" y="111"/>
                </a:lnTo>
                <a:close/>
                <a:moveTo>
                  <a:pt x="534" y="63"/>
                </a:moveTo>
                <a:lnTo>
                  <a:pt x="526" y="63"/>
                </a:lnTo>
                <a:lnTo>
                  <a:pt x="526" y="48"/>
                </a:lnTo>
                <a:lnTo>
                  <a:pt x="534" y="48"/>
                </a:lnTo>
                <a:lnTo>
                  <a:pt x="534" y="63"/>
                </a:lnTo>
                <a:close/>
              </a:path>
            </a:pathLst>
          </a:custGeom>
          <a:solidFill>
            <a:srgbClr val="8497b0"/>
          </a:solidFill>
          <a:ln>
            <a:solidFill>
              <a:schemeClr val="accent3">
                <a:lumMod val="40000"/>
                <a:lumOff val="60000"/>
              </a:schemeClr>
            </a:solidFill>
          </a:ln>
        </p:spPr>
        <p:style>
          <a:lnRef idx="0"/>
          <a:fillRef idx="0"/>
          <a:effectRef idx="0"/>
          <a:fontRef idx="minor"/>
        </p:style>
      </p:sp>
      <p:sp>
        <p:nvSpPr>
          <p:cNvPr id="423" name="CustomShape 55"/>
          <p:cNvSpPr/>
          <p:nvPr/>
        </p:nvSpPr>
        <p:spPr>
          <a:xfrm>
            <a:off x="5282280" y="404640"/>
            <a:ext cx="1626840" cy="213480"/>
          </a:xfrm>
          <a:prstGeom prst="rect">
            <a:avLst/>
          </a:prstGeom>
          <a:noFill/>
          <a:ln>
            <a:noFill/>
          </a:ln>
        </p:spPr>
        <p:style>
          <a:lnRef idx="0"/>
          <a:fillRef idx="0"/>
          <a:effectRef idx="0"/>
          <a:fontRef idx="minor"/>
        </p:style>
        <p:txBody>
          <a:bodyPr lIns="0" rIns="0" tIns="0" bIns="0" anchor="b">
            <a:spAutoFit/>
          </a:bodyPr>
          <a:p>
            <a:pPr algn="ctr">
              <a:lnSpc>
                <a:spcPct val="100000"/>
              </a:lnSpc>
            </a:pPr>
            <a:r>
              <a:rPr b="0" lang="en-GB" sz="1400" spc="-1" strike="noStrike">
                <a:solidFill>
                  <a:srgbClr val="000000"/>
                </a:solidFill>
                <a:latin typeface="Calibri Light"/>
              </a:rPr>
              <a:t>Lorem Ipsum</a:t>
            </a:r>
            <a:endParaRPr b="0" lang="en-GB" sz="1400" spc="-1" strike="noStrike">
              <a:latin typeface="Arial"/>
            </a:endParaRPr>
          </a:p>
        </p:txBody>
      </p:sp>
      <p:grpSp>
        <p:nvGrpSpPr>
          <p:cNvPr id="424" name="Group 56"/>
          <p:cNvGrpSpPr/>
          <p:nvPr/>
        </p:nvGrpSpPr>
        <p:grpSpPr>
          <a:xfrm>
            <a:off x="401040" y="1179720"/>
            <a:ext cx="3576960" cy="4895640"/>
            <a:chOff x="401040" y="1179720"/>
            <a:chExt cx="3576960" cy="4895640"/>
          </a:xfrm>
        </p:grpSpPr>
        <p:sp>
          <p:nvSpPr>
            <p:cNvPr id="425" name="CustomShape 57"/>
            <p:cNvSpPr/>
            <p:nvPr/>
          </p:nvSpPr>
          <p:spPr>
            <a:xfrm>
              <a:off x="812520" y="5436720"/>
              <a:ext cx="2132640" cy="638640"/>
            </a:xfrm>
            <a:prstGeom prst="rect">
              <a:avLst/>
            </a:prstGeom>
            <a:noFill/>
            <a:ln>
              <a:noFill/>
            </a:ln>
          </p:spPr>
          <p:style>
            <a:lnRef idx="0"/>
            <a:fillRef idx="0"/>
            <a:effectRef idx="0"/>
            <a:fontRef idx="minor"/>
          </p:style>
          <p:txBody>
            <a:bodyPr lIns="0" rIns="0" tIns="0" bIns="0" anchor="ctr">
              <a:spAutoFit/>
            </a:bodyPr>
            <a:p>
              <a:pPr>
                <a:lnSpc>
                  <a:spcPct val="100000"/>
                </a:lnSpc>
              </a:pPr>
              <a:r>
                <a:rPr b="0" lang="en-GB" sz="1400" spc="-1" strike="noStrike">
                  <a:solidFill>
                    <a:srgbClr val="000000"/>
                  </a:solidFill>
                  <a:latin typeface="Calibri Light"/>
                </a:rPr>
                <a:t>Lorem ipsum dolor sit amet, consectetur adipiscing elit. </a:t>
              </a:r>
              <a:endParaRPr b="0" lang="en-GB" sz="1400" spc="-1" strike="noStrike">
                <a:latin typeface="Arial"/>
              </a:endParaRPr>
            </a:p>
          </p:txBody>
        </p:sp>
        <p:sp>
          <p:nvSpPr>
            <p:cNvPr id="426" name="CustomShape 58"/>
            <p:cNvSpPr/>
            <p:nvPr/>
          </p:nvSpPr>
          <p:spPr>
            <a:xfrm>
              <a:off x="401040" y="3894480"/>
              <a:ext cx="2132640" cy="638640"/>
            </a:xfrm>
            <a:prstGeom prst="rect">
              <a:avLst/>
            </a:prstGeom>
            <a:noFill/>
            <a:ln>
              <a:noFill/>
            </a:ln>
          </p:spPr>
          <p:style>
            <a:lnRef idx="0"/>
            <a:fillRef idx="0"/>
            <a:effectRef idx="0"/>
            <a:fontRef idx="minor"/>
          </p:style>
          <p:txBody>
            <a:bodyPr lIns="0" rIns="0" tIns="0" bIns="0" anchor="ctr">
              <a:spAutoFit/>
            </a:bodyPr>
            <a:p>
              <a:pPr>
                <a:lnSpc>
                  <a:spcPct val="100000"/>
                </a:lnSpc>
              </a:pPr>
              <a:r>
                <a:rPr b="0" lang="en-GB" sz="1400" spc="-1" strike="noStrike">
                  <a:solidFill>
                    <a:srgbClr val="000000"/>
                  </a:solidFill>
                  <a:latin typeface="Calibri Light"/>
                </a:rPr>
                <a:t>Lorem ipsum dolor sit amet, consectetur adipiscing elit. </a:t>
              </a:r>
              <a:endParaRPr b="0" lang="en-GB" sz="1400" spc="-1" strike="noStrike">
                <a:latin typeface="Arial"/>
              </a:endParaRPr>
            </a:p>
          </p:txBody>
        </p:sp>
        <p:sp>
          <p:nvSpPr>
            <p:cNvPr id="427" name="CustomShape 59"/>
            <p:cNvSpPr/>
            <p:nvPr/>
          </p:nvSpPr>
          <p:spPr>
            <a:xfrm>
              <a:off x="724320" y="2339640"/>
              <a:ext cx="2132640" cy="638640"/>
            </a:xfrm>
            <a:prstGeom prst="rect">
              <a:avLst/>
            </a:prstGeom>
            <a:noFill/>
            <a:ln>
              <a:noFill/>
            </a:ln>
          </p:spPr>
          <p:style>
            <a:lnRef idx="0"/>
            <a:fillRef idx="0"/>
            <a:effectRef idx="0"/>
            <a:fontRef idx="minor"/>
          </p:style>
          <p:txBody>
            <a:bodyPr lIns="0" rIns="0" tIns="0" bIns="0" anchor="ctr">
              <a:spAutoFit/>
            </a:bodyPr>
            <a:p>
              <a:pPr>
                <a:lnSpc>
                  <a:spcPct val="100000"/>
                </a:lnSpc>
              </a:pPr>
              <a:r>
                <a:rPr b="0" lang="en-GB" sz="1400" spc="-1" strike="noStrike">
                  <a:solidFill>
                    <a:srgbClr val="000000"/>
                  </a:solidFill>
                  <a:latin typeface="Calibri Light"/>
                </a:rPr>
                <a:t>Lorem ipsum dolor sit amet, consectetur adipiscing elit. </a:t>
              </a:r>
              <a:endParaRPr b="0" lang="en-GB" sz="1400" spc="-1" strike="noStrike">
                <a:latin typeface="Arial"/>
              </a:endParaRPr>
            </a:p>
          </p:txBody>
        </p:sp>
        <p:sp>
          <p:nvSpPr>
            <p:cNvPr id="428" name="CustomShape 60"/>
            <p:cNvSpPr/>
            <p:nvPr/>
          </p:nvSpPr>
          <p:spPr>
            <a:xfrm>
              <a:off x="1845360" y="1179720"/>
              <a:ext cx="2132640" cy="638640"/>
            </a:xfrm>
            <a:prstGeom prst="rect">
              <a:avLst/>
            </a:prstGeom>
            <a:noFill/>
            <a:ln>
              <a:noFill/>
            </a:ln>
          </p:spPr>
          <p:style>
            <a:lnRef idx="0"/>
            <a:fillRef idx="0"/>
            <a:effectRef idx="0"/>
            <a:fontRef idx="minor"/>
          </p:style>
          <p:txBody>
            <a:bodyPr lIns="0" rIns="0" tIns="0" bIns="0" anchor="ctr">
              <a:spAutoFit/>
            </a:bodyPr>
            <a:p>
              <a:pPr>
                <a:lnSpc>
                  <a:spcPct val="100000"/>
                </a:lnSpc>
              </a:pPr>
              <a:r>
                <a:rPr b="0" lang="en-GB" sz="1400" spc="-1" strike="noStrike">
                  <a:solidFill>
                    <a:srgbClr val="000000"/>
                  </a:solidFill>
                  <a:latin typeface="Calibri Light"/>
                </a:rPr>
                <a:t>Lorem ipsum dolor sit amet, consectetur adipiscing elit. </a:t>
              </a:r>
              <a:endParaRPr b="0" lang="en-GB" sz="1400" spc="-1" strike="noStrike">
                <a:latin typeface="Arial"/>
              </a:endParaRPr>
            </a:p>
          </p:txBody>
        </p:sp>
      </p:grpSp>
      <p:grpSp>
        <p:nvGrpSpPr>
          <p:cNvPr id="429" name="Group 61"/>
          <p:cNvGrpSpPr/>
          <p:nvPr/>
        </p:nvGrpSpPr>
        <p:grpSpPr>
          <a:xfrm>
            <a:off x="8213760" y="1179360"/>
            <a:ext cx="3576960" cy="4896720"/>
            <a:chOff x="8213760" y="1179360"/>
            <a:chExt cx="3576960" cy="4896720"/>
          </a:xfrm>
        </p:grpSpPr>
        <p:sp>
          <p:nvSpPr>
            <p:cNvPr id="430" name="CustomShape 62"/>
            <p:cNvSpPr/>
            <p:nvPr/>
          </p:nvSpPr>
          <p:spPr>
            <a:xfrm flipH="1">
              <a:off x="9246600" y="5436360"/>
              <a:ext cx="2132640" cy="639720"/>
            </a:xfrm>
            <a:prstGeom prst="rect">
              <a:avLst/>
            </a:prstGeom>
            <a:noFill/>
            <a:ln>
              <a:noFill/>
            </a:ln>
          </p:spPr>
          <p:style>
            <a:lnRef idx="0"/>
            <a:fillRef idx="0"/>
            <a:effectRef idx="0"/>
            <a:fontRef idx="minor"/>
          </p:style>
          <p:txBody>
            <a:bodyPr lIns="0" rIns="0" tIns="0" bIns="0" anchor="ctr">
              <a:spAutoFit/>
            </a:bodyPr>
            <a:p>
              <a:pPr algn="r">
                <a:lnSpc>
                  <a:spcPct val="100000"/>
                </a:lnSpc>
              </a:pPr>
              <a:r>
                <a:rPr b="0" lang="en-GB" sz="1400" spc="-1" strike="noStrike">
                  <a:solidFill>
                    <a:srgbClr val="000000"/>
                  </a:solidFill>
                  <a:latin typeface="Calibri Light"/>
                </a:rPr>
                <a:t>Lorem ipsum dolor sit amet, consectetur adipiscing elit. </a:t>
              </a:r>
              <a:endParaRPr b="0" lang="en-GB" sz="1400" spc="-1" strike="noStrike">
                <a:latin typeface="Arial"/>
              </a:endParaRPr>
            </a:p>
          </p:txBody>
        </p:sp>
        <p:sp>
          <p:nvSpPr>
            <p:cNvPr id="431" name="CustomShape 63"/>
            <p:cNvSpPr/>
            <p:nvPr/>
          </p:nvSpPr>
          <p:spPr>
            <a:xfrm flipH="1">
              <a:off x="9658080" y="3894120"/>
              <a:ext cx="2132640" cy="639720"/>
            </a:xfrm>
            <a:prstGeom prst="rect">
              <a:avLst/>
            </a:prstGeom>
            <a:noFill/>
            <a:ln>
              <a:noFill/>
            </a:ln>
          </p:spPr>
          <p:style>
            <a:lnRef idx="0"/>
            <a:fillRef idx="0"/>
            <a:effectRef idx="0"/>
            <a:fontRef idx="minor"/>
          </p:style>
          <p:txBody>
            <a:bodyPr lIns="0" rIns="0" tIns="0" bIns="0" anchor="ctr">
              <a:spAutoFit/>
            </a:bodyPr>
            <a:p>
              <a:pPr algn="r">
                <a:lnSpc>
                  <a:spcPct val="100000"/>
                </a:lnSpc>
              </a:pPr>
              <a:r>
                <a:rPr b="0" lang="en-GB" sz="1400" spc="-1" strike="noStrike">
                  <a:solidFill>
                    <a:srgbClr val="000000"/>
                  </a:solidFill>
                  <a:latin typeface="Calibri Light"/>
                </a:rPr>
                <a:t>Lorem ipsum dolor sit amet, consectetur adipiscing elit. </a:t>
              </a:r>
              <a:endParaRPr b="0" lang="en-GB" sz="1400" spc="-1" strike="noStrike">
                <a:latin typeface="Arial"/>
              </a:endParaRPr>
            </a:p>
          </p:txBody>
        </p:sp>
        <p:sp>
          <p:nvSpPr>
            <p:cNvPr id="432" name="CustomShape 64"/>
            <p:cNvSpPr/>
            <p:nvPr/>
          </p:nvSpPr>
          <p:spPr>
            <a:xfrm flipH="1">
              <a:off x="9334800" y="2339280"/>
              <a:ext cx="2132640" cy="639720"/>
            </a:xfrm>
            <a:prstGeom prst="rect">
              <a:avLst/>
            </a:prstGeom>
            <a:noFill/>
            <a:ln>
              <a:noFill/>
            </a:ln>
          </p:spPr>
          <p:style>
            <a:lnRef idx="0"/>
            <a:fillRef idx="0"/>
            <a:effectRef idx="0"/>
            <a:fontRef idx="minor"/>
          </p:style>
          <p:txBody>
            <a:bodyPr lIns="0" rIns="0" tIns="0" bIns="0" anchor="ctr">
              <a:spAutoFit/>
            </a:bodyPr>
            <a:p>
              <a:pPr algn="r">
                <a:lnSpc>
                  <a:spcPct val="100000"/>
                </a:lnSpc>
              </a:pPr>
              <a:r>
                <a:rPr b="0" lang="en-GB" sz="1400" spc="-1" strike="noStrike">
                  <a:solidFill>
                    <a:srgbClr val="000000"/>
                  </a:solidFill>
                  <a:latin typeface="Calibri Light"/>
                </a:rPr>
                <a:t>Lorem ipsum dolor sit amet, consectetur adipiscing elit. </a:t>
              </a:r>
              <a:endParaRPr b="0" lang="en-GB" sz="1400" spc="-1" strike="noStrike">
                <a:latin typeface="Arial"/>
              </a:endParaRPr>
            </a:p>
          </p:txBody>
        </p:sp>
        <p:sp>
          <p:nvSpPr>
            <p:cNvPr id="433" name="CustomShape 65"/>
            <p:cNvSpPr/>
            <p:nvPr/>
          </p:nvSpPr>
          <p:spPr>
            <a:xfrm flipH="1">
              <a:off x="8213760" y="1179360"/>
              <a:ext cx="2132640" cy="639720"/>
            </a:xfrm>
            <a:prstGeom prst="rect">
              <a:avLst/>
            </a:prstGeom>
            <a:noFill/>
            <a:ln>
              <a:noFill/>
            </a:ln>
          </p:spPr>
          <p:style>
            <a:lnRef idx="0"/>
            <a:fillRef idx="0"/>
            <a:effectRef idx="0"/>
            <a:fontRef idx="minor"/>
          </p:style>
          <p:txBody>
            <a:bodyPr lIns="0" rIns="0" tIns="0" bIns="0" anchor="ctr">
              <a:spAutoFit/>
            </a:bodyPr>
            <a:p>
              <a:pPr algn="r">
                <a:lnSpc>
                  <a:spcPct val="100000"/>
                </a:lnSpc>
              </a:pPr>
              <a:r>
                <a:rPr b="0" lang="en-GB" sz="1400" spc="-1" strike="noStrike">
                  <a:solidFill>
                    <a:srgbClr val="000000"/>
                  </a:solidFill>
                  <a:latin typeface="Calibri Light"/>
                </a:rPr>
                <a:t>Lorem ipsum dolor sit amet, consectetur adipiscing elit. </a:t>
              </a:r>
              <a:endParaRPr b="0" lang="en-GB" sz="1400" spc="-1" strike="noStrike">
                <a:latin typeface="Arial"/>
              </a:endParaRPr>
            </a:p>
          </p:txBody>
        </p:sp>
      </p:grpSp>
      <p:sp>
        <p:nvSpPr>
          <p:cNvPr id="434" name="CustomShape 66"/>
          <p:cNvSpPr/>
          <p:nvPr/>
        </p:nvSpPr>
        <p:spPr>
          <a:xfrm>
            <a:off x="3005280" y="5375160"/>
            <a:ext cx="786960" cy="786960"/>
          </a:xfrm>
          <a:custGeom>
            <a:avLst/>
            <a:gdLst/>
            <a:ahLst/>
            <a:rect l="l" t="t"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80">
            <a:solidFill>
              <a:schemeClr val="bg1"/>
            </a:solidFill>
            <a:round/>
          </a:ln>
        </p:spPr>
        <p:style>
          <a:lnRef idx="0"/>
          <a:fillRef idx="0"/>
          <a:effectRef idx="0"/>
          <a:fontRef idx="minor"/>
        </p:style>
      </p:sp>
      <p:sp>
        <p:nvSpPr>
          <p:cNvPr id="435" name="CustomShape 67"/>
          <p:cNvSpPr/>
          <p:nvPr/>
        </p:nvSpPr>
        <p:spPr>
          <a:xfrm>
            <a:off x="2589480" y="3820320"/>
            <a:ext cx="786960" cy="786960"/>
          </a:xfrm>
          <a:custGeom>
            <a:avLst/>
            <a:gdLst/>
            <a:ahLst/>
            <a:rect l="l" t="t"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80">
            <a:solidFill>
              <a:schemeClr val="bg1"/>
            </a:solidFill>
            <a:round/>
          </a:ln>
        </p:spPr>
        <p:style>
          <a:lnRef idx="0"/>
          <a:fillRef idx="0"/>
          <a:effectRef idx="0"/>
          <a:fontRef idx="minor"/>
        </p:style>
      </p:sp>
      <p:sp>
        <p:nvSpPr>
          <p:cNvPr id="436" name="CustomShape 68"/>
          <p:cNvSpPr/>
          <p:nvPr/>
        </p:nvSpPr>
        <p:spPr>
          <a:xfrm>
            <a:off x="3005280" y="2265480"/>
            <a:ext cx="786960" cy="786960"/>
          </a:xfrm>
          <a:custGeom>
            <a:avLst/>
            <a:gdLst/>
            <a:ahLst/>
            <a:rect l="l" t="t"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80">
            <a:solidFill>
              <a:schemeClr val="bg1"/>
            </a:solidFill>
            <a:round/>
          </a:ln>
        </p:spPr>
        <p:style>
          <a:lnRef idx="0"/>
          <a:fillRef idx="0"/>
          <a:effectRef idx="0"/>
          <a:fontRef idx="minor"/>
        </p:style>
      </p:sp>
      <p:sp>
        <p:nvSpPr>
          <p:cNvPr id="437" name="CustomShape 69"/>
          <p:cNvSpPr/>
          <p:nvPr/>
        </p:nvSpPr>
        <p:spPr>
          <a:xfrm>
            <a:off x="4157280" y="1126440"/>
            <a:ext cx="786960" cy="786960"/>
          </a:xfrm>
          <a:custGeom>
            <a:avLst/>
            <a:gdLst/>
            <a:ahLst/>
            <a:rect l="l" t="t"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80">
            <a:solidFill>
              <a:schemeClr val="bg1"/>
            </a:solidFill>
            <a:round/>
          </a:ln>
        </p:spPr>
        <p:style>
          <a:lnRef idx="0"/>
          <a:fillRef idx="0"/>
          <a:effectRef idx="0"/>
          <a:fontRef idx="minor"/>
        </p:style>
      </p:sp>
      <p:sp>
        <p:nvSpPr>
          <p:cNvPr id="438" name="CustomShape 70"/>
          <p:cNvSpPr/>
          <p:nvPr/>
        </p:nvSpPr>
        <p:spPr>
          <a:xfrm>
            <a:off x="5699520" y="709560"/>
            <a:ext cx="786960" cy="786960"/>
          </a:xfrm>
          <a:custGeom>
            <a:avLst/>
            <a:gdLst/>
            <a:ahLst/>
            <a:rect l="l" t="t"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80">
            <a:solidFill>
              <a:schemeClr val="bg1"/>
            </a:solidFill>
            <a:round/>
          </a:ln>
        </p:spPr>
        <p:style>
          <a:lnRef idx="0"/>
          <a:fillRef idx="0"/>
          <a:effectRef idx="0"/>
          <a:fontRef idx="minor"/>
        </p:style>
      </p:sp>
      <p:sp>
        <p:nvSpPr>
          <p:cNvPr id="439" name="CustomShape 71"/>
          <p:cNvSpPr/>
          <p:nvPr/>
        </p:nvSpPr>
        <p:spPr>
          <a:xfrm>
            <a:off x="7254360" y="1126440"/>
            <a:ext cx="786960" cy="786960"/>
          </a:xfrm>
          <a:custGeom>
            <a:avLst/>
            <a:gdLst/>
            <a:ahLst/>
            <a:rect l="l" t="t"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80">
            <a:solidFill>
              <a:schemeClr val="bg1"/>
            </a:solidFill>
            <a:round/>
          </a:ln>
        </p:spPr>
        <p:style>
          <a:lnRef idx="0"/>
          <a:fillRef idx="0"/>
          <a:effectRef idx="0"/>
          <a:fontRef idx="minor"/>
        </p:style>
      </p:sp>
      <p:sp>
        <p:nvSpPr>
          <p:cNvPr id="440" name="CustomShape 72"/>
          <p:cNvSpPr/>
          <p:nvPr/>
        </p:nvSpPr>
        <p:spPr>
          <a:xfrm>
            <a:off x="8393400" y="2265480"/>
            <a:ext cx="786960" cy="786960"/>
          </a:xfrm>
          <a:custGeom>
            <a:avLst/>
            <a:gdLst/>
            <a:ahLst/>
            <a:rect l="l" t="t"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80">
            <a:solidFill>
              <a:schemeClr val="bg1"/>
            </a:solidFill>
            <a:round/>
          </a:ln>
        </p:spPr>
        <p:style>
          <a:lnRef idx="0"/>
          <a:fillRef idx="0"/>
          <a:effectRef idx="0"/>
          <a:fontRef idx="minor"/>
        </p:style>
      </p:sp>
      <p:sp>
        <p:nvSpPr>
          <p:cNvPr id="441" name="CustomShape 73"/>
          <p:cNvSpPr/>
          <p:nvPr/>
        </p:nvSpPr>
        <p:spPr>
          <a:xfrm>
            <a:off x="8814960" y="3820320"/>
            <a:ext cx="786960" cy="786960"/>
          </a:xfrm>
          <a:custGeom>
            <a:avLst/>
            <a:gdLst/>
            <a:ahLst/>
            <a:rect l="l" t="t"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80">
            <a:solidFill>
              <a:schemeClr val="bg1"/>
            </a:solidFill>
            <a:round/>
          </a:ln>
        </p:spPr>
        <p:style>
          <a:lnRef idx="0"/>
          <a:fillRef idx="0"/>
          <a:effectRef idx="0"/>
          <a:fontRef idx="minor"/>
        </p:style>
      </p:sp>
      <p:sp>
        <p:nvSpPr>
          <p:cNvPr id="442" name="CustomShape 74"/>
          <p:cNvSpPr/>
          <p:nvPr/>
        </p:nvSpPr>
        <p:spPr>
          <a:xfrm>
            <a:off x="8393400" y="5375160"/>
            <a:ext cx="786960" cy="786960"/>
          </a:xfrm>
          <a:custGeom>
            <a:avLst/>
            <a:gdLst/>
            <a:ahLst/>
            <a:rect l="l" t="t" r="r" b="b"/>
            <a:pathLst>
              <a:path w="510" h="510">
                <a:moveTo>
                  <a:pt x="62" y="367"/>
                </a:moveTo>
                <a:cubicBezTo>
                  <a:pt x="0" y="260"/>
                  <a:pt x="37" y="124"/>
                  <a:pt x="144" y="62"/>
                </a:cubicBezTo>
                <a:cubicBezTo>
                  <a:pt x="250" y="0"/>
                  <a:pt x="387" y="37"/>
                  <a:pt x="449" y="144"/>
                </a:cubicBezTo>
                <a:cubicBezTo>
                  <a:pt x="510" y="251"/>
                  <a:pt x="474" y="387"/>
                  <a:pt x="367" y="449"/>
                </a:cubicBezTo>
                <a:cubicBezTo>
                  <a:pt x="260" y="510"/>
                  <a:pt x="124" y="474"/>
                  <a:pt x="62" y="367"/>
                </a:cubicBezTo>
                <a:close/>
              </a:path>
            </a:pathLst>
          </a:custGeom>
          <a:noFill/>
          <a:ln w="19080">
            <a:solidFill>
              <a:schemeClr val="bg1"/>
            </a:solidFill>
            <a:round/>
          </a:ln>
        </p:spPr>
        <p:style>
          <a:lnRef idx="0"/>
          <a:fillRef idx="0"/>
          <a:effectRef idx="0"/>
          <a:fontRef idx="minor"/>
        </p:style>
      </p:sp>
      <p:sp>
        <p:nvSpPr>
          <p:cNvPr id="443" name="CustomShape 75"/>
          <p:cNvSpPr/>
          <p:nvPr/>
        </p:nvSpPr>
        <p:spPr>
          <a:xfrm>
            <a:off x="8658720" y="2516040"/>
            <a:ext cx="256680" cy="285480"/>
          </a:xfrm>
          <a:custGeom>
            <a:avLst/>
            <a:gdLst/>
            <a:ahLst/>
            <a:rect l="l" t="t" r="r" b="b"/>
            <a:pathLst>
              <a:path w="648" h="720">
                <a:moveTo>
                  <a:pt x="480" y="287"/>
                </a:moveTo>
                <a:lnTo>
                  <a:pt x="472" y="287"/>
                </a:lnTo>
                <a:lnTo>
                  <a:pt x="465" y="286"/>
                </a:lnTo>
                <a:lnTo>
                  <a:pt x="458" y="284"/>
                </a:lnTo>
                <a:lnTo>
                  <a:pt x="452" y="282"/>
                </a:lnTo>
                <a:lnTo>
                  <a:pt x="446" y="279"/>
                </a:lnTo>
                <a:lnTo>
                  <a:pt x="440" y="275"/>
                </a:lnTo>
                <a:lnTo>
                  <a:pt x="434" y="271"/>
                </a:lnTo>
                <a:lnTo>
                  <a:pt x="429" y="266"/>
                </a:lnTo>
                <a:lnTo>
                  <a:pt x="425" y="261"/>
                </a:lnTo>
                <a:lnTo>
                  <a:pt x="421" y="256"/>
                </a:lnTo>
                <a:lnTo>
                  <a:pt x="417" y="250"/>
                </a:lnTo>
                <a:lnTo>
                  <a:pt x="414" y="244"/>
                </a:lnTo>
                <a:lnTo>
                  <a:pt x="411" y="236"/>
                </a:lnTo>
                <a:lnTo>
                  <a:pt x="409" y="230"/>
                </a:lnTo>
                <a:lnTo>
                  <a:pt x="408" y="223"/>
                </a:lnTo>
                <a:lnTo>
                  <a:pt x="407" y="215"/>
                </a:lnTo>
                <a:lnTo>
                  <a:pt x="408" y="211"/>
                </a:lnTo>
                <a:lnTo>
                  <a:pt x="411" y="207"/>
                </a:lnTo>
                <a:lnTo>
                  <a:pt x="416" y="205"/>
                </a:lnTo>
                <a:lnTo>
                  <a:pt x="420" y="203"/>
                </a:lnTo>
                <a:lnTo>
                  <a:pt x="425" y="205"/>
                </a:lnTo>
                <a:lnTo>
                  <a:pt x="429" y="207"/>
                </a:lnTo>
                <a:lnTo>
                  <a:pt x="431" y="211"/>
                </a:lnTo>
                <a:lnTo>
                  <a:pt x="432" y="215"/>
                </a:lnTo>
                <a:lnTo>
                  <a:pt x="433" y="225"/>
                </a:lnTo>
                <a:lnTo>
                  <a:pt x="436" y="234"/>
                </a:lnTo>
                <a:lnTo>
                  <a:pt x="440" y="243"/>
                </a:lnTo>
                <a:lnTo>
                  <a:pt x="446" y="250"/>
                </a:lnTo>
                <a:lnTo>
                  <a:pt x="453" y="255"/>
                </a:lnTo>
                <a:lnTo>
                  <a:pt x="461" y="260"/>
                </a:lnTo>
                <a:lnTo>
                  <a:pt x="470" y="263"/>
                </a:lnTo>
                <a:lnTo>
                  <a:pt x="480" y="264"/>
                </a:lnTo>
                <a:lnTo>
                  <a:pt x="490" y="263"/>
                </a:lnTo>
                <a:lnTo>
                  <a:pt x="499" y="260"/>
                </a:lnTo>
                <a:lnTo>
                  <a:pt x="507" y="255"/>
                </a:lnTo>
                <a:lnTo>
                  <a:pt x="514" y="250"/>
                </a:lnTo>
                <a:lnTo>
                  <a:pt x="520" y="243"/>
                </a:lnTo>
                <a:lnTo>
                  <a:pt x="524" y="234"/>
                </a:lnTo>
                <a:lnTo>
                  <a:pt x="527" y="225"/>
                </a:lnTo>
                <a:lnTo>
                  <a:pt x="528" y="215"/>
                </a:lnTo>
                <a:lnTo>
                  <a:pt x="529" y="211"/>
                </a:lnTo>
                <a:lnTo>
                  <a:pt x="531" y="207"/>
                </a:lnTo>
                <a:lnTo>
                  <a:pt x="535" y="205"/>
                </a:lnTo>
                <a:lnTo>
                  <a:pt x="540" y="203"/>
                </a:lnTo>
                <a:lnTo>
                  <a:pt x="545" y="205"/>
                </a:lnTo>
                <a:lnTo>
                  <a:pt x="549" y="207"/>
                </a:lnTo>
                <a:lnTo>
                  <a:pt x="551" y="211"/>
                </a:lnTo>
                <a:lnTo>
                  <a:pt x="552" y="215"/>
                </a:lnTo>
                <a:lnTo>
                  <a:pt x="552" y="223"/>
                </a:lnTo>
                <a:lnTo>
                  <a:pt x="551" y="230"/>
                </a:lnTo>
                <a:lnTo>
                  <a:pt x="549" y="236"/>
                </a:lnTo>
                <a:lnTo>
                  <a:pt x="547" y="244"/>
                </a:lnTo>
                <a:lnTo>
                  <a:pt x="544" y="250"/>
                </a:lnTo>
                <a:lnTo>
                  <a:pt x="540" y="256"/>
                </a:lnTo>
                <a:lnTo>
                  <a:pt x="535" y="261"/>
                </a:lnTo>
                <a:lnTo>
                  <a:pt x="530" y="266"/>
                </a:lnTo>
                <a:lnTo>
                  <a:pt x="525" y="271"/>
                </a:lnTo>
                <a:lnTo>
                  <a:pt x="520" y="275"/>
                </a:lnTo>
                <a:lnTo>
                  <a:pt x="514" y="279"/>
                </a:lnTo>
                <a:lnTo>
                  <a:pt x="508" y="282"/>
                </a:lnTo>
                <a:lnTo>
                  <a:pt x="501" y="284"/>
                </a:lnTo>
                <a:lnTo>
                  <a:pt x="495" y="286"/>
                </a:lnTo>
                <a:lnTo>
                  <a:pt x="488" y="287"/>
                </a:lnTo>
                <a:lnTo>
                  <a:pt x="480" y="287"/>
                </a:lnTo>
                <a:close/>
                <a:moveTo>
                  <a:pt x="444" y="551"/>
                </a:moveTo>
                <a:lnTo>
                  <a:pt x="439" y="550"/>
                </a:lnTo>
                <a:lnTo>
                  <a:pt x="436" y="548"/>
                </a:lnTo>
                <a:lnTo>
                  <a:pt x="433" y="544"/>
                </a:lnTo>
                <a:lnTo>
                  <a:pt x="432" y="539"/>
                </a:lnTo>
                <a:lnTo>
                  <a:pt x="431" y="529"/>
                </a:lnTo>
                <a:lnTo>
                  <a:pt x="430" y="518"/>
                </a:lnTo>
                <a:lnTo>
                  <a:pt x="427" y="508"/>
                </a:lnTo>
                <a:lnTo>
                  <a:pt x="424" y="498"/>
                </a:lnTo>
                <a:lnTo>
                  <a:pt x="419" y="488"/>
                </a:lnTo>
                <a:lnTo>
                  <a:pt x="414" y="479"/>
                </a:lnTo>
                <a:lnTo>
                  <a:pt x="407" y="471"/>
                </a:lnTo>
                <a:lnTo>
                  <a:pt x="400" y="464"/>
                </a:lnTo>
                <a:lnTo>
                  <a:pt x="392" y="457"/>
                </a:lnTo>
                <a:lnTo>
                  <a:pt x="384" y="450"/>
                </a:lnTo>
                <a:lnTo>
                  <a:pt x="375" y="445"/>
                </a:lnTo>
                <a:lnTo>
                  <a:pt x="366" y="441"/>
                </a:lnTo>
                <a:lnTo>
                  <a:pt x="356" y="437"/>
                </a:lnTo>
                <a:lnTo>
                  <a:pt x="345" y="434"/>
                </a:lnTo>
                <a:lnTo>
                  <a:pt x="335" y="433"/>
                </a:lnTo>
                <a:lnTo>
                  <a:pt x="324" y="432"/>
                </a:lnTo>
                <a:lnTo>
                  <a:pt x="313" y="433"/>
                </a:lnTo>
                <a:lnTo>
                  <a:pt x="302" y="434"/>
                </a:lnTo>
                <a:lnTo>
                  <a:pt x="292" y="437"/>
                </a:lnTo>
                <a:lnTo>
                  <a:pt x="281" y="441"/>
                </a:lnTo>
                <a:lnTo>
                  <a:pt x="272" y="445"/>
                </a:lnTo>
                <a:lnTo>
                  <a:pt x="263" y="450"/>
                </a:lnTo>
                <a:lnTo>
                  <a:pt x="255" y="457"/>
                </a:lnTo>
                <a:lnTo>
                  <a:pt x="247" y="464"/>
                </a:lnTo>
                <a:lnTo>
                  <a:pt x="241" y="471"/>
                </a:lnTo>
                <a:lnTo>
                  <a:pt x="234" y="479"/>
                </a:lnTo>
                <a:lnTo>
                  <a:pt x="229" y="488"/>
                </a:lnTo>
                <a:lnTo>
                  <a:pt x="225" y="498"/>
                </a:lnTo>
                <a:lnTo>
                  <a:pt x="220" y="508"/>
                </a:lnTo>
                <a:lnTo>
                  <a:pt x="217" y="518"/>
                </a:lnTo>
                <a:lnTo>
                  <a:pt x="216" y="529"/>
                </a:lnTo>
                <a:lnTo>
                  <a:pt x="215" y="539"/>
                </a:lnTo>
                <a:lnTo>
                  <a:pt x="214" y="544"/>
                </a:lnTo>
                <a:lnTo>
                  <a:pt x="212" y="548"/>
                </a:lnTo>
                <a:lnTo>
                  <a:pt x="208" y="550"/>
                </a:lnTo>
                <a:lnTo>
                  <a:pt x="203" y="551"/>
                </a:lnTo>
                <a:lnTo>
                  <a:pt x="199" y="550"/>
                </a:lnTo>
                <a:lnTo>
                  <a:pt x="195" y="548"/>
                </a:lnTo>
                <a:lnTo>
                  <a:pt x="193" y="544"/>
                </a:lnTo>
                <a:lnTo>
                  <a:pt x="192" y="539"/>
                </a:lnTo>
                <a:lnTo>
                  <a:pt x="192" y="526"/>
                </a:lnTo>
                <a:lnTo>
                  <a:pt x="194" y="513"/>
                </a:lnTo>
                <a:lnTo>
                  <a:pt x="197" y="501"/>
                </a:lnTo>
                <a:lnTo>
                  <a:pt x="202" y="488"/>
                </a:lnTo>
                <a:lnTo>
                  <a:pt x="207" y="477"/>
                </a:lnTo>
                <a:lnTo>
                  <a:pt x="214" y="466"/>
                </a:lnTo>
                <a:lnTo>
                  <a:pt x="221" y="456"/>
                </a:lnTo>
                <a:lnTo>
                  <a:pt x="231" y="447"/>
                </a:lnTo>
                <a:lnTo>
                  <a:pt x="240" y="438"/>
                </a:lnTo>
                <a:lnTo>
                  <a:pt x="250" y="431"/>
                </a:lnTo>
                <a:lnTo>
                  <a:pt x="261" y="423"/>
                </a:lnTo>
                <a:lnTo>
                  <a:pt x="272" y="418"/>
                </a:lnTo>
                <a:lnTo>
                  <a:pt x="284" y="413"/>
                </a:lnTo>
                <a:lnTo>
                  <a:pt x="297" y="410"/>
                </a:lnTo>
                <a:lnTo>
                  <a:pt x="310" y="408"/>
                </a:lnTo>
                <a:lnTo>
                  <a:pt x="324" y="407"/>
                </a:lnTo>
                <a:lnTo>
                  <a:pt x="337" y="408"/>
                </a:lnTo>
                <a:lnTo>
                  <a:pt x="351" y="410"/>
                </a:lnTo>
                <a:lnTo>
                  <a:pt x="363" y="413"/>
                </a:lnTo>
                <a:lnTo>
                  <a:pt x="375" y="418"/>
                </a:lnTo>
                <a:lnTo>
                  <a:pt x="387" y="423"/>
                </a:lnTo>
                <a:lnTo>
                  <a:pt x="397" y="431"/>
                </a:lnTo>
                <a:lnTo>
                  <a:pt x="407" y="438"/>
                </a:lnTo>
                <a:lnTo>
                  <a:pt x="418" y="447"/>
                </a:lnTo>
                <a:lnTo>
                  <a:pt x="426" y="456"/>
                </a:lnTo>
                <a:lnTo>
                  <a:pt x="433" y="466"/>
                </a:lnTo>
                <a:lnTo>
                  <a:pt x="440" y="477"/>
                </a:lnTo>
                <a:lnTo>
                  <a:pt x="445" y="488"/>
                </a:lnTo>
                <a:lnTo>
                  <a:pt x="450" y="501"/>
                </a:lnTo>
                <a:lnTo>
                  <a:pt x="453" y="513"/>
                </a:lnTo>
                <a:lnTo>
                  <a:pt x="455" y="526"/>
                </a:lnTo>
                <a:lnTo>
                  <a:pt x="456" y="539"/>
                </a:lnTo>
                <a:lnTo>
                  <a:pt x="455" y="544"/>
                </a:lnTo>
                <a:lnTo>
                  <a:pt x="452" y="548"/>
                </a:lnTo>
                <a:lnTo>
                  <a:pt x="448" y="550"/>
                </a:lnTo>
                <a:lnTo>
                  <a:pt x="444" y="551"/>
                </a:lnTo>
                <a:close/>
                <a:moveTo>
                  <a:pt x="95" y="215"/>
                </a:moveTo>
                <a:lnTo>
                  <a:pt x="96" y="211"/>
                </a:lnTo>
                <a:lnTo>
                  <a:pt x="100" y="207"/>
                </a:lnTo>
                <a:lnTo>
                  <a:pt x="103" y="205"/>
                </a:lnTo>
                <a:lnTo>
                  <a:pt x="108" y="203"/>
                </a:lnTo>
                <a:lnTo>
                  <a:pt x="113" y="205"/>
                </a:lnTo>
                <a:lnTo>
                  <a:pt x="116" y="207"/>
                </a:lnTo>
                <a:lnTo>
                  <a:pt x="119" y="211"/>
                </a:lnTo>
                <a:lnTo>
                  <a:pt x="120" y="215"/>
                </a:lnTo>
                <a:lnTo>
                  <a:pt x="121" y="225"/>
                </a:lnTo>
                <a:lnTo>
                  <a:pt x="123" y="234"/>
                </a:lnTo>
                <a:lnTo>
                  <a:pt x="128" y="243"/>
                </a:lnTo>
                <a:lnTo>
                  <a:pt x="134" y="250"/>
                </a:lnTo>
                <a:lnTo>
                  <a:pt x="141" y="255"/>
                </a:lnTo>
                <a:lnTo>
                  <a:pt x="149" y="260"/>
                </a:lnTo>
                <a:lnTo>
                  <a:pt x="157" y="263"/>
                </a:lnTo>
                <a:lnTo>
                  <a:pt x="168" y="264"/>
                </a:lnTo>
                <a:lnTo>
                  <a:pt x="178" y="263"/>
                </a:lnTo>
                <a:lnTo>
                  <a:pt x="186" y="260"/>
                </a:lnTo>
                <a:lnTo>
                  <a:pt x="194" y="255"/>
                </a:lnTo>
                <a:lnTo>
                  <a:pt x="201" y="250"/>
                </a:lnTo>
                <a:lnTo>
                  <a:pt x="207" y="243"/>
                </a:lnTo>
                <a:lnTo>
                  <a:pt x="212" y="234"/>
                </a:lnTo>
                <a:lnTo>
                  <a:pt x="214" y="225"/>
                </a:lnTo>
                <a:lnTo>
                  <a:pt x="215" y="215"/>
                </a:lnTo>
                <a:lnTo>
                  <a:pt x="216" y="211"/>
                </a:lnTo>
                <a:lnTo>
                  <a:pt x="219" y="207"/>
                </a:lnTo>
                <a:lnTo>
                  <a:pt x="223" y="205"/>
                </a:lnTo>
                <a:lnTo>
                  <a:pt x="228" y="203"/>
                </a:lnTo>
                <a:lnTo>
                  <a:pt x="233" y="205"/>
                </a:lnTo>
                <a:lnTo>
                  <a:pt x="236" y="207"/>
                </a:lnTo>
                <a:lnTo>
                  <a:pt x="239" y="211"/>
                </a:lnTo>
                <a:lnTo>
                  <a:pt x="240" y="215"/>
                </a:lnTo>
                <a:lnTo>
                  <a:pt x="240" y="223"/>
                </a:lnTo>
                <a:lnTo>
                  <a:pt x="238" y="230"/>
                </a:lnTo>
                <a:lnTo>
                  <a:pt x="237" y="236"/>
                </a:lnTo>
                <a:lnTo>
                  <a:pt x="234" y="244"/>
                </a:lnTo>
                <a:lnTo>
                  <a:pt x="231" y="250"/>
                </a:lnTo>
                <a:lnTo>
                  <a:pt x="228" y="256"/>
                </a:lnTo>
                <a:lnTo>
                  <a:pt x="223" y="261"/>
                </a:lnTo>
                <a:lnTo>
                  <a:pt x="218" y="266"/>
                </a:lnTo>
                <a:lnTo>
                  <a:pt x="213" y="271"/>
                </a:lnTo>
                <a:lnTo>
                  <a:pt x="208" y="275"/>
                </a:lnTo>
                <a:lnTo>
                  <a:pt x="202" y="279"/>
                </a:lnTo>
                <a:lnTo>
                  <a:pt x="196" y="282"/>
                </a:lnTo>
                <a:lnTo>
                  <a:pt x="189" y="284"/>
                </a:lnTo>
                <a:lnTo>
                  <a:pt x="182" y="286"/>
                </a:lnTo>
                <a:lnTo>
                  <a:pt x="175" y="287"/>
                </a:lnTo>
                <a:lnTo>
                  <a:pt x="168" y="287"/>
                </a:lnTo>
                <a:lnTo>
                  <a:pt x="160" y="287"/>
                </a:lnTo>
                <a:lnTo>
                  <a:pt x="153" y="286"/>
                </a:lnTo>
                <a:lnTo>
                  <a:pt x="146" y="284"/>
                </a:lnTo>
                <a:lnTo>
                  <a:pt x="139" y="282"/>
                </a:lnTo>
                <a:lnTo>
                  <a:pt x="133" y="279"/>
                </a:lnTo>
                <a:lnTo>
                  <a:pt x="127" y="275"/>
                </a:lnTo>
                <a:lnTo>
                  <a:pt x="122" y="271"/>
                </a:lnTo>
                <a:lnTo>
                  <a:pt x="117" y="266"/>
                </a:lnTo>
                <a:lnTo>
                  <a:pt x="112" y="261"/>
                </a:lnTo>
                <a:lnTo>
                  <a:pt x="108" y="256"/>
                </a:lnTo>
                <a:lnTo>
                  <a:pt x="105" y="250"/>
                </a:lnTo>
                <a:lnTo>
                  <a:pt x="102" y="244"/>
                </a:lnTo>
                <a:lnTo>
                  <a:pt x="99" y="236"/>
                </a:lnTo>
                <a:lnTo>
                  <a:pt x="97" y="230"/>
                </a:lnTo>
                <a:lnTo>
                  <a:pt x="95" y="223"/>
                </a:lnTo>
                <a:lnTo>
                  <a:pt x="95" y="215"/>
                </a:lnTo>
                <a:close/>
                <a:moveTo>
                  <a:pt x="640" y="1"/>
                </a:moveTo>
                <a:lnTo>
                  <a:pt x="637" y="0"/>
                </a:lnTo>
                <a:lnTo>
                  <a:pt x="634" y="0"/>
                </a:lnTo>
                <a:lnTo>
                  <a:pt x="630" y="1"/>
                </a:lnTo>
                <a:lnTo>
                  <a:pt x="628" y="3"/>
                </a:lnTo>
                <a:lnTo>
                  <a:pt x="621" y="9"/>
                </a:lnTo>
                <a:lnTo>
                  <a:pt x="612" y="14"/>
                </a:lnTo>
                <a:lnTo>
                  <a:pt x="600" y="19"/>
                </a:lnTo>
                <a:lnTo>
                  <a:pt x="587" y="24"/>
                </a:lnTo>
                <a:lnTo>
                  <a:pt x="573" y="29"/>
                </a:lnTo>
                <a:lnTo>
                  <a:pt x="557" y="33"/>
                </a:lnTo>
                <a:lnTo>
                  <a:pt x="538" y="38"/>
                </a:lnTo>
                <a:lnTo>
                  <a:pt x="519" y="41"/>
                </a:lnTo>
                <a:lnTo>
                  <a:pt x="499" y="45"/>
                </a:lnTo>
                <a:lnTo>
                  <a:pt x="477" y="49"/>
                </a:lnTo>
                <a:lnTo>
                  <a:pt x="453" y="51"/>
                </a:lnTo>
                <a:lnTo>
                  <a:pt x="429" y="53"/>
                </a:lnTo>
                <a:lnTo>
                  <a:pt x="403" y="55"/>
                </a:lnTo>
                <a:lnTo>
                  <a:pt x="378" y="56"/>
                </a:lnTo>
                <a:lnTo>
                  <a:pt x="351" y="57"/>
                </a:lnTo>
                <a:lnTo>
                  <a:pt x="324" y="57"/>
                </a:lnTo>
                <a:lnTo>
                  <a:pt x="269" y="56"/>
                </a:lnTo>
                <a:lnTo>
                  <a:pt x="217" y="53"/>
                </a:lnTo>
                <a:lnTo>
                  <a:pt x="193" y="51"/>
                </a:lnTo>
                <a:lnTo>
                  <a:pt x="170" y="49"/>
                </a:lnTo>
                <a:lnTo>
                  <a:pt x="148" y="45"/>
                </a:lnTo>
                <a:lnTo>
                  <a:pt x="128" y="42"/>
                </a:lnTo>
                <a:lnTo>
                  <a:pt x="109" y="38"/>
                </a:lnTo>
                <a:lnTo>
                  <a:pt x="90" y="34"/>
                </a:lnTo>
                <a:lnTo>
                  <a:pt x="74" y="30"/>
                </a:lnTo>
                <a:lnTo>
                  <a:pt x="60" y="25"/>
                </a:lnTo>
                <a:lnTo>
                  <a:pt x="47" y="20"/>
                </a:lnTo>
                <a:lnTo>
                  <a:pt x="37" y="15"/>
                </a:lnTo>
                <a:lnTo>
                  <a:pt x="27" y="9"/>
                </a:lnTo>
                <a:lnTo>
                  <a:pt x="20" y="3"/>
                </a:lnTo>
                <a:lnTo>
                  <a:pt x="17" y="1"/>
                </a:lnTo>
                <a:lnTo>
                  <a:pt x="14" y="0"/>
                </a:lnTo>
                <a:lnTo>
                  <a:pt x="10" y="0"/>
                </a:lnTo>
                <a:lnTo>
                  <a:pt x="7" y="1"/>
                </a:lnTo>
                <a:lnTo>
                  <a:pt x="4" y="3"/>
                </a:lnTo>
                <a:lnTo>
                  <a:pt x="2" y="5"/>
                </a:lnTo>
                <a:lnTo>
                  <a:pt x="0" y="8"/>
                </a:lnTo>
                <a:lnTo>
                  <a:pt x="0" y="11"/>
                </a:lnTo>
                <a:lnTo>
                  <a:pt x="0" y="359"/>
                </a:lnTo>
                <a:lnTo>
                  <a:pt x="0" y="379"/>
                </a:lnTo>
                <a:lnTo>
                  <a:pt x="2" y="397"/>
                </a:lnTo>
                <a:lnTo>
                  <a:pt x="6" y="415"/>
                </a:lnTo>
                <a:lnTo>
                  <a:pt x="11" y="434"/>
                </a:lnTo>
                <a:lnTo>
                  <a:pt x="17" y="451"/>
                </a:lnTo>
                <a:lnTo>
                  <a:pt x="23" y="468"/>
                </a:lnTo>
                <a:lnTo>
                  <a:pt x="31" y="485"/>
                </a:lnTo>
                <a:lnTo>
                  <a:pt x="41" y="502"/>
                </a:lnTo>
                <a:lnTo>
                  <a:pt x="51" y="518"/>
                </a:lnTo>
                <a:lnTo>
                  <a:pt x="62" y="533"/>
                </a:lnTo>
                <a:lnTo>
                  <a:pt x="73" y="548"/>
                </a:lnTo>
                <a:lnTo>
                  <a:pt x="85" y="563"/>
                </a:lnTo>
                <a:lnTo>
                  <a:pt x="97" y="577"/>
                </a:lnTo>
                <a:lnTo>
                  <a:pt x="110" y="590"/>
                </a:lnTo>
                <a:lnTo>
                  <a:pt x="124" y="603"/>
                </a:lnTo>
                <a:lnTo>
                  <a:pt x="137" y="615"/>
                </a:lnTo>
                <a:lnTo>
                  <a:pt x="150" y="628"/>
                </a:lnTo>
                <a:lnTo>
                  <a:pt x="165" y="639"/>
                </a:lnTo>
                <a:lnTo>
                  <a:pt x="179" y="649"/>
                </a:lnTo>
                <a:lnTo>
                  <a:pt x="192" y="659"/>
                </a:lnTo>
                <a:lnTo>
                  <a:pt x="219" y="677"/>
                </a:lnTo>
                <a:lnTo>
                  <a:pt x="246" y="692"/>
                </a:lnTo>
                <a:lnTo>
                  <a:pt x="269" y="704"/>
                </a:lnTo>
                <a:lnTo>
                  <a:pt x="291" y="713"/>
                </a:lnTo>
                <a:lnTo>
                  <a:pt x="301" y="716"/>
                </a:lnTo>
                <a:lnTo>
                  <a:pt x="309" y="718"/>
                </a:lnTo>
                <a:lnTo>
                  <a:pt x="317" y="719"/>
                </a:lnTo>
                <a:lnTo>
                  <a:pt x="324" y="720"/>
                </a:lnTo>
                <a:lnTo>
                  <a:pt x="330" y="719"/>
                </a:lnTo>
                <a:lnTo>
                  <a:pt x="338" y="718"/>
                </a:lnTo>
                <a:lnTo>
                  <a:pt x="346" y="716"/>
                </a:lnTo>
                <a:lnTo>
                  <a:pt x="357" y="713"/>
                </a:lnTo>
                <a:lnTo>
                  <a:pt x="378" y="704"/>
                </a:lnTo>
                <a:lnTo>
                  <a:pt x="402" y="692"/>
                </a:lnTo>
                <a:lnTo>
                  <a:pt x="428" y="677"/>
                </a:lnTo>
                <a:lnTo>
                  <a:pt x="455" y="659"/>
                </a:lnTo>
                <a:lnTo>
                  <a:pt x="469" y="649"/>
                </a:lnTo>
                <a:lnTo>
                  <a:pt x="483" y="639"/>
                </a:lnTo>
                <a:lnTo>
                  <a:pt x="497" y="628"/>
                </a:lnTo>
                <a:lnTo>
                  <a:pt x="510" y="615"/>
                </a:lnTo>
                <a:lnTo>
                  <a:pt x="524" y="603"/>
                </a:lnTo>
                <a:lnTo>
                  <a:pt x="537" y="590"/>
                </a:lnTo>
                <a:lnTo>
                  <a:pt x="551" y="577"/>
                </a:lnTo>
                <a:lnTo>
                  <a:pt x="563" y="563"/>
                </a:lnTo>
                <a:lnTo>
                  <a:pt x="575" y="548"/>
                </a:lnTo>
                <a:lnTo>
                  <a:pt x="586" y="533"/>
                </a:lnTo>
                <a:lnTo>
                  <a:pt x="596" y="518"/>
                </a:lnTo>
                <a:lnTo>
                  <a:pt x="607" y="502"/>
                </a:lnTo>
                <a:lnTo>
                  <a:pt x="616" y="485"/>
                </a:lnTo>
                <a:lnTo>
                  <a:pt x="624" y="468"/>
                </a:lnTo>
                <a:lnTo>
                  <a:pt x="631" y="451"/>
                </a:lnTo>
                <a:lnTo>
                  <a:pt x="637" y="434"/>
                </a:lnTo>
                <a:lnTo>
                  <a:pt x="641" y="415"/>
                </a:lnTo>
                <a:lnTo>
                  <a:pt x="645" y="397"/>
                </a:lnTo>
                <a:lnTo>
                  <a:pt x="647" y="379"/>
                </a:lnTo>
                <a:lnTo>
                  <a:pt x="648" y="359"/>
                </a:lnTo>
                <a:lnTo>
                  <a:pt x="648" y="11"/>
                </a:lnTo>
                <a:lnTo>
                  <a:pt x="647" y="8"/>
                </a:lnTo>
                <a:lnTo>
                  <a:pt x="646" y="5"/>
                </a:lnTo>
                <a:lnTo>
                  <a:pt x="643" y="3"/>
                </a:lnTo>
                <a:lnTo>
                  <a:pt x="640" y="1"/>
                </a:lnTo>
                <a:close/>
              </a:path>
            </a:pathLst>
          </a:custGeom>
          <a:solidFill>
            <a:schemeClr val="bg1"/>
          </a:solidFill>
          <a:ln>
            <a:noFill/>
          </a:ln>
        </p:spPr>
        <p:style>
          <a:lnRef idx="0"/>
          <a:fillRef idx="0"/>
          <a:effectRef idx="0"/>
          <a:fontRef idx="minor"/>
        </p:style>
      </p:sp>
      <p:sp>
        <p:nvSpPr>
          <p:cNvPr id="444" name="CustomShape 76"/>
          <p:cNvSpPr/>
          <p:nvPr/>
        </p:nvSpPr>
        <p:spPr>
          <a:xfrm>
            <a:off x="7519680" y="1377000"/>
            <a:ext cx="256680" cy="285480"/>
          </a:xfrm>
          <a:custGeom>
            <a:avLst/>
            <a:gdLst/>
            <a:ahLst/>
            <a:rect l="l" t="t" r="r" b="b"/>
            <a:pathLst>
              <a:path w="648" h="720">
                <a:moveTo>
                  <a:pt x="516" y="275"/>
                </a:moveTo>
                <a:lnTo>
                  <a:pt x="511" y="275"/>
                </a:lnTo>
                <a:lnTo>
                  <a:pt x="508" y="272"/>
                </a:lnTo>
                <a:lnTo>
                  <a:pt x="505" y="268"/>
                </a:lnTo>
                <a:lnTo>
                  <a:pt x="504" y="264"/>
                </a:lnTo>
                <a:lnTo>
                  <a:pt x="503" y="254"/>
                </a:lnTo>
                <a:lnTo>
                  <a:pt x="501" y="245"/>
                </a:lnTo>
                <a:lnTo>
                  <a:pt x="496" y="236"/>
                </a:lnTo>
                <a:lnTo>
                  <a:pt x="490" y="229"/>
                </a:lnTo>
                <a:lnTo>
                  <a:pt x="482" y="223"/>
                </a:lnTo>
                <a:lnTo>
                  <a:pt x="474" y="219"/>
                </a:lnTo>
                <a:lnTo>
                  <a:pt x="465" y="216"/>
                </a:lnTo>
                <a:lnTo>
                  <a:pt x="456" y="215"/>
                </a:lnTo>
                <a:lnTo>
                  <a:pt x="446" y="216"/>
                </a:lnTo>
                <a:lnTo>
                  <a:pt x="438" y="219"/>
                </a:lnTo>
                <a:lnTo>
                  <a:pt x="430" y="223"/>
                </a:lnTo>
                <a:lnTo>
                  <a:pt x="423" y="229"/>
                </a:lnTo>
                <a:lnTo>
                  <a:pt x="416" y="236"/>
                </a:lnTo>
                <a:lnTo>
                  <a:pt x="411" y="245"/>
                </a:lnTo>
                <a:lnTo>
                  <a:pt x="409" y="254"/>
                </a:lnTo>
                <a:lnTo>
                  <a:pt x="408" y="264"/>
                </a:lnTo>
                <a:lnTo>
                  <a:pt x="407" y="268"/>
                </a:lnTo>
                <a:lnTo>
                  <a:pt x="404" y="272"/>
                </a:lnTo>
                <a:lnTo>
                  <a:pt x="400" y="275"/>
                </a:lnTo>
                <a:lnTo>
                  <a:pt x="396" y="275"/>
                </a:lnTo>
                <a:lnTo>
                  <a:pt x="391" y="275"/>
                </a:lnTo>
                <a:lnTo>
                  <a:pt x="388" y="272"/>
                </a:lnTo>
                <a:lnTo>
                  <a:pt x="385" y="268"/>
                </a:lnTo>
                <a:lnTo>
                  <a:pt x="384" y="264"/>
                </a:lnTo>
                <a:lnTo>
                  <a:pt x="384" y="256"/>
                </a:lnTo>
                <a:lnTo>
                  <a:pt x="385" y="249"/>
                </a:lnTo>
                <a:lnTo>
                  <a:pt x="387" y="243"/>
                </a:lnTo>
                <a:lnTo>
                  <a:pt x="390" y="235"/>
                </a:lnTo>
                <a:lnTo>
                  <a:pt x="393" y="229"/>
                </a:lnTo>
                <a:lnTo>
                  <a:pt x="396" y="223"/>
                </a:lnTo>
                <a:lnTo>
                  <a:pt x="400" y="218"/>
                </a:lnTo>
                <a:lnTo>
                  <a:pt x="405" y="213"/>
                </a:lnTo>
                <a:lnTo>
                  <a:pt x="410" y="208"/>
                </a:lnTo>
                <a:lnTo>
                  <a:pt x="415" y="204"/>
                </a:lnTo>
                <a:lnTo>
                  <a:pt x="421" y="200"/>
                </a:lnTo>
                <a:lnTo>
                  <a:pt x="428" y="197"/>
                </a:lnTo>
                <a:lnTo>
                  <a:pt x="435" y="195"/>
                </a:lnTo>
                <a:lnTo>
                  <a:pt x="442" y="193"/>
                </a:lnTo>
                <a:lnTo>
                  <a:pt x="449" y="192"/>
                </a:lnTo>
                <a:lnTo>
                  <a:pt x="456" y="192"/>
                </a:lnTo>
                <a:lnTo>
                  <a:pt x="463" y="192"/>
                </a:lnTo>
                <a:lnTo>
                  <a:pt x="470" y="193"/>
                </a:lnTo>
                <a:lnTo>
                  <a:pt x="477" y="195"/>
                </a:lnTo>
                <a:lnTo>
                  <a:pt x="484" y="197"/>
                </a:lnTo>
                <a:lnTo>
                  <a:pt x="491" y="200"/>
                </a:lnTo>
                <a:lnTo>
                  <a:pt x="497" y="204"/>
                </a:lnTo>
                <a:lnTo>
                  <a:pt x="502" y="208"/>
                </a:lnTo>
                <a:lnTo>
                  <a:pt x="507" y="213"/>
                </a:lnTo>
                <a:lnTo>
                  <a:pt x="512" y="218"/>
                </a:lnTo>
                <a:lnTo>
                  <a:pt x="516" y="223"/>
                </a:lnTo>
                <a:lnTo>
                  <a:pt x="519" y="229"/>
                </a:lnTo>
                <a:lnTo>
                  <a:pt x="522" y="235"/>
                </a:lnTo>
                <a:lnTo>
                  <a:pt x="525" y="243"/>
                </a:lnTo>
                <a:lnTo>
                  <a:pt x="526" y="249"/>
                </a:lnTo>
                <a:lnTo>
                  <a:pt x="527" y="256"/>
                </a:lnTo>
                <a:lnTo>
                  <a:pt x="528" y="264"/>
                </a:lnTo>
                <a:lnTo>
                  <a:pt x="527" y="268"/>
                </a:lnTo>
                <a:lnTo>
                  <a:pt x="524" y="272"/>
                </a:lnTo>
                <a:lnTo>
                  <a:pt x="521" y="275"/>
                </a:lnTo>
                <a:lnTo>
                  <a:pt x="516" y="275"/>
                </a:lnTo>
                <a:close/>
                <a:moveTo>
                  <a:pt x="324" y="551"/>
                </a:moveTo>
                <a:lnTo>
                  <a:pt x="311" y="551"/>
                </a:lnTo>
                <a:lnTo>
                  <a:pt x="298" y="549"/>
                </a:lnTo>
                <a:lnTo>
                  <a:pt x="284" y="545"/>
                </a:lnTo>
                <a:lnTo>
                  <a:pt x="272" y="541"/>
                </a:lnTo>
                <a:lnTo>
                  <a:pt x="261" y="536"/>
                </a:lnTo>
                <a:lnTo>
                  <a:pt x="250" y="529"/>
                </a:lnTo>
                <a:lnTo>
                  <a:pt x="240" y="522"/>
                </a:lnTo>
                <a:lnTo>
                  <a:pt x="230" y="513"/>
                </a:lnTo>
                <a:lnTo>
                  <a:pt x="222" y="504"/>
                </a:lnTo>
                <a:lnTo>
                  <a:pt x="214" y="494"/>
                </a:lnTo>
                <a:lnTo>
                  <a:pt x="208" y="482"/>
                </a:lnTo>
                <a:lnTo>
                  <a:pt x="202" y="471"/>
                </a:lnTo>
                <a:lnTo>
                  <a:pt x="198" y="459"/>
                </a:lnTo>
                <a:lnTo>
                  <a:pt x="195" y="447"/>
                </a:lnTo>
                <a:lnTo>
                  <a:pt x="193" y="434"/>
                </a:lnTo>
                <a:lnTo>
                  <a:pt x="192" y="419"/>
                </a:lnTo>
                <a:lnTo>
                  <a:pt x="193" y="415"/>
                </a:lnTo>
                <a:lnTo>
                  <a:pt x="195" y="411"/>
                </a:lnTo>
                <a:lnTo>
                  <a:pt x="199" y="408"/>
                </a:lnTo>
                <a:lnTo>
                  <a:pt x="204" y="407"/>
                </a:lnTo>
                <a:lnTo>
                  <a:pt x="208" y="408"/>
                </a:lnTo>
                <a:lnTo>
                  <a:pt x="212" y="411"/>
                </a:lnTo>
                <a:lnTo>
                  <a:pt x="215" y="415"/>
                </a:lnTo>
                <a:lnTo>
                  <a:pt x="216" y="419"/>
                </a:lnTo>
                <a:lnTo>
                  <a:pt x="216" y="431"/>
                </a:lnTo>
                <a:lnTo>
                  <a:pt x="218" y="442"/>
                </a:lnTo>
                <a:lnTo>
                  <a:pt x="220" y="452"/>
                </a:lnTo>
                <a:lnTo>
                  <a:pt x="224" y="462"/>
                </a:lnTo>
                <a:lnTo>
                  <a:pt x="228" y="471"/>
                </a:lnTo>
                <a:lnTo>
                  <a:pt x="235" y="480"/>
                </a:lnTo>
                <a:lnTo>
                  <a:pt x="241" y="488"/>
                </a:lnTo>
                <a:lnTo>
                  <a:pt x="248" y="497"/>
                </a:lnTo>
                <a:lnTo>
                  <a:pt x="255" y="503"/>
                </a:lnTo>
                <a:lnTo>
                  <a:pt x="264" y="510"/>
                </a:lnTo>
                <a:lnTo>
                  <a:pt x="272" y="515"/>
                </a:lnTo>
                <a:lnTo>
                  <a:pt x="282" y="519"/>
                </a:lnTo>
                <a:lnTo>
                  <a:pt x="291" y="523"/>
                </a:lnTo>
                <a:lnTo>
                  <a:pt x="303" y="525"/>
                </a:lnTo>
                <a:lnTo>
                  <a:pt x="313" y="527"/>
                </a:lnTo>
                <a:lnTo>
                  <a:pt x="324" y="528"/>
                </a:lnTo>
                <a:lnTo>
                  <a:pt x="335" y="527"/>
                </a:lnTo>
                <a:lnTo>
                  <a:pt x="345" y="525"/>
                </a:lnTo>
                <a:lnTo>
                  <a:pt x="356" y="523"/>
                </a:lnTo>
                <a:lnTo>
                  <a:pt x="366" y="519"/>
                </a:lnTo>
                <a:lnTo>
                  <a:pt x="376" y="515"/>
                </a:lnTo>
                <a:lnTo>
                  <a:pt x="384" y="510"/>
                </a:lnTo>
                <a:lnTo>
                  <a:pt x="393" y="503"/>
                </a:lnTo>
                <a:lnTo>
                  <a:pt x="400" y="497"/>
                </a:lnTo>
                <a:lnTo>
                  <a:pt x="407" y="488"/>
                </a:lnTo>
                <a:lnTo>
                  <a:pt x="413" y="480"/>
                </a:lnTo>
                <a:lnTo>
                  <a:pt x="418" y="471"/>
                </a:lnTo>
                <a:lnTo>
                  <a:pt x="424" y="462"/>
                </a:lnTo>
                <a:lnTo>
                  <a:pt x="428" y="452"/>
                </a:lnTo>
                <a:lnTo>
                  <a:pt x="430" y="442"/>
                </a:lnTo>
                <a:lnTo>
                  <a:pt x="432" y="431"/>
                </a:lnTo>
                <a:lnTo>
                  <a:pt x="432" y="419"/>
                </a:lnTo>
                <a:lnTo>
                  <a:pt x="433" y="415"/>
                </a:lnTo>
                <a:lnTo>
                  <a:pt x="436" y="411"/>
                </a:lnTo>
                <a:lnTo>
                  <a:pt x="440" y="408"/>
                </a:lnTo>
                <a:lnTo>
                  <a:pt x="444" y="407"/>
                </a:lnTo>
                <a:lnTo>
                  <a:pt x="449" y="408"/>
                </a:lnTo>
                <a:lnTo>
                  <a:pt x="452" y="411"/>
                </a:lnTo>
                <a:lnTo>
                  <a:pt x="455" y="415"/>
                </a:lnTo>
                <a:lnTo>
                  <a:pt x="456" y="419"/>
                </a:lnTo>
                <a:lnTo>
                  <a:pt x="455" y="434"/>
                </a:lnTo>
                <a:lnTo>
                  <a:pt x="453" y="447"/>
                </a:lnTo>
                <a:lnTo>
                  <a:pt x="450" y="459"/>
                </a:lnTo>
                <a:lnTo>
                  <a:pt x="446" y="471"/>
                </a:lnTo>
                <a:lnTo>
                  <a:pt x="440" y="482"/>
                </a:lnTo>
                <a:lnTo>
                  <a:pt x="434" y="494"/>
                </a:lnTo>
                <a:lnTo>
                  <a:pt x="426" y="504"/>
                </a:lnTo>
                <a:lnTo>
                  <a:pt x="417" y="513"/>
                </a:lnTo>
                <a:lnTo>
                  <a:pt x="408" y="522"/>
                </a:lnTo>
                <a:lnTo>
                  <a:pt x="398" y="529"/>
                </a:lnTo>
                <a:lnTo>
                  <a:pt x="387" y="536"/>
                </a:lnTo>
                <a:lnTo>
                  <a:pt x="375" y="541"/>
                </a:lnTo>
                <a:lnTo>
                  <a:pt x="364" y="545"/>
                </a:lnTo>
                <a:lnTo>
                  <a:pt x="350" y="549"/>
                </a:lnTo>
                <a:lnTo>
                  <a:pt x="337" y="551"/>
                </a:lnTo>
                <a:lnTo>
                  <a:pt x="324" y="551"/>
                </a:lnTo>
                <a:close/>
                <a:moveTo>
                  <a:pt x="144" y="264"/>
                </a:moveTo>
                <a:lnTo>
                  <a:pt x="143" y="268"/>
                </a:lnTo>
                <a:lnTo>
                  <a:pt x="140" y="272"/>
                </a:lnTo>
                <a:lnTo>
                  <a:pt x="136" y="275"/>
                </a:lnTo>
                <a:lnTo>
                  <a:pt x="132" y="275"/>
                </a:lnTo>
                <a:lnTo>
                  <a:pt x="127" y="275"/>
                </a:lnTo>
                <a:lnTo>
                  <a:pt x="123" y="272"/>
                </a:lnTo>
                <a:lnTo>
                  <a:pt x="121" y="268"/>
                </a:lnTo>
                <a:lnTo>
                  <a:pt x="120" y="264"/>
                </a:lnTo>
                <a:lnTo>
                  <a:pt x="120" y="256"/>
                </a:lnTo>
                <a:lnTo>
                  <a:pt x="121" y="249"/>
                </a:lnTo>
                <a:lnTo>
                  <a:pt x="123" y="243"/>
                </a:lnTo>
                <a:lnTo>
                  <a:pt x="126" y="235"/>
                </a:lnTo>
                <a:lnTo>
                  <a:pt x="129" y="229"/>
                </a:lnTo>
                <a:lnTo>
                  <a:pt x="132" y="223"/>
                </a:lnTo>
                <a:lnTo>
                  <a:pt x="136" y="218"/>
                </a:lnTo>
                <a:lnTo>
                  <a:pt x="141" y="213"/>
                </a:lnTo>
                <a:lnTo>
                  <a:pt x="146" y="208"/>
                </a:lnTo>
                <a:lnTo>
                  <a:pt x="151" y="204"/>
                </a:lnTo>
                <a:lnTo>
                  <a:pt x="157" y="200"/>
                </a:lnTo>
                <a:lnTo>
                  <a:pt x="163" y="197"/>
                </a:lnTo>
                <a:lnTo>
                  <a:pt x="171" y="195"/>
                </a:lnTo>
                <a:lnTo>
                  <a:pt x="178" y="193"/>
                </a:lnTo>
                <a:lnTo>
                  <a:pt x="185" y="192"/>
                </a:lnTo>
                <a:lnTo>
                  <a:pt x="192" y="192"/>
                </a:lnTo>
                <a:lnTo>
                  <a:pt x="199" y="192"/>
                </a:lnTo>
                <a:lnTo>
                  <a:pt x="206" y="193"/>
                </a:lnTo>
                <a:lnTo>
                  <a:pt x="213" y="195"/>
                </a:lnTo>
                <a:lnTo>
                  <a:pt x="220" y="197"/>
                </a:lnTo>
                <a:lnTo>
                  <a:pt x="226" y="200"/>
                </a:lnTo>
                <a:lnTo>
                  <a:pt x="232" y="204"/>
                </a:lnTo>
                <a:lnTo>
                  <a:pt x="238" y="208"/>
                </a:lnTo>
                <a:lnTo>
                  <a:pt x="243" y="213"/>
                </a:lnTo>
                <a:lnTo>
                  <a:pt x="248" y="218"/>
                </a:lnTo>
                <a:lnTo>
                  <a:pt x="252" y="223"/>
                </a:lnTo>
                <a:lnTo>
                  <a:pt x="255" y="229"/>
                </a:lnTo>
                <a:lnTo>
                  <a:pt x="258" y="235"/>
                </a:lnTo>
                <a:lnTo>
                  <a:pt x="261" y="243"/>
                </a:lnTo>
                <a:lnTo>
                  <a:pt x="262" y="249"/>
                </a:lnTo>
                <a:lnTo>
                  <a:pt x="263" y="256"/>
                </a:lnTo>
                <a:lnTo>
                  <a:pt x="264" y="264"/>
                </a:lnTo>
                <a:lnTo>
                  <a:pt x="263" y="268"/>
                </a:lnTo>
                <a:lnTo>
                  <a:pt x="260" y="272"/>
                </a:lnTo>
                <a:lnTo>
                  <a:pt x="257" y="275"/>
                </a:lnTo>
                <a:lnTo>
                  <a:pt x="252" y="275"/>
                </a:lnTo>
                <a:lnTo>
                  <a:pt x="247" y="275"/>
                </a:lnTo>
                <a:lnTo>
                  <a:pt x="244" y="272"/>
                </a:lnTo>
                <a:lnTo>
                  <a:pt x="241" y="268"/>
                </a:lnTo>
                <a:lnTo>
                  <a:pt x="240" y="264"/>
                </a:lnTo>
                <a:lnTo>
                  <a:pt x="239" y="254"/>
                </a:lnTo>
                <a:lnTo>
                  <a:pt x="236" y="245"/>
                </a:lnTo>
                <a:lnTo>
                  <a:pt x="231" y="236"/>
                </a:lnTo>
                <a:lnTo>
                  <a:pt x="225" y="229"/>
                </a:lnTo>
                <a:lnTo>
                  <a:pt x="218" y="223"/>
                </a:lnTo>
                <a:lnTo>
                  <a:pt x="210" y="219"/>
                </a:lnTo>
                <a:lnTo>
                  <a:pt x="201" y="216"/>
                </a:lnTo>
                <a:lnTo>
                  <a:pt x="192" y="215"/>
                </a:lnTo>
                <a:lnTo>
                  <a:pt x="182" y="216"/>
                </a:lnTo>
                <a:lnTo>
                  <a:pt x="174" y="219"/>
                </a:lnTo>
                <a:lnTo>
                  <a:pt x="164" y="223"/>
                </a:lnTo>
                <a:lnTo>
                  <a:pt x="157" y="229"/>
                </a:lnTo>
                <a:lnTo>
                  <a:pt x="152" y="236"/>
                </a:lnTo>
                <a:lnTo>
                  <a:pt x="147" y="245"/>
                </a:lnTo>
                <a:lnTo>
                  <a:pt x="145" y="254"/>
                </a:lnTo>
                <a:lnTo>
                  <a:pt x="144" y="264"/>
                </a:lnTo>
                <a:close/>
                <a:moveTo>
                  <a:pt x="641" y="1"/>
                </a:moveTo>
                <a:lnTo>
                  <a:pt x="637" y="0"/>
                </a:lnTo>
                <a:lnTo>
                  <a:pt x="634" y="0"/>
                </a:lnTo>
                <a:lnTo>
                  <a:pt x="631" y="1"/>
                </a:lnTo>
                <a:lnTo>
                  <a:pt x="628" y="3"/>
                </a:lnTo>
                <a:lnTo>
                  <a:pt x="621" y="9"/>
                </a:lnTo>
                <a:lnTo>
                  <a:pt x="612" y="14"/>
                </a:lnTo>
                <a:lnTo>
                  <a:pt x="600" y="19"/>
                </a:lnTo>
                <a:lnTo>
                  <a:pt x="588" y="24"/>
                </a:lnTo>
                <a:lnTo>
                  <a:pt x="573" y="29"/>
                </a:lnTo>
                <a:lnTo>
                  <a:pt x="557" y="33"/>
                </a:lnTo>
                <a:lnTo>
                  <a:pt x="538" y="38"/>
                </a:lnTo>
                <a:lnTo>
                  <a:pt x="519" y="41"/>
                </a:lnTo>
                <a:lnTo>
                  <a:pt x="499" y="45"/>
                </a:lnTo>
                <a:lnTo>
                  <a:pt x="476" y="49"/>
                </a:lnTo>
                <a:lnTo>
                  <a:pt x="453" y="51"/>
                </a:lnTo>
                <a:lnTo>
                  <a:pt x="429" y="53"/>
                </a:lnTo>
                <a:lnTo>
                  <a:pt x="404" y="55"/>
                </a:lnTo>
                <a:lnTo>
                  <a:pt x="378" y="56"/>
                </a:lnTo>
                <a:lnTo>
                  <a:pt x="351" y="57"/>
                </a:lnTo>
                <a:lnTo>
                  <a:pt x="324" y="57"/>
                </a:lnTo>
                <a:lnTo>
                  <a:pt x="269" y="56"/>
                </a:lnTo>
                <a:lnTo>
                  <a:pt x="217" y="53"/>
                </a:lnTo>
                <a:lnTo>
                  <a:pt x="194" y="51"/>
                </a:lnTo>
                <a:lnTo>
                  <a:pt x="171" y="49"/>
                </a:lnTo>
                <a:lnTo>
                  <a:pt x="148" y="45"/>
                </a:lnTo>
                <a:lnTo>
                  <a:pt x="128" y="42"/>
                </a:lnTo>
                <a:lnTo>
                  <a:pt x="109" y="38"/>
                </a:lnTo>
                <a:lnTo>
                  <a:pt x="90" y="34"/>
                </a:lnTo>
                <a:lnTo>
                  <a:pt x="75" y="30"/>
                </a:lnTo>
                <a:lnTo>
                  <a:pt x="60" y="25"/>
                </a:lnTo>
                <a:lnTo>
                  <a:pt x="48" y="20"/>
                </a:lnTo>
                <a:lnTo>
                  <a:pt x="36" y="15"/>
                </a:lnTo>
                <a:lnTo>
                  <a:pt x="27" y="9"/>
                </a:lnTo>
                <a:lnTo>
                  <a:pt x="20" y="3"/>
                </a:lnTo>
                <a:lnTo>
                  <a:pt x="17" y="1"/>
                </a:lnTo>
                <a:lnTo>
                  <a:pt x="14" y="0"/>
                </a:lnTo>
                <a:lnTo>
                  <a:pt x="11" y="0"/>
                </a:lnTo>
                <a:lnTo>
                  <a:pt x="7" y="1"/>
                </a:lnTo>
                <a:lnTo>
                  <a:pt x="4" y="3"/>
                </a:lnTo>
                <a:lnTo>
                  <a:pt x="2" y="5"/>
                </a:lnTo>
                <a:lnTo>
                  <a:pt x="0" y="8"/>
                </a:lnTo>
                <a:lnTo>
                  <a:pt x="0" y="11"/>
                </a:lnTo>
                <a:lnTo>
                  <a:pt x="0" y="359"/>
                </a:lnTo>
                <a:lnTo>
                  <a:pt x="1" y="379"/>
                </a:lnTo>
                <a:lnTo>
                  <a:pt x="3" y="397"/>
                </a:lnTo>
                <a:lnTo>
                  <a:pt x="6" y="415"/>
                </a:lnTo>
                <a:lnTo>
                  <a:pt x="11" y="434"/>
                </a:lnTo>
                <a:lnTo>
                  <a:pt x="17" y="451"/>
                </a:lnTo>
                <a:lnTo>
                  <a:pt x="24" y="468"/>
                </a:lnTo>
                <a:lnTo>
                  <a:pt x="32" y="485"/>
                </a:lnTo>
                <a:lnTo>
                  <a:pt x="41" y="502"/>
                </a:lnTo>
                <a:lnTo>
                  <a:pt x="51" y="518"/>
                </a:lnTo>
                <a:lnTo>
                  <a:pt x="62" y="533"/>
                </a:lnTo>
                <a:lnTo>
                  <a:pt x="73" y="548"/>
                </a:lnTo>
                <a:lnTo>
                  <a:pt x="85" y="563"/>
                </a:lnTo>
                <a:lnTo>
                  <a:pt x="97" y="577"/>
                </a:lnTo>
                <a:lnTo>
                  <a:pt x="111" y="590"/>
                </a:lnTo>
                <a:lnTo>
                  <a:pt x="124" y="603"/>
                </a:lnTo>
                <a:lnTo>
                  <a:pt x="137" y="615"/>
                </a:lnTo>
                <a:lnTo>
                  <a:pt x="151" y="628"/>
                </a:lnTo>
                <a:lnTo>
                  <a:pt x="164" y="639"/>
                </a:lnTo>
                <a:lnTo>
                  <a:pt x="179" y="649"/>
                </a:lnTo>
                <a:lnTo>
                  <a:pt x="193" y="659"/>
                </a:lnTo>
                <a:lnTo>
                  <a:pt x="219" y="677"/>
                </a:lnTo>
                <a:lnTo>
                  <a:pt x="246" y="692"/>
                </a:lnTo>
                <a:lnTo>
                  <a:pt x="270" y="704"/>
                </a:lnTo>
                <a:lnTo>
                  <a:pt x="291" y="713"/>
                </a:lnTo>
                <a:lnTo>
                  <a:pt x="301" y="716"/>
                </a:lnTo>
                <a:lnTo>
                  <a:pt x="310" y="718"/>
                </a:lnTo>
                <a:lnTo>
                  <a:pt x="317" y="719"/>
                </a:lnTo>
                <a:lnTo>
                  <a:pt x="324" y="720"/>
                </a:lnTo>
                <a:lnTo>
                  <a:pt x="331" y="719"/>
                </a:lnTo>
                <a:lnTo>
                  <a:pt x="338" y="718"/>
                </a:lnTo>
                <a:lnTo>
                  <a:pt x="347" y="716"/>
                </a:lnTo>
                <a:lnTo>
                  <a:pt x="356" y="713"/>
                </a:lnTo>
                <a:lnTo>
                  <a:pt x="378" y="704"/>
                </a:lnTo>
                <a:lnTo>
                  <a:pt x="402" y="692"/>
                </a:lnTo>
                <a:lnTo>
                  <a:pt x="429" y="677"/>
                </a:lnTo>
                <a:lnTo>
                  <a:pt x="455" y="659"/>
                </a:lnTo>
                <a:lnTo>
                  <a:pt x="469" y="649"/>
                </a:lnTo>
                <a:lnTo>
                  <a:pt x="483" y="639"/>
                </a:lnTo>
                <a:lnTo>
                  <a:pt x="497" y="628"/>
                </a:lnTo>
                <a:lnTo>
                  <a:pt x="511" y="615"/>
                </a:lnTo>
                <a:lnTo>
                  <a:pt x="524" y="603"/>
                </a:lnTo>
                <a:lnTo>
                  <a:pt x="537" y="590"/>
                </a:lnTo>
                <a:lnTo>
                  <a:pt x="551" y="577"/>
                </a:lnTo>
                <a:lnTo>
                  <a:pt x="563" y="563"/>
                </a:lnTo>
                <a:lnTo>
                  <a:pt x="575" y="548"/>
                </a:lnTo>
                <a:lnTo>
                  <a:pt x="586" y="533"/>
                </a:lnTo>
                <a:lnTo>
                  <a:pt x="597" y="518"/>
                </a:lnTo>
                <a:lnTo>
                  <a:pt x="606" y="502"/>
                </a:lnTo>
                <a:lnTo>
                  <a:pt x="616" y="485"/>
                </a:lnTo>
                <a:lnTo>
                  <a:pt x="624" y="468"/>
                </a:lnTo>
                <a:lnTo>
                  <a:pt x="631" y="451"/>
                </a:lnTo>
                <a:lnTo>
                  <a:pt x="637" y="434"/>
                </a:lnTo>
                <a:lnTo>
                  <a:pt x="642" y="415"/>
                </a:lnTo>
                <a:lnTo>
                  <a:pt x="645" y="397"/>
                </a:lnTo>
                <a:lnTo>
                  <a:pt x="647" y="379"/>
                </a:lnTo>
                <a:lnTo>
                  <a:pt x="648" y="359"/>
                </a:lnTo>
                <a:lnTo>
                  <a:pt x="648" y="11"/>
                </a:lnTo>
                <a:lnTo>
                  <a:pt x="648" y="8"/>
                </a:lnTo>
                <a:lnTo>
                  <a:pt x="646" y="5"/>
                </a:lnTo>
                <a:lnTo>
                  <a:pt x="644" y="3"/>
                </a:lnTo>
                <a:lnTo>
                  <a:pt x="641" y="1"/>
                </a:lnTo>
                <a:close/>
              </a:path>
            </a:pathLst>
          </a:custGeom>
          <a:solidFill>
            <a:schemeClr val="bg1"/>
          </a:solidFill>
          <a:ln>
            <a:noFill/>
          </a:ln>
        </p:spPr>
        <p:style>
          <a:lnRef idx="0"/>
          <a:fillRef idx="0"/>
          <a:effectRef idx="0"/>
          <a:fontRef idx="minor"/>
        </p:style>
      </p:sp>
      <p:sp>
        <p:nvSpPr>
          <p:cNvPr id="445" name="CustomShape 77"/>
          <p:cNvSpPr/>
          <p:nvPr/>
        </p:nvSpPr>
        <p:spPr>
          <a:xfrm>
            <a:off x="4408200" y="1380960"/>
            <a:ext cx="285480" cy="277560"/>
          </a:xfrm>
          <a:custGeom>
            <a:avLst/>
            <a:gdLst/>
            <a:ahLst/>
            <a:rect l="l" t="t" r="r" b="b"/>
            <a:pathLst>
              <a:path w="901" h="872">
                <a:moveTo>
                  <a:pt x="871" y="121"/>
                </a:moveTo>
                <a:lnTo>
                  <a:pt x="827" y="121"/>
                </a:lnTo>
                <a:lnTo>
                  <a:pt x="826" y="102"/>
                </a:lnTo>
                <a:lnTo>
                  <a:pt x="825" y="88"/>
                </a:lnTo>
                <a:lnTo>
                  <a:pt x="825" y="78"/>
                </a:lnTo>
                <a:lnTo>
                  <a:pt x="825" y="76"/>
                </a:lnTo>
                <a:lnTo>
                  <a:pt x="825" y="67"/>
                </a:lnTo>
                <a:lnTo>
                  <a:pt x="829" y="52"/>
                </a:lnTo>
                <a:lnTo>
                  <a:pt x="833" y="44"/>
                </a:lnTo>
                <a:lnTo>
                  <a:pt x="838" y="37"/>
                </a:lnTo>
                <a:lnTo>
                  <a:pt x="841" y="34"/>
                </a:lnTo>
                <a:lnTo>
                  <a:pt x="846" y="32"/>
                </a:lnTo>
                <a:lnTo>
                  <a:pt x="850" y="31"/>
                </a:lnTo>
                <a:lnTo>
                  <a:pt x="855" y="31"/>
                </a:lnTo>
                <a:lnTo>
                  <a:pt x="855" y="31"/>
                </a:lnTo>
                <a:lnTo>
                  <a:pt x="857" y="32"/>
                </a:lnTo>
                <a:lnTo>
                  <a:pt x="861" y="37"/>
                </a:lnTo>
                <a:lnTo>
                  <a:pt x="864" y="46"/>
                </a:lnTo>
                <a:lnTo>
                  <a:pt x="867" y="57"/>
                </a:lnTo>
                <a:lnTo>
                  <a:pt x="869" y="68"/>
                </a:lnTo>
                <a:lnTo>
                  <a:pt x="871" y="94"/>
                </a:lnTo>
                <a:lnTo>
                  <a:pt x="871" y="121"/>
                </a:lnTo>
                <a:close/>
                <a:moveTo>
                  <a:pt x="701" y="271"/>
                </a:moveTo>
                <a:lnTo>
                  <a:pt x="492" y="271"/>
                </a:lnTo>
                <a:lnTo>
                  <a:pt x="490" y="271"/>
                </a:lnTo>
                <a:lnTo>
                  <a:pt x="486" y="270"/>
                </a:lnTo>
                <a:lnTo>
                  <a:pt x="484" y="268"/>
                </a:lnTo>
                <a:lnTo>
                  <a:pt x="482" y="267"/>
                </a:lnTo>
                <a:lnTo>
                  <a:pt x="480" y="265"/>
                </a:lnTo>
                <a:lnTo>
                  <a:pt x="479" y="261"/>
                </a:lnTo>
                <a:lnTo>
                  <a:pt x="478" y="259"/>
                </a:lnTo>
                <a:lnTo>
                  <a:pt x="477" y="256"/>
                </a:lnTo>
                <a:lnTo>
                  <a:pt x="478" y="253"/>
                </a:lnTo>
                <a:lnTo>
                  <a:pt x="479" y="250"/>
                </a:lnTo>
                <a:lnTo>
                  <a:pt x="480" y="248"/>
                </a:lnTo>
                <a:lnTo>
                  <a:pt x="482" y="245"/>
                </a:lnTo>
                <a:lnTo>
                  <a:pt x="484" y="243"/>
                </a:lnTo>
                <a:lnTo>
                  <a:pt x="486" y="242"/>
                </a:lnTo>
                <a:lnTo>
                  <a:pt x="490" y="241"/>
                </a:lnTo>
                <a:lnTo>
                  <a:pt x="492" y="241"/>
                </a:lnTo>
                <a:lnTo>
                  <a:pt x="701" y="241"/>
                </a:lnTo>
                <a:lnTo>
                  <a:pt x="704" y="241"/>
                </a:lnTo>
                <a:lnTo>
                  <a:pt x="706" y="242"/>
                </a:lnTo>
                <a:lnTo>
                  <a:pt x="709" y="243"/>
                </a:lnTo>
                <a:lnTo>
                  <a:pt x="712" y="245"/>
                </a:lnTo>
                <a:lnTo>
                  <a:pt x="714" y="248"/>
                </a:lnTo>
                <a:lnTo>
                  <a:pt x="715" y="250"/>
                </a:lnTo>
                <a:lnTo>
                  <a:pt x="716" y="253"/>
                </a:lnTo>
                <a:lnTo>
                  <a:pt x="716" y="256"/>
                </a:lnTo>
                <a:lnTo>
                  <a:pt x="716" y="259"/>
                </a:lnTo>
                <a:lnTo>
                  <a:pt x="715" y="261"/>
                </a:lnTo>
                <a:lnTo>
                  <a:pt x="714" y="265"/>
                </a:lnTo>
                <a:lnTo>
                  <a:pt x="712" y="267"/>
                </a:lnTo>
                <a:lnTo>
                  <a:pt x="709" y="268"/>
                </a:lnTo>
                <a:lnTo>
                  <a:pt x="706" y="270"/>
                </a:lnTo>
                <a:lnTo>
                  <a:pt x="704" y="271"/>
                </a:lnTo>
                <a:lnTo>
                  <a:pt x="701" y="271"/>
                </a:lnTo>
                <a:close/>
                <a:moveTo>
                  <a:pt x="701" y="391"/>
                </a:moveTo>
                <a:lnTo>
                  <a:pt x="435" y="391"/>
                </a:lnTo>
                <a:lnTo>
                  <a:pt x="433" y="391"/>
                </a:lnTo>
                <a:lnTo>
                  <a:pt x="430" y="390"/>
                </a:lnTo>
                <a:lnTo>
                  <a:pt x="427" y="389"/>
                </a:lnTo>
                <a:lnTo>
                  <a:pt x="424" y="387"/>
                </a:lnTo>
                <a:lnTo>
                  <a:pt x="423" y="385"/>
                </a:lnTo>
                <a:lnTo>
                  <a:pt x="421" y="382"/>
                </a:lnTo>
                <a:lnTo>
                  <a:pt x="421" y="379"/>
                </a:lnTo>
                <a:lnTo>
                  <a:pt x="420" y="376"/>
                </a:lnTo>
                <a:lnTo>
                  <a:pt x="421" y="373"/>
                </a:lnTo>
                <a:lnTo>
                  <a:pt x="421" y="371"/>
                </a:lnTo>
                <a:lnTo>
                  <a:pt x="423" y="368"/>
                </a:lnTo>
                <a:lnTo>
                  <a:pt x="424" y="365"/>
                </a:lnTo>
                <a:lnTo>
                  <a:pt x="427" y="363"/>
                </a:lnTo>
                <a:lnTo>
                  <a:pt x="430" y="362"/>
                </a:lnTo>
                <a:lnTo>
                  <a:pt x="433" y="361"/>
                </a:lnTo>
                <a:lnTo>
                  <a:pt x="435" y="361"/>
                </a:lnTo>
                <a:lnTo>
                  <a:pt x="701" y="361"/>
                </a:lnTo>
                <a:lnTo>
                  <a:pt x="704" y="361"/>
                </a:lnTo>
                <a:lnTo>
                  <a:pt x="706" y="362"/>
                </a:lnTo>
                <a:lnTo>
                  <a:pt x="709" y="363"/>
                </a:lnTo>
                <a:lnTo>
                  <a:pt x="712" y="365"/>
                </a:lnTo>
                <a:lnTo>
                  <a:pt x="714" y="368"/>
                </a:lnTo>
                <a:lnTo>
                  <a:pt x="715" y="371"/>
                </a:lnTo>
                <a:lnTo>
                  <a:pt x="716" y="373"/>
                </a:lnTo>
                <a:lnTo>
                  <a:pt x="716" y="376"/>
                </a:lnTo>
                <a:lnTo>
                  <a:pt x="716" y="379"/>
                </a:lnTo>
                <a:lnTo>
                  <a:pt x="715" y="382"/>
                </a:lnTo>
                <a:lnTo>
                  <a:pt x="714" y="385"/>
                </a:lnTo>
                <a:lnTo>
                  <a:pt x="712" y="387"/>
                </a:lnTo>
                <a:lnTo>
                  <a:pt x="709" y="389"/>
                </a:lnTo>
                <a:lnTo>
                  <a:pt x="706" y="390"/>
                </a:lnTo>
                <a:lnTo>
                  <a:pt x="704" y="391"/>
                </a:lnTo>
                <a:lnTo>
                  <a:pt x="701" y="391"/>
                </a:lnTo>
                <a:close/>
                <a:moveTo>
                  <a:pt x="420" y="436"/>
                </a:moveTo>
                <a:lnTo>
                  <a:pt x="421" y="433"/>
                </a:lnTo>
                <a:lnTo>
                  <a:pt x="421" y="431"/>
                </a:lnTo>
                <a:lnTo>
                  <a:pt x="423" y="428"/>
                </a:lnTo>
                <a:lnTo>
                  <a:pt x="424" y="425"/>
                </a:lnTo>
                <a:lnTo>
                  <a:pt x="427" y="423"/>
                </a:lnTo>
                <a:lnTo>
                  <a:pt x="430" y="422"/>
                </a:lnTo>
                <a:lnTo>
                  <a:pt x="433" y="421"/>
                </a:lnTo>
                <a:lnTo>
                  <a:pt x="435" y="421"/>
                </a:lnTo>
                <a:lnTo>
                  <a:pt x="663" y="421"/>
                </a:lnTo>
                <a:lnTo>
                  <a:pt x="665" y="421"/>
                </a:lnTo>
                <a:lnTo>
                  <a:pt x="669" y="422"/>
                </a:lnTo>
                <a:lnTo>
                  <a:pt x="671" y="423"/>
                </a:lnTo>
                <a:lnTo>
                  <a:pt x="673" y="425"/>
                </a:lnTo>
                <a:lnTo>
                  <a:pt x="675" y="428"/>
                </a:lnTo>
                <a:lnTo>
                  <a:pt x="676" y="431"/>
                </a:lnTo>
                <a:lnTo>
                  <a:pt x="677" y="433"/>
                </a:lnTo>
                <a:lnTo>
                  <a:pt x="678" y="436"/>
                </a:lnTo>
                <a:lnTo>
                  <a:pt x="677" y="439"/>
                </a:lnTo>
                <a:lnTo>
                  <a:pt x="676" y="442"/>
                </a:lnTo>
                <a:lnTo>
                  <a:pt x="675" y="445"/>
                </a:lnTo>
                <a:lnTo>
                  <a:pt x="673" y="447"/>
                </a:lnTo>
                <a:lnTo>
                  <a:pt x="671" y="449"/>
                </a:lnTo>
                <a:lnTo>
                  <a:pt x="669" y="450"/>
                </a:lnTo>
                <a:lnTo>
                  <a:pt x="665" y="451"/>
                </a:lnTo>
                <a:lnTo>
                  <a:pt x="663" y="451"/>
                </a:lnTo>
                <a:lnTo>
                  <a:pt x="435" y="451"/>
                </a:lnTo>
                <a:lnTo>
                  <a:pt x="433" y="451"/>
                </a:lnTo>
                <a:lnTo>
                  <a:pt x="430" y="450"/>
                </a:lnTo>
                <a:lnTo>
                  <a:pt x="427" y="449"/>
                </a:lnTo>
                <a:lnTo>
                  <a:pt x="424" y="447"/>
                </a:lnTo>
                <a:lnTo>
                  <a:pt x="423" y="445"/>
                </a:lnTo>
                <a:lnTo>
                  <a:pt x="421" y="443"/>
                </a:lnTo>
                <a:lnTo>
                  <a:pt x="421" y="439"/>
                </a:lnTo>
                <a:lnTo>
                  <a:pt x="420" y="436"/>
                </a:lnTo>
                <a:close/>
                <a:moveTo>
                  <a:pt x="682" y="511"/>
                </a:moveTo>
                <a:lnTo>
                  <a:pt x="417" y="511"/>
                </a:lnTo>
                <a:lnTo>
                  <a:pt x="414" y="511"/>
                </a:lnTo>
                <a:lnTo>
                  <a:pt x="410" y="510"/>
                </a:lnTo>
                <a:lnTo>
                  <a:pt x="408" y="509"/>
                </a:lnTo>
                <a:lnTo>
                  <a:pt x="406" y="507"/>
                </a:lnTo>
                <a:lnTo>
                  <a:pt x="404" y="505"/>
                </a:lnTo>
                <a:lnTo>
                  <a:pt x="403" y="503"/>
                </a:lnTo>
                <a:lnTo>
                  <a:pt x="402" y="499"/>
                </a:lnTo>
                <a:lnTo>
                  <a:pt x="402" y="496"/>
                </a:lnTo>
                <a:lnTo>
                  <a:pt x="402" y="493"/>
                </a:lnTo>
                <a:lnTo>
                  <a:pt x="403" y="491"/>
                </a:lnTo>
                <a:lnTo>
                  <a:pt x="404" y="488"/>
                </a:lnTo>
                <a:lnTo>
                  <a:pt x="406" y="486"/>
                </a:lnTo>
                <a:lnTo>
                  <a:pt x="408" y="484"/>
                </a:lnTo>
                <a:lnTo>
                  <a:pt x="410" y="482"/>
                </a:lnTo>
                <a:lnTo>
                  <a:pt x="414" y="481"/>
                </a:lnTo>
                <a:lnTo>
                  <a:pt x="417" y="481"/>
                </a:lnTo>
                <a:lnTo>
                  <a:pt x="682" y="481"/>
                </a:lnTo>
                <a:lnTo>
                  <a:pt x="685" y="481"/>
                </a:lnTo>
                <a:lnTo>
                  <a:pt x="688" y="482"/>
                </a:lnTo>
                <a:lnTo>
                  <a:pt x="690" y="483"/>
                </a:lnTo>
                <a:lnTo>
                  <a:pt x="692" y="486"/>
                </a:lnTo>
                <a:lnTo>
                  <a:pt x="694" y="488"/>
                </a:lnTo>
                <a:lnTo>
                  <a:pt x="695" y="491"/>
                </a:lnTo>
                <a:lnTo>
                  <a:pt x="697" y="493"/>
                </a:lnTo>
                <a:lnTo>
                  <a:pt x="697" y="496"/>
                </a:lnTo>
                <a:lnTo>
                  <a:pt x="697" y="499"/>
                </a:lnTo>
                <a:lnTo>
                  <a:pt x="695" y="503"/>
                </a:lnTo>
                <a:lnTo>
                  <a:pt x="694" y="505"/>
                </a:lnTo>
                <a:lnTo>
                  <a:pt x="692" y="507"/>
                </a:lnTo>
                <a:lnTo>
                  <a:pt x="690" y="509"/>
                </a:lnTo>
                <a:lnTo>
                  <a:pt x="688" y="510"/>
                </a:lnTo>
                <a:lnTo>
                  <a:pt x="685" y="511"/>
                </a:lnTo>
                <a:lnTo>
                  <a:pt x="682" y="511"/>
                </a:lnTo>
                <a:close/>
                <a:moveTo>
                  <a:pt x="552" y="781"/>
                </a:moveTo>
                <a:lnTo>
                  <a:pt x="553" y="766"/>
                </a:lnTo>
                <a:lnTo>
                  <a:pt x="554" y="751"/>
                </a:lnTo>
                <a:lnTo>
                  <a:pt x="555" y="736"/>
                </a:lnTo>
                <a:lnTo>
                  <a:pt x="555" y="722"/>
                </a:lnTo>
                <a:lnTo>
                  <a:pt x="556" y="700"/>
                </a:lnTo>
                <a:lnTo>
                  <a:pt x="557" y="682"/>
                </a:lnTo>
                <a:lnTo>
                  <a:pt x="558" y="667"/>
                </a:lnTo>
                <a:lnTo>
                  <a:pt x="561" y="654"/>
                </a:lnTo>
                <a:lnTo>
                  <a:pt x="563" y="648"/>
                </a:lnTo>
                <a:lnTo>
                  <a:pt x="565" y="644"/>
                </a:lnTo>
                <a:lnTo>
                  <a:pt x="568" y="640"/>
                </a:lnTo>
                <a:lnTo>
                  <a:pt x="570" y="637"/>
                </a:lnTo>
                <a:lnTo>
                  <a:pt x="573" y="635"/>
                </a:lnTo>
                <a:lnTo>
                  <a:pt x="578" y="633"/>
                </a:lnTo>
                <a:lnTo>
                  <a:pt x="581" y="632"/>
                </a:lnTo>
                <a:lnTo>
                  <a:pt x="586" y="631"/>
                </a:lnTo>
                <a:lnTo>
                  <a:pt x="594" y="632"/>
                </a:lnTo>
                <a:lnTo>
                  <a:pt x="601" y="635"/>
                </a:lnTo>
                <a:lnTo>
                  <a:pt x="603" y="637"/>
                </a:lnTo>
                <a:lnTo>
                  <a:pt x="606" y="639"/>
                </a:lnTo>
                <a:lnTo>
                  <a:pt x="608" y="642"/>
                </a:lnTo>
                <a:lnTo>
                  <a:pt x="610" y="645"/>
                </a:lnTo>
                <a:lnTo>
                  <a:pt x="613" y="654"/>
                </a:lnTo>
                <a:lnTo>
                  <a:pt x="614" y="665"/>
                </a:lnTo>
                <a:lnTo>
                  <a:pt x="615" y="678"/>
                </a:lnTo>
                <a:lnTo>
                  <a:pt x="616" y="696"/>
                </a:lnTo>
                <a:lnTo>
                  <a:pt x="617" y="717"/>
                </a:lnTo>
                <a:lnTo>
                  <a:pt x="619" y="740"/>
                </a:lnTo>
                <a:lnTo>
                  <a:pt x="621" y="751"/>
                </a:lnTo>
                <a:lnTo>
                  <a:pt x="626" y="762"/>
                </a:lnTo>
                <a:lnTo>
                  <a:pt x="630" y="773"/>
                </a:lnTo>
                <a:lnTo>
                  <a:pt x="635" y="782"/>
                </a:lnTo>
                <a:lnTo>
                  <a:pt x="552" y="781"/>
                </a:lnTo>
                <a:close/>
                <a:moveTo>
                  <a:pt x="435" y="301"/>
                </a:moveTo>
                <a:lnTo>
                  <a:pt x="682" y="301"/>
                </a:lnTo>
                <a:lnTo>
                  <a:pt x="685" y="301"/>
                </a:lnTo>
                <a:lnTo>
                  <a:pt x="688" y="302"/>
                </a:lnTo>
                <a:lnTo>
                  <a:pt x="690" y="303"/>
                </a:lnTo>
                <a:lnTo>
                  <a:pt x="692" y="305"/>
                </a:lnTo>
                <a:lnTo>
                  <a:pt x="694" y="308"/>
                </a:lnTo>
                <a:lnTo>
                  <a:pt x="695" y="310"/>
                </a:lnTo>
                <a:lnTo>
                  <a:pt x="697" y="313"/>
                </a:lnTo>
                <a:lnTo>
                  <a:pt x="697" y="316"/>
                </a:lnTo>
                <a:lnTo>
                  <a:pt x="697" y="319"/>
                </a:lnTo>
                <a:lnTo>
                  <a:pt x="695" y="321"/>
                </a:lnTo>
                <a:lnTo>
                  <a:pt x="694" y="325"/>
                </a:lnTo>
                <a:lnTo>
                  <a:pt x="692" y="327"/>
                </a:lnTo>
                <a:lnTo>
                  <a:pt x="690" y="329"/>
                </a:lnTo>
                <a:lnTo>
                  <a:pt x="688" y="330"/>
                </a:lnTo>
                <a:lnTo>
                  <a:pt x="685" y="331"/>
                </a:lnTo>
                <a:lnTo>
                  <a:pt x="682" y="331"/>
                </a:lnTo>
                <a:lnTo>
                  <a:pt x="435" y="331"/>
                </a:lnTo>
                <a:lnTo>
                  <a:pt x="433" y="331"/>
                </a:lnTo>
                <a:lnTo>
                  <a:pt x="430" y="330"/>
                </a:lnTo>
                <a:lnTo>
                  <a:pt x="427" y="329"/>
                </a:lnTo>
                <a:lnTo>
                  <a:pt x="424" y="327"/>
                </a:lnTo>
                <a:lnTo>
                  <a:pt x="423" y="325"/>
                </a:lnTo>
                <a:lnTo>
                  <a:pt x="421" y="321"/>
                </a:lnTo>
                <a:lnTo>
                  <a:pt x="421" y="319"/>
                </a:lnTo>
                <a:lnTo>
                  <a:pt x="420" y="316"/>
                </a:lnTo>
                <a:lnTo>
                  <a:pt x="421" y="313"/>
                </a:lnTo>
                <a:lnTo>
                  <a:pt x="421" y="310"/>
                </a:lnTo>
                <a:lnTo>
                  <a:pt x="423" y="308"/>
                </a:lnTo>
                <a:lnTo>
                  <a:pt x="424" y="305"/>
                </a:lnTo>
                <a:lnTo>
                  <a:pt x="427" y="303"/>
                </a:lnTo>
                <a:lnTo>
                  <a:pt x="430" y="302"/>
                </a:lnTo>
                <a:lnTo>
                  <a:pt x="433" y="301"/>
                </a:lnTo>
                <a:lnTo>
                  <a:pt x="435" y="301"/>
                </a:lnTo>
                <a:close/>
                <a:moveTo>
                  <a:pt x="454" y="151"/>
                </a:moveTo>
                <a:lnTo>
                  <a:pt x="530" y="151"/>
                </a:lnTo>
                <a:lnTo>
                  <a:pt x="534" y="151"/>
                </a:lnTo>
                <a:lnTo>
                  <a:pt x="536" y="152"/>
                </a:lnTo>
                <a:lnTo>
                  <a:pt x="539" y="153"/>
                </a:lnTo>
                <a:lnTo>
                  <a:pt x="541" y="155"/>
                </a:lnTo>
                <a:lnTo>
                  <a:pt x="542" y="157"/>
                </a:lnTo>
                <a:lnTo>
                  <a:pt x="544" y="160"/>
                </a:lnTo>
                <a:lnTo>
                  <a:pt x="545" y="163"/>
                </a:lnTo>
                <a:lnTo>
                  <a:pt x="545" y="166"/>
                </a:lnTo>
                <a:lnTo>
                  <a:pt x="545" y="169"/>
                </a:lnTo>
                <a:lnTo>
                  <a:pt x="544" y="171"/>
                </a:lnTo>
                <a:lnTo>
                  <a:pt x="542" y="175"/>
                </a:lnTo>
                <a:lnTo>
                  <a:pt x="541" y="177"/>
                </a:lnTo>
                <a:lnTo>
                  <a:pt x="539" y="178"/>
                </a:lnTo>
                <a:lnTo>
                  <a:pt x="536" y="180"/>
                </a:lnTo>
                <a:lnTo>
                  <a:pt x="534" y="180"/>
                </a:lnTo>
                <a:lnTo>
                  <a:pt x="530" y="181"/>
                </a:lnTo>
                <a:lnTo>
                  <a:pt x="454" y="181"/>
                </a:lnTo>
                <a:lnTo>
                  <a:pt x="451" y="180"/>
                </a:lnTo>
                <a:lnTo>
                  <a:pt x="449" y="180"/>
                </a:lnTo>
                <a:lnTo>
                  <a:pt x="446" y="178"/>
                </a:lnTo>
                <a:lnTo>
                  <a:pt x="444" y="177"/>
                </a:lnTo>
                <a:lnTo>
                  <a:pt x="441" y="175"/>
                </a:lnTo>
                <a:lnTo>
                  <a:pt x="440" y="171"/>
                </a:lnTo>
                <a:lnTo>
                  <a:pt x="439" y="169"/>
                </a:lnTo>
                <a:lnTo>
                  <a:pt x="439" y="166"/>
                </a:lnTo>
                <a:lnTo>
                  <a:pt x="439" y="163"/>
                </a:lnTo>
                <a:lnTo>
                  <a:pt x="440" y="160"/>
                </a:lnTo>
                <a:lnTo>
                  <a:pt x="441" y="157"/>
                </a:lnTo>
                <a:lnTo>
                  <a:pt x="444" y="155"/>
                </a:lnTo>
                <a:lnTo>
                  <a:pt x="446" y="153"/>
                </a:lnTo>
                <a:lnTo>
                  <a:pt x="449" y="152"/>
                </a:lnTo>
                <a:lnTo>
                  <a:pt x="451" y="151"/>
                </a:lnTo>
                <a:lnTo>
                  <a:pt x="454" y="151"/>
                </a:lnTo>
                <a:close/>
                <a:moveTo>
                  <a:pt x="879" y="12"/>
                </a:moveTo>
                <a:lnTo>
                  <a:pt x="874" y="7"/>
                </a:lnTo>
                <a:lnTo>
                  <a:pt x="869" y="4"/>
                </a:lnTo>
                <a:lnTo>
                  <a:pt x="864" y="2"/>
                </a:lnTo>
                <a:lnTo>
                  <a:pt x="858" y="1"/>
                </a:lnTo>
                <a:lnTo>
                  <a:pt x="858" y="0"/>
                </a:lnTo>
                <a:lnTo>
                  <a:pt x="375" y="0"/>
                </a:lnTo>
                <a:lnTo>
                  <a:pt x="366" y="1"/>
                </a:lnTo>
                <a:lnTo>
                  <a:pt x="359" y="4"/>
                </a:lnTo>
                <a:lnTo>
                  <a:pt x="351" y="7"/>
                </a:lnTo>
                <a:lnTo>
                  <a:pt x="345" y="14"/>
                </a:lnTo>
                <a:lnTo>
                  <a:pt x="341" y="18"/>
                </a:lnTo>
                <a:lnTo>
                  <a:pt x="337" y="22"/>
                </a:lnTo>
                <a:lnTo>
                  <a:pt x="335" y="28"/>
                </a:lnTo>
                <a:lnTo>
                  <a:pt x="333" y="33"/>
                </a:lnTo>
                <a:lnTo>
                  <a:pt x="330" y="44"/>
                </a:lnTo>
                <a:lnTo>
                  <a:pt x="328" y="55"/>
                </a:lnTo>
                <a:lnTo>
                  <a:pt x="326" y="72"/>
                </a:lnTo>
                <a:lnTo>
                  <a:pt x="326" y="81"/>
                </a:lnTo>
                <a:lnTo>
                  <a:pt x="326" y="96"/>
                </a:lnTo>
                <a:lnTo>
                  <a:pt x="326" y="135"/>
                </a:lnTo>
                <a:lnTo>
                  <a:pt x="324" y="193"/>
                </a:lnTo>
                <a:lnTo>
                  <a:pt x="321" y="265"/>
                </a:lnTo>
                <a:lnTo>
                  <a:pt x="317" y="347"/>
                </a:lnTo>
                <a:lnTo>
                  <a:pt x="311" y="434"/>
                </a:lnTo>
                <a:lnTo>
                  <a:pt x="305" y="477"/>
                </a:lnTo>
                <a:lnTo>
                  <a:pt x="301" y="520"/>
                </a:lnTo>
                <a:lnTo>
                  <a:pt x="295" y="562"/>
                </a:lnTo>
                <a:lnTo>
                  <a:pt x="288" y="601"/>
                </a:lnTo>
                <a:lnTo>
                  <a:pt x="105" y="601"/>
                </a:lnTo>
                <a:lnTo>
                  <a:pt x="94" y="602"/>
                </a:lnTo>
                <a:lnTo>
                  <a:pt x="84" y="606"/>
                </a:lnTo>
                <a:lnTo>
                  <a:pt x="76" y="610"/>
                </a:lnTo>
                <a:lnTo>
                  <a:pt x="68" y="616"/>
                </a:lnTo>
                <a:lnTo>
                  <a:pt x="64" y="621"/>
                </a:lnTo>
                <a:lnTo>
                  <a:pt x="61" y="625"/>
                </a:lnTo>
                <a:lnTo>
                  <a:pt x="59" y="630"/>
                </a:lnTo>
                <a:lnTo>
                  <a:pt x="57" y="636"/>
                </a:lnTo>
                <a:lnTo>
                  <a:pt x="53" y="647"/>
                </a:lnTo>
                <a:lnTo>
                  <a:pt x="51" y="661"/>
                </a:lnTo>
                <a:lnTo>
                  <a:pt x="50" y="675"/>
                </a:lnTo>
                <a:lnTo>
                  <a:pt x="50" y="690"/>
                </a:lnTo>
                <a:lnTo>
                  <a:pt x="50" y="706"/>
                </a:lnTo>
                <a:lnTo>
                  <a:pt x="51" y="722"/>
                </a:lnTo>
                <a:lnTo>
                  <a:pt x="52" y="753"/>
                </a:lnTo>
                <a:lnTo>
                  <a:pt x="51" y="784"/>
                </a:lnTo>
                <a:lnTo>
                  <a:pt x="49" y="797"/>
                </a:lnTo>
                <a:lnTo>
                  <a:pt x="46" y="810"/>
                </a:lnTo>
                <a:lnTo>
                  <a:pt x="44" y="816"/>
                </a:lnTo>
                <a:lnTo>
                  <a:pt x="42" y="821"/>
                </a:lnTo>
                <a:lnTo>
                  <a:pt x="38" y="825"/>
                </a:lnTo>
                <a:lnTo>
                  <a:pt x="35" y="830"/>
                </a:lnTo>
                <a:lnTo>
                  <a:pt x="29" y="835"/>
                </a:lnTo>
                <a:lnTo>
                  <a:pt x="20" y="839"/>
                </a:lnTo>
                <a:lnTo>
                  <a:pt x="11" y="841"/>
                </a:lnTo>
                <a:lnTo>
                  <a:pt x="0" y="842"/>
                </a:lnTo>
                <a:lnTo>
                  <a:pt x="0" y="872"/>
                </a:lnTo>
                <a:lnTo>
                  <a:pt x="465" y="872"/>
                </a:lnTo>
                <a:lnTo>
                  <a:pt x="474" y="871"/>
                </a:lnTo>
                <a:lnTo>
                  <a:pt x="482" y="870"/>
                </a:lnTo>
                <a:lnTo>
                  <a:pt x="490" y="869"/>
                </a:lnTo>
                <a:lnTo>
                  <a:pt x="496" y="867"/>
                </a:lnTo>
                <a:lnTo>
                  <a:pt x="503" y="865"/>
                </a:lnTo>
                <a:lnTo>
                  <a:pt x="509" y="862"/>
                </a:lnTo>
                <a:lnTo>
                  <a:pt x="514" y="859"/>
                </a:lnTo>
                <a:lnTo>
                  <a:pt x="520" y="854"/>
                </a:lnTo>
                <a:lnTo>
                  <a:pt x="528" y="846"/>
                </a:lnTo>
                <a:lnTo>
                  <a:pt x="535" y="836"/>
                </a:lnTo>
                <a:lnTo>
                  <a:pt x="541" y="824"/>
                </a:lnTo>
                <a:lnTo>
                  <a:pt x="545" y="812"/>
                </a:lnTo>
                <a:lnTo>
                  <a:pt x="706" y="812"/>
                </a:lnTo>
                <a:lnTo>
                  <a:pt x="712" y="811"/>
                </a:lnTo>
                <a:lnTo>
                  <a:pt x="717" y="810"/>
                </a:lnTo>
                <a:lnTo>
                  <a:pt x="722" y="809"/>
                </a:lnTo>
                <a:lnTo>
                  <a:pt x="728" y="807"/>
                </a:lnTo>
                <a:lnTo>
                  <a:pt x="737" y="802"/>
                </a:lnTo>
                <a:lnTo>
                  <a:pt x="746" y="793"/>
                </a:lnTo>
                <a:lnTo>
                  <a:pt x="753" y="786"/>
                </a:lnTo>
                <a:lnTo>
                  <a:pt x="760" y="776"/>
                </a:lnTo>
                <a:lnTo>
                  <a:pt x="766" y="764"/>
                </a:lnTo>
                <a:lnTo>
                  <a:pt x="773" y="751"/>
                </a:lnTo>
                <a:lnTo>
                  <a:pt x="778" y="737"/>
                </a:lnTo>
                <a:lnTo>
                  <a:pt x="783" y="722"/>
                </a:lnTo>
                <a:lnTo>
                  <a:pt x="788" y="706"/>
                </a:lnTo>
                <a:lnTo>
                  <a:pt x="792" y="689"/>
                </a:lnTo>
                <a:lnTo>
                  <a:pt x="800" y="652"/>
                </a:lnTo>
                <a:lnTo>
                  <a:pt x="807" y="611"/>
                </a:lnTo>
                <a:lnTo>
                  <a:pt x="813" y="568"/>
                </a:lnTo>
                <a:lnTo>
                  <a:pt x="818" y="522"/>
                </a:lnTo>
                <a:lnTo>
                  <a:pt x="821" y="475"/>
                </a:lnTo>
                <a:lnTo>
                  <a:pt x="824" y="427"/>
                </a:lnTo>
                <a:lnTo>
                  <a:pt x="826" y="378"/>
                </a:lnTo>
                <a:lnTo>
                  <a:pt x="827" y="330"/>
                </a:lnTo>
                <a:lnTo>
                  <a:pt x="828" y="236"/>
                </a:lnTo>
                <a:lnTo>
                  <a:pt x="828" y="150"/>
                </a:lnTo>
                <a:lnTo>
                  <a:pt x="900" y="151"/>
                </a:lnTo>
                <a:lnTo>
                  <a:pt x="900" y="136"/>
                </a:lnTo>
                <a:lnTo>
                  <a:pt x="901" y="115"/>
                </a:lnTo>
                <a:lnTo>
                  <a:pt x="900" y="78"/>
                </a:lnTo>
                <a:lnTo>
                  <a:pt x="898" y="59"/>
                </a:lnTo>
                <a:lnTo>
                  <a:pt x="894" y="41"/>
                </a:lnTo>
                <a:lnTo>
                  <a:pt x="891" y="32"/>
                </a:lnTo>
                <a:lnTo>
                  <a:pt x="887" y="23"/>
                </a:lnTo>
                <a:lnTo>
                  <a:pt x="883" y="17"/>
                </a:lnTo>
                <a:lnTo>
                  <a:pt x="879" y="12"/>
                </a:lnTo>
                <a:close/>
              </a:path>
            </a:pathLst>
          </a:custGeom>
          <a:solidFill>
            <a:schemeClr val="bg1"/>
          </a:solidFill>
          <a:ln>
            <a:noFill/>
          </a:ln>
        </p:spPr>
        <p:style>
          <a:lnRef idx="0"/>
          <a:fillRef idx="0"/>
          <a:effectRef idx="0"/>
          <a:fontRef idx="minor"/>
        </p:style>
      </p:sp>
      <p:sp>
        <p:nvSpPr>
          <p:cNvPr id="446" name="CustomShape 78"/>
          <p:cNvSpPr/>
          <p:nvPr/>
        </p:nvSpPr>
        <p:spPr>
          <a:xfrm>
            <a:off x="3255480" y="5626080"/>
            <a:ext cx="286920" cy="285480"/>
          </a:xfrm>
          <a:custGeom>
            <a:avLst/>
            <a:gdLst/>
            <a:ahLst/>
            <a:rect l="l" t="t" r="r" b="b"/>
            <a:pathLst>
              <a:path w="902" h="901">
                <a:moveTo>
                  <a:pt x="872" y="450"/>
                </a:moveTo>
                <a:lnTo>
                  <a:pt x="849" y="450"/>
                </a:lnTo>
                <a:lnTo>
                  <a:pt x="54" y="450"/>
                </a:lnTo>
                <a:lnTo>
                  <a:pt x="30" y="450"/>
                </a:lnTo>
                <a:lnTo>
                  <a:pt x="30" y="420"/>
                </a:lnTo>
                <a:lnTo>
                  <a:pt x="54" y="420"/>
                </a:lnTo>
                <a:lnTo>
                  <a:pt x="849" y="420"/>
                </a:lnTo>
                <a:lnTo>
                  <a:pt x="872" y="420"/>
                </a:lnTo>
                <a:lnTo>
                  <a:pt x="872" y="450"/>
                </a:lnTo>
                <a:close/>
                <a:moveTo>
                  <a:pt x="692" y="773"/>
                </a:moveTo>
                <a:lnTo>
                  <a:pt x="692" y="776"/>
                </a:lnTo>
                <a:lnTo>
                  <a:pt x="690" y="778"/>
                </a:lnTo>
                <a:lnTo>
                  <a:pt x="689" y="781"/>
                </a:lnTo>
                <a:lnTo>
                  <a:pt x="687" y="783"/>
                </a:lnTo>
                <a:lnTo>
                  <a:pt x="685" y="785"/>
                </a:lnTo>
                <a:lnTo>
                  <a:pt x="683" y="787"/>
                </a:lnTo>
                <a:lnTo>
                  <a:pt x="680" y="788"/>
                </a:lnTo>
                <a:lnTo>
                  <a:pt x="677" y="788"/>
                </a:lnTo>
                <a:lnTo>
                  <a:pt x="673" y="788"/>
                </a:lnTo>
                <a:lnTo>
                  <a:pt x="671" y="787"/>
                </a:lnTo>
                <a:lnTo>
                  <a:pt x="668" y="785"/>
                </a:lnTo>
                <a:lnTo>
                  <a:pt x="666" y="783"/>
                </a:lnTo>
                <a:lnTo>
                  <a:pt x="664" y="781"/>
                </a:lnTo>
                <a:lnTo>
                  <a:pt x="663" y="778"/>
                </a:lnTo>
                <a:lnTo>
                  <a:pt x="662" y="776"/>
                </a:lnTo>
                <a:lnTo>
                  <a:pt x="662" y="773"/>
                </a:lnTo>
                <a:lnTo>
                  <a:pt x="662" y="545"/>
                </a:lnTo>
                <a:lnTo>
                  <a:pt x="662" y="542"/>
                </a:lnTo>
                <a:lnTo>
                  <a:pt x="663" y="539"/>
                </a:lnTo>
                <a:lnTo>
                  <a:pt x="664" y="537"/>
                </a:lnTo>
                <a:lnTo>
                  <a:pt x="666" y="535"/>
                </a:lnTo>
                <a:lnTo>
                  <a:pt x="668" y="532"/>
                </a:lnTo>
                <a:lnTo>
                  <a:pt x="671" y="531"/>
                </a:lnTo>
                <a:lnTo>
                  <a:pt x="673" y="530"/>
                </a:lnTo>
                <a:lnTo>
                  <a:pt x="677" y="530"/>
                </a:lnTo>
                <a:lnTo>
                  <a:pt x="680" y="530"/>
                </a:lnTo>
                <a:lnTo>
                  <a:pt x="683" y="531"/>
                </a:lnTo>
                <a:lnTo>
                  <a:pt x="685" y="532"/>
                </a:lnTo>
                <a:lnTo>
                  <a:pt x="687" y="535"/>
                </a:lnTo>
                <a:lnTo>
                  <a:pt x="689" y="537"/>
                </a:lnTo>
                <a:lnTo>
                  <a:pt x="690" y="539"/>
                </a:lnTo>
                <a:lnTo>
                  <a:pt x="692" y="542"/>
                </a:lnTo>
                <a:lnTo>
                  <a:pt x="692" y="545"/>
                </a:lnTo>
                <a:lnTo>
                  <a:pt x="692" y="773"/>
                </a:lnTo>
                <a:close/>
                <a:moveTo>
                  <a:pt x="571" y="773"/>
                </a:moveTo>
                <a:lnTo>
                  <a:pt x="571" y="776"/>
                </a:lnTo>
                <a:lnTo>
                  <a:pt x="570" y="778"/>
                </a:lnTo>
                <a:lnTo>
                  <a:pt x="569" y="781"/>
                </a:lnTo>
                <a:lnTo>
                  <a:pt x="567" y="783"/>
                </a:lnTo>
                <a:lnTo>
                  <a:pt x="565" y="785"/>
                </a:lnTo>
                <a:lnTo>
                  <a:pt x="562" y="787"/>
                </a:lnTo>
                <a:lnTo>
                  <a:pt x="560" y="788"/>
                </a:lnTo>
                <a:lnTo>
                  <a:pt x="556" y="788"/>
                </a:lnTo>
                <a:lnTo>
                  <a:pt x="553" y="788"/>
                </a:lnTo>
                <a:lnTo>
                  <a:pt x="550" y="787"/>
                </a:lnTo>
                <a:lnTo>
                  <a:pt x="548" y="785"/>
                </a:lnTo>
                <a:lnTo>
                  <a:pt x="546" y="783"/>
                </a:lnTo>
                <a:lnTo>
                  <a:pt x="544" y="781"/>
                </a:lnTo>
                <a:lnTo>
                  <a:pt x="543" y="778"/>
                </a:lnTo>
                <a:lnTo>
                  <a:pt x="541" y="776"/>
                </a:lnTo>
                <a:lnTo>
                  <a:pt x="541" y="773"/>
                </a:lnTo>
                <a:lnTo>
                  <a:pt x="541" y="545"/>
                </a:lnTo>
                <a:lnTo>
                  <a:pt x="541" y="542"/>
                </a:lnTo>
                <a:lnTo>
                  <a:pt x="543" y="539"/>
                </a:lnTo>
                <a:lnTo>
                  <a:pt x="544" y="537"/>
                </a:lnTo>
                <a:lnTo>
                  <a:pt x="546" y="535"/>
                </a:lnTo>
                <a:lnTo>
                  <a:pt x="548" y="532"/>
                </a:lnTo>
                <a:lnTo>
                  <a:pt x="550" y="531"/>
                </a:lnTo>
                <a:lnTo>
                  <a:pt x="553" y="530"/>
                </a:lnTo>
                <a:lnTo>
                  <a:pt x="556" y="530"/>
                </a:lnTo>
                <a:lnTo>
                  <a:pt x="560" y="530"/>
                </a:lnTo>
                <a:lnTo>
                  <a:pt x="562" y="531"/>
                </a:lnTo>
                <a:lnTo>
                  <a:pt x="565" y="532"/>
                </a:lnTo>
                <a:lnTo>
                  <a:pt x="567" y="535"/>
                </a:lnTo>
                <a:lnTo>
                  <a:pt x="569" y="537"/>
                </a:lnTo>
                <a:lnTo>
                  <a:pt x="570" y="539"/>
                </a:lnTo>
                <a:lnTo>
                  <a:pt x="571" y="542"/>
                </a:lnTo>
                <a:lnTo>
                  <a:pt x="571" y="545"/>
                </a:lnTo>
                <a:lnTo>
                  <a:pt x="571" y="773"/>
                </a:lnTo>
                <a:close/>
                <a:moveTo>
                  <a:pt x="361" y="773"/>
                </a:moveTo>
                <a:lnTo>
                  <a:pt x="360" y="776"/>
                </a:lnTo>
                <a:lnTo>
                  <a:pt x="360" y="778"/>
                </a:lnTo>
                <a:lnTo>
                  <a:pt x="358" y="781"/>
                </a:lnTo>
                <a:lnTo>
                  <a:pt x="357" y="783"/>
                </a:lnTo>
                <a:lnTo>
                  <a:pt x="354" y="785"/>
                </a:lnTo>
                <a:lnTo>
                  <a:pt x="352" y="787"/>
                </a:lnTo>
                <a:lnTo>
                  <a:pt x="349" y="788"/>
                </a:lnTo>
                <a:lnTo>
                  <a:pt x="346" y="788"/>
                </a:lnTo>
                <a:lnTo>
                  <a:pt x="343" y="788"/>
                </a:lnTo>
                <a:lnTo>
                  <a:pt x="340" y="787"/>
                </a:lnTo>
                <a:lnTo>
                  <a:pt x="338" y="785"/>
                </a:lnTo>
                <a:lnTo>
                  <a:pt x="336" y="783"/>
                </a:lnTo>
                <a:lnTo>
                  <a:pt x="334" y="781"/>
                </a:lnTo>
                <a:lnTo>
                  <a:pt x="332" y="778"/>
                </a:lnTo>
                <a:lnTo>
                  <a:pt x="331" y="776"/>
                </a:lnTo>
                <a:lnTo>
                  <a:pt x="331" y="773"/>
                </a:lnTo>
                <a:lnTo>
                  <a:pt x="331" y="545"/>
                </a:lnTo>
                <a:lnTo>
                  <a:pt x="331" y="542"/>
                </a:lnTo>
                <a:lnTo>
                  <a:pt x="332" y="539"/>
                </a:lnTo>
                <a:lnTo>
                  <a:pt x="334" y="537"/>
                </a:lnTo>
                <a:lnTo>
                  <a:pt x="336" y="535"/>
                </a:lnTo>
                <a:lnTo>
                  <a:pt x="338" y="532"/>
                </a:lnTo>
                <a:lnTo>
                  <a:pt x="340" y="531"/>
                </a:lnTo>
                <a:lnTo>
                  <a:pt x="343" y="530"/>
                </a:lnTo>
                <a:lnTo>
                  <a:pt x="346" y="530"/>
                </a:lnTo>
                <a:lnTo>
                  <a:pt x="349" y="530"/>
                </a:lnTo>
                <a:lnTo>
                  <a:pt x="352" y="531"/>
                </a:lnTo>
                <a:lnTo>
                  <a:pt x="354" y="532"/>
                </a:lnTo>
                <a:lnTo>
                  <a:pt x="357" y="535"/>
                </a:lnTo>
                <a:lnTo>
                  <a:pt x="358" y="537"/>
                </a:lnTo>
                <a:lnTo>
                  <a:pt x="360" y="539"/>
                </a:lnTo>
                <a:lnTo>
                  <a:pt x="360" y="542"/>
                </a:lnTo>
                <a:lnTo>
                  <a:pt x="361" y="545"/>
                </a:lnTo>
                <a:lnTo>
                  <a:pt x="361" y="773"/>
                </a:lnTo>
                <a:close/>
                <a:moveTo>
                  <a:pt x="241" y="773"/>
                </a:moveTo>
                <a:lnTo>
                  <a:pt x="240" y="776"/>
                </a:lnTo>
                <a:lnTo>
                  <a:pt x="239" y="778"/>
                </a:lnTo>
                <a:lnTo>
                  <a:pt x="238" y="781"/>
                </a:lnTo>
                <a:lnTo>
                  <a:pt x="236" y="783"/>
                </a:lnTo>
                <a:lnTo>
                  <a:pt x="234" y="785"/>
                </a:lnTo>
                <a:lnTo>
                  <a:pt x="232" y="787"/>
                </a:lnTo>
                <a:lnTo>
                  <a:pt x="228" y="788"/>
                </a:lnTo>
                <a:lnTo>
                  <a:pt x="226" y="788"/>
                </a:lnTo>
                <a:lnTo>
                  <a:pt x="223" y="788"/>
                </a:lnTo>
                <a:lnTo>
                  <a:pt x="220" y="787"/>
                </a:lnTo>
                <a:lnTo>
                  <a:pt x="218" y="785"/>
                </a:lnTo>
                <a:lnTo>
                  <a:pt x="216" y="783"/>
                </a:lnTo>
                <a:lnTo>
                  <a:pt x="213" y="781"/>
                </a:lnTo>
                <a:lnTo>
                  <a:pt x="212" y="778"/>
                </a:lnTo>
                <a:lnTo>
                  <a:pt x="211" y="776"/>
                </a:lnTo>
                <a:lnTo>
                  <a:pt x="210" y="773"/>
                </a:lnTo>
                <a:lnTo>
                  <a:pt x="210" y="545"/>
                </a:lnTo>
                <a:lnTo>
                  <a:pt x="211" y="542"/>
                </a:lnTo>
                <a:lnTo>
                  <a:pt x="212" y="539"/>
                </a:lnTo>
                <a:lnTo>
                  <a:pt x="213" y="537"/>
                </a:lnTo>
                <a:lnTo>
                  <a:pt x="216" y="535"/>
                </a:lnTo>
                <a:lnTo>
                  <a:pt x="218" y="532"/>
                </a:lnTo>
                <a:lnTo>
                  <a:pt x="220" y="531"/>
                </a:lnTo>
                <a:lnTo>
                  <a:pt x="223" y="530"/>
                </a:lnTo>
                <a:lnTo>
                  <a:pt x="226" y="530"/>
                </a:lnTo>
                <a:lnTo>
                  <a:pt x="228" y="530"/>
                </a:lnTo>
                <a:lnTo>
                  <a:pt x="232" y="531"/>
                </a:lnTo>
                <a:lnTo>
                  <a:pt x="234" y="532"/>
                </a:lnTo>
                <a:lnTo>
                  <a:pt x="236" y="535"/>
                </a:lnTo>
                <a:lnTo>
                  <a:pt x="238" y="537"/>
                </a:lnTo>
                <a:lnTo>
                  <a:pt x="239" y="539"/>
                </a:lnTo>
                <a:lnTo>
                  <a:pt x="240" y="542"/>
                </a:lnTo>
                <a:lnTo>
                  <a:pt x="241" y="545"/>
                </a:lnTo>
                <a:lnTo>
                  <a:pt x="241" y="773"/>
                </a:lnTo>
                <a:close/>
                <a:moveTo>
                  <a:pt x="103" y="241"/>
                </a:moveTo>
                <a:lnTo>
                  <a:pt x="107" y="222"/>
                </a:lnTo>
                <a:lnTo>
                  <a:pt x="114" y="204"/>
                </a:lnTo>
                <a:lnTo>
                  <a:pt x="121" y="187"/>
                </a:lnTo>
                <a:lnTo>
                  <a:pt x="130" y="171"/>
                </a:lnTo>
                <a:lnTo>
                  <a:pt x="141" y="155"/>
                </a:lnTo>
                <a:lnTo>
                  <a:pt x="151" y="141"/>
                </a:lnTo>
                <a:lnTo>
                  <a:pt x="163" y="127"/>
                </a:lnTo>
                <a:lnTo>
                  <a:pt x="176" y="114"/>
                </a:lnTo>
                <a:lnTo>
                  <a:pt x="190" y="104"/>
                </a:lnTo>
                <a:lnTo>
                  <a:pt x="204" y="93"/>
                </a:lnTo>
                <a:lnTo>
                  <a:pt x="220" y="84"/>
                </a:lnTo>
                <a:lnTo>
                  <a:pt x="235" y="77"/>
                </a:lnTo>
                <a:lnTo>
                  <a:pt x="252" y="70"/>
                </a:lnTo>
                <a:lnTo>
                  <a:pt x="269" y="65"/>
                </a:lnTo>
                <a:lnTo>
                  <a:pt x="286" y="62"/>
                </a:lnTo>
                <a:lnTo>
                  <a:pt x="304" y="61"/>
                </a:lnTo>
                <a:lnTo>
                  <a:pt x="307" y="66"/>
                </a:lnTo>
                <a:lnTo>
                  <a:pt x="311" y="72"/>
                </a:lnTo>
                <a:lnTo>
                  <a:pt x="316" y="77"/>
                </a:lnTo>
                <a:lnTo>
                  <a:pt x="322" y="81"/>
                </a:lnTo>
                <a:lnTo>
                  <a:pt x="330" y="84"/>
                </a:lnTo>
                <a:lnTo>
                  <a:pt x="339" y="88"/>
                </a:lnTo>
                <a:lnTo>
                  <a:pt x="350" y="89"/>
                </a:lnTo>
                <a:lnTo>
                  <a:pt x="361" y="90"/>
                </a:lnTo>
                <a:lnTo>
                  <a:pt x="541" y="90"/>
                </a:lnTo>
                <a:lnTo>
                  <a:pt x="553" y="89"/>
                </a:lnTo>
                <a:lnTo>
                  <a:pt x="564" y="88"/>
                </a:lnTo>
                <a:lnTo>
                  <a:pt x="573" y="84"/>
                </a:lnTo>
                <a:lnTo>
                  <a:pt x="580" y="81"/>
                </a:lnTo>
                <a:lnTo>
                  <a:pt x="587" y="77"/>
                </a:lnTo>
                <a:lnTo>
                  <a:pt x="592" y="72"/>
                </a:lnTo>
                <a:lnTo>
                  <a:pt x="596" y="66"/>
                </a:lnTo>
                <a:lnTo>
                  <a:pt x="598" y="61"/>
                </a:lnTo>
                <a:lnTo>
                  <a:pt x="617" y="62"/>
                </a:lnTo>
                <a:lnTo>
                  <a:pt x="634" y="65"/>
                </a:lnTo>
                <a:lnTo>
                  <a:pt x="651" y="70"/>
                </a:lnTo>
                <a:lnTo>
                  <a:pt x="667" y="77"/>
                </a:lnTo>
                <a:lnTo>
                  <a:pt x="683" y="84"/>
                </a:lnTo>
                <a:lnTo>
                  <a:pt x="698" y="93"/>
                </a:lnTo>
                <a:lnTo>
                  <a:pt x="713" y="104"/>
                </a:lnTo>
                <a:lnTo>
                  <a:pt x="727" y="114"/>
                </a:lnTo>
                <a:lnTo>
                  <a:pt x="740" y="127"/>
                </a:lnTo>
                <a:lnTo>
                  <a:pt x="752" y="141"/>
                </a:lnTo>
                <a:lnTo>
                  <a:pt x="762" y="155"/>
                </a:lnTo>
                <a:lnTo>
                  <a:pt x="772" y="171"/>
                </a:lnTo>
                <a:lnTo>
                  <a:pt x="781" y="187"/>
                </a:lnTo>
                <a:lnTo>
                  <a:pt x="789" y="204"/>
                </a:lnTo>
                <a:lnTo>
                  <a:pt x="794" y="222"/>
                </a:lnTo>
                <a:lnTo>
                  <a:pt x="800" y="241"/>
                </a:lnTo>
                <a:lnTo>
                  <a:pt x="831" y="390"/>
                </a:lnTo>
                <a:lnTo>
                  <a:pt x="72" y="390"/>
                </a:lnTo>
                <a:lnTo>
                  <a:pt x="103" y="241"/>
                </a:lnTo>
                <a:close/>
                <a:moveTo>
                  <a:pt x="887" y="390"/>
                </a:moveTo>
                <a:lnTo>
                  <a:pt x="861" y="390"/>
                </a:lnTo>
                <a:lnTo>
                  <a:pt x="829" y="234"/>
                </a:lnTo>
                <a:lnTo>
                  <a:pt x="823" y="213"/>
                </a:lnTo>
                <a:lnTo>
                  <a:pt x="816" y="193"/>
                </a:lnTo>
                <a:lnTo>
                  <a:pt x="807" y="173"/>
                </a:lnTo>
                <a:lnTo>
                  <a:pt x="798" y="155"/>
                </a:lnTo>
                <a:lnTo>
                  <a:pt x="786" y="137"/>
                </a:lnTo>
                <a:lnTo>
                  <a:pt x="774" y="121"/>
                </a:lnTo>
                <a:lnTo>
                  <a:pt x="760" y="106"/>
                </a:lnTo>
                <a:lnTo>
                  <a:pt x="745" y="92"/>
                </a:lnTo>
                <a:lnTo>
                  <a:pt x="729" y="79"/>
                </a:lnTo>
                <a:lnTo>
                  <a:pt x="713" y="67"/>
                </a:lnTo>
                <a:lnTo>
                  <a:pt x="696" y="58"/>
                </a:lnTo>
                <a:lnTo>
                  <a:pt x="678" y="48"/>
                </a:lnTo>
                <a:lnTo>
                  <a:pt x="658" y="42"/>
                </a:lnTo>
                <a:lnTo>
                  <a:pt x="639" y="36"/>
                </a:lnTo>
                <a:lnTo>
                  <a:pt x="619" y="32"/>
                </a:lnTo>
                <a:lnTo>
                  <a:pt x="598" y="31"/>
                </a:lnTo>
                <a:lnTo>
                  <a:pt x="595" y="23"/>
                </a:lnTo>
                <a:lnTo>
                  <a:pt x="590" y="17"/>
                </a:lnTo>
                <a:lnTo>
                  <a:pt x="583" y="11"/>
                </a:lnTo>
                <a:lnTo>
                  <a:pt x="576" y="7"/>
                </a:lnTo>
                <a:lnTo>
                  <a:pt x="568" y="4"/>
                </a:lnTo>
                <a:lnTo>
                  <a:pt x="560" y="2"/>
                </a:lnTo>
                <a:lnTo>
                  <a:pt x="550" y="0"/>
                </a:lnTo>
                <a:lnTo>
                  <a:pt x="541" y="0"/>
                </a:lnTo>
                <a:lnTo>
                  <a:pt x="361" y="0"/>
                </a:lnTo>
                <a:lnTo>
                  <a:pt x="352" y="0"/>
                </a:lnTo>
                <a:lnTo>
                  <a:pt x="343" y="2"/>
                </a:lnTo>
                <a:lnTo>
                  <a:pt x="335" y="4"/>
                </a:lnTo>
                <a:lnTo>
                  <a:pt x="326" y="7"/>
                </a:lnTo>
                <a:lnTo>
                  <a:pt x="320" y="11"/>
                </a:lnTo>
                <a:lnTo>
                  <a:pt x="313" y="17"/>
                </a:lnTo>
                <a:lnTo>
                  <a:pt x="308" y="23"/>
                </a:lnTo>
                <a:lnTo>
                  <a:pt x="304" y="31"/>
                </a:lnTo>
                <a:lnTo>
                  <a:pt x="283" y="32"/>
                </a:lnTo>
                <a:lnTo>
                  <a:pt x="264" y="36"/>
                </a:lnTo>
                <a:lnTo>
                  <a:pt x="245" y="42"/>
                </a:lnTo>
                <a:lnTo>
                  <a:pt x="225" y="48"/>
                </a:lnTo>
                <a:lnTo>
                  <a:pt x="207" y="58"/>
                </a:lnTo>
                <a:lnTo>
                  <a:pt x="190" y="67"/>
                </a:lnTo>
                <a:lnTo>
                  <a:pt x="173" y="79"/>
                </a:lnTo>
                <a:lnTo>
                  <a:pt x="157" y="92"/>
                </a:lnTo>
                <a:lnTo>
                  <a:pt x="143" y="106"/>
                </a:lnTo>
                <a:lnTo>
                  <a:pt x="129" y="121"/>
                </a:lnTo>
                <a:lnTo>
                  <a:pt x="116" y="138"/>
                </a:lnTo>
                <a:lnTo>
                  <a:pt x="105" y="155"/>
                </a:lnTo>
                <a:lnTo>
                  <a:pt x="95" y="173"/>
                </a:lnTo>
                <a:lnTo>
                  <a:pt x="86" y="193"/>
                </a:lnTo>
                <a:lnTo>
                  <a:pt x="78" y="213"/>
                </a:lnTo>
                <a:lnTo>
                  <a:pt x="73" y="234"/>
                </a:lnTo>
                <a:lnTo>
                  <a:pt x="41" y="390"/>
                </a:lnTo>
                <a:lnTo>
                  <a:pt x="15" y="390"/>
                </a:lnTo>
                <a:lnTo>
                  <a:pt x="12" y="391"/>
                </a:lnTo>
                <a:lnTo>
                  <a:pt x="10" y="391"/>
                </a:lnTo>
                <a:lnTo>
                  <a:pt x="7" y="393"/>
                </a:lnTo>
                <a:lnTo>
                  <a:pt x="4" y="395"/>
                </a:lnTo>
                <a:lnTo>
                  <a:pt x="3" y="397"/>
                </a:lnTo>
                <a:lnTo>
                  <a:pt x="1" y="400"/>
                </a:lnTo>
                <a:lnTo>
                  <a:pt x="1" y="403"/>
                </a:lnTo>
                <a:lnTo>
                  <a:pt x="0" y="405"/>
                </a:lnTo>
                <a:lnTo>
                  <a:pt x="0" y="465"/>
                </a:lnTo>
                <a:lnTo>
                  <a:pt x="1" y="468"/>
                </a:lnTo>
                <a:lnTo>
                  <a:pt x="1" y="471"/>
                </a:lnTo>
                <a:lnTo>
                  <a:pt x="3" y="474"/>
                </a:lnTo>
                <a:lnTo>
                  <a:pt x="4" y="476"/>
                </a:lnTo>
                <a:lnTo>
                  <a:pt x="7" y="478"/>
                </a:lnTo>
                <a:lnTo>
                  <a:pt x="10" y="479"/>
                </a:lnTo>
                <a:lnTo>
                  <a:pt x="12" y="480"/>
                </a:lnTo>
                <a:lnTo>
                  <a:pt x="15" y="481"/>
                </a:lnTo>
                <a:lnTo>
                  <a:pt x="41" y="480"/>
                </a:lnTo>
                <a:lnTo>
                  <a:pt x="114" y="889"/>
                </a:lnTo>
                <a:lnTo>
                  <a:pt x="116" y="894"/>
                </a:lnTo>
                <a:lnTo>
                  <a:pt x="119" y="898"/>
                </a:lnTo>
                <a:lnTo>
                  <a:pt x="123" y="900"/>
                </a:lnTo>
                <a:lnTo>
                  <a:pt x="129" y="901"/>
                </a:lnTo>
                <a:lnTo>
                  <a:pt x="773" y="901"/>
                </a:lnTo>
                <a:lnTo>
                  <a:pt x="778" y="900"/>
                </a:lnTo>
                <a:lnTo>
                  <a:pt x="783" y="898"/>
                </a:lnTo>
                <a:lnTo>
                  <a:pt x="786" y="894"/>
                </a:lnTo>
                <a:lnTo>
                  <a:pt x="788" y="889"/>
                </a:lnTo>
                <a:lnTo>
                  <a:pt x="862" y="480"/>
                </a:lnTo>
                <a:lnTo>
                  <a:pt x="887" y="480"/>
                </a:lnTo>
                <a:lnTo>
                  <a:pt x="890" y="480"/>
                </a:lnTo>
                <a:lnTo>
                  <a:pt x="893" y="479"/>
                </a:lnTo>
                <a:lnTo>
                  <a:pt x="895" y="478"/>
                </a:lnTo>
                <a:lnTo>
                  <a:pt x="897" y="476"/>
                </a:lnTo>
                <a:lnTo>
                  <a:pt x="899" y="474"/>
                </a:lnTo>
                <a:lnTo>
                  <a:pt x="901" y="471"/>
                </a:lnTo>
                <a:lnTo>
                  <a:pt x="902" y="468"/>
                </a:lnTo>
                <a:lnTo>
                  <a:pt x="902" y="466"/>
                </a:lnTo>
                <a:lnTo>
                  <a:pt x="902" y="405"/>
                </a:lnTo>
                <a:lnTo>
                  <a:pt x="902" y="403"/>
                </a:lnTo>
                <a:lnTo>
                  <a:pt x="901" y="400"/>
                </a:lnTo>
                <a:lnTo>
                  <a:pt x="899" y="397"/>
                </a:lnTo>
                <a:lnTo>
                  <a:pt x="897" y="395"/>
                </a:lnTo>
                <a:lnTo>
                  <a:pt x="895" y="393"/>
                </a:lnTo>
                <a:lnTo>
                  <a:pt x="893" y="392"/>
                </a:lnTo>
                <a:lnTo>
                  <a:pt x="890" y="391"/>
                </a:lnTo>
                <a:lnTo>
                  <a:pt x="887" y="390"/>
                </a:lnTo>
                <a:close/>
              </a:path>
            </a:pathLst>
          </a:custGeom>
          <a:solidFill>
            <a:schemeClr val="bg1"/>
          </a:solidFill>
          <a:ln>
            <a:noFill/>
          </a:ln>
        </p:spPr>
        <p:style>
          <a:lnRef idx="0"/>
          <a:fillRef idx="0"/>
          <a:effectRef idx="0"/>
          <a:fontRef idx="minor"/>
        </p:style>
      </p:sp>
      <p:grpSp>
        <p:nvGrpSpPr>
          <p:cNvPr id="447" name="Group 79"/>
          <p:cNvGrpSpPr/>
          <p:nvPr/>
        </p:nvGrpSpPr>
        <p:grpSpPr>
          <a:xfrm>
            <a:off x="3256200" y="2534400"/>
            <a:ext cx="285480" cy="249120"/>
            <a:chOff x="3256200" y="2534400"/>
            <a:chExt cx="285480" cy="249120"/>
          </a:xfrm>
        </p:grpSpPr>
        <p:sp>
          <p:nvSpPr>
            <p:cNvPr id="448" name="CustomShape 80"/>
            <p:cNvSpPr/>
            <p:nvPr/>
          </p:nvSpPr>
          <p:spPr>
            <a:xfrm>
              <a:off x="3370320" y="2686680"/>
              <a:ext cx="56880" cy="28080"/>
            </a:xfrm>
            <a:prstGeom prst="rect">
              <a:avLst/>
            </a:prstGeom>
            <a:solidFill>
              <a:schemeClr val="bg1"/>
            </a:solidFill>
            <a:ln>
              <a:noFill/>
            </a:ln>
          </p:spPr>
          <p:style>
            <a:lnRef idx="0"/>
            <a:fillRef idx="0"/>
            <a:effectRef idx="0"/>
            <a:fontRef idx="minor"/>
          </p:style>
        </p:sp>
        <p:sp>
          <p:nvSpPr>
            <p:cNvPr id="449" name="CustomShape 81"/>
            <p:cNvSpPr/>
            <p:nvPr/>
          </p:nvSpPr>
          <p:spPr>
            <a:xfrm>
              <a:off x="3275280" y="2715480"/>
              <a:ext cx="247320" cy="68040"/>
            </a:xfrm>
            <a:custGeom>
              <a:avLst/>
              <a:gdLst/>
              <a:ahLst/>
              <a:rect l="l" t="t" r="r" b="b"/>
              <a:pathLst>
                <a:path w="781" h="211">
                  <a:moveTo>
                    <a:pt x="510" y="15"/>
                  </a:moveTo>
                  <a:lnTo>
                    <a:pt x="510" y="19"/>
                  </a:lnTo>
                  <a:lnTo>
                    <a:pt x="509" y="22"/>
                  </a:lnTo>
                  <a:lnTo>
                    <a:pt x="508" y="24"/>
                  </a:lnTo>
                  <a:lnTo>
                    <a:pt x="506" y="26"/>
                  </a:lnTo>
                  <a:lnTo>
                    <a:pt x="504" y="28"/>
                  </a:lnTo>
                  <a:lnTo>
                    <a:pt x="502" y="29"/>
                  </a:lnTo>
                  <a:lnTo>
                    <a:pt x="498" y="30"/>
                  </a:lnTo>
                  <a:lnTo>
                    <a:pt x="495" y="30"/>
                  </a:lnTo>
                  <a:lnTo>
                    <a:pt x="285" y="30"/>
                  </a:lnTo>
                  <a:lnTo>
                    <a:pt x="282" y="30"/>
                  </a:lnTo>
                  <a:lnTo>
                    <a:pt x="280" y="29"/>
                  </a:lnTo>
                  <a:lnTo>
                    <a:pt x="276" y="28"/>
                  </a:lnTo>
                  <a:lnTo>
                    <a:pt x="274" y="26"/>
                  </a:lnTo>
                  <a:lnTo>
                    <a:pt x="272" y="24"/>
                  </a:lnTo>
                  <a:lnTo>
                    <a:pt x="271" y="22"/>
                  </a:lnTo>
                  <a:lnTo>
                    <a:pt x="270" y="19"/>
                  </a:lnTo>
                  <a:lnTo>
                    <a:pt x="270" y="15"/>
                  </a:lnTo>
                  <a:lnTo>
                    <a:pt x="270" y="0"/>
                  </a:lnTo>
                  <a:lnTo>
                    <a:pt x="0" y="0"/>
                  </a:lnTo>
                  <a:lnTo>
                    <a:pt x="0" y="196"/>
                  </a:lnTo>
                  <a:lnTo>
                    <a:pt x="0" y="199"/>
                  </a:lnTo>
                  <a:lnTo>
                    <a:pt x="1" y="202"/>
                  </a:lnTo>
                  <a:lnTo>
                    <a:pt x="2" y="204"/>
                  </a:lnTo>
                  <a:lnTo>
                    <a:pt x="4" y="206"/>
                  </a:lnTo>
                  <a:lnTo>
                    <a:pt x="6" y="208"/>
                  </a:lnTo>
                  <a:lnTo>
                    <a:pt x="9" y="209"/>
                  </a:lnTo>
                  <a:lnTo>
                    <a:pt x="12" y="210"/>
                  </a:lnTo>
                  <a:lnTo>
                    <a:pt x="15" y="211"/>
                  </a:lnTo>
                  <a:lnTo>
                    <a:pt x="766" y="211"/>
                  </a:lnTo>
                  <a:lnTo>
                    <a:pt x="768" y="210"/>
                  </a:lnTo>
                  <a:lnTo>
                    <a:pt x="772" y="209"/>
                  </a:lnTo>
                  <a:lnTo>
                    <a:pt x="774" y="208"/>
                  </a:lnTo>
                  <a:lnTo>
                    <a:pt x="776" y="206"/>
                  </a:lnTo>
                  <a:lnTo>
                    <a:pt x="778" y="204"/>
                  </a:lnTo>
                  <a:lnTo>
                    <a:pt x="780" y="202"/>
                  </a:lnTo>
                  <a:lnTo>
                    <a:pt x="780" y="199"/>
                  </a:lnTo>
                  <a:lnTo>
                    <a:pt x="781" y="196"/>
                  </a:lnTo>
                  <a:lnTo>
                    <a:pt x="781" y="0"/>
                  </a:lnTo>
                  <a:lnTo>
                    <a:pt x="510" y="0"/>
                  </a:lnTo>
                  <a:lnTo>
                    <a:pt x="510" y="15"/>
                  </a:lnTo>
                  <a:close/>
                </a:path>
              </a:pathLst>
            </a:custGeom>
            <a:solidFill>
              <a:schemeClr val="bg1"/>
            </a:solidFill>
            <a:ln>
              <a:noFill/>
            </a:ln>
          </p:spPr>
          <p:style>
            <a:lnRef idx="0"/>
            <a:fillRef idx="0"/>
            <a:effectRef idx="0"/>
            <a:fontRef idx="minor"/>
          </p:style>
        </p:sp>
        <p:sp>
          <p:nvSpPr>
            <p:cNvPr id="450" name="CustomShape 82"/>
            <p:cNvSpPr/>
            <p:nvPr/>
          </p:nvSpPr>
          <p:spPr>
            <a:xfrm>
              <a:off x="3256200" y="2534400"/>
              <a:ext cx="285480" cy="171000"/>
            </a:xfrm>
            <a:custGeom>
              <a:avLst/>
              <a:gdLst/>
              <a:ahLst/>
              <a:rect l="l" t="t" r="r" b="b"/>
              <a:pathLst>
                <a:path w="901" h="540">
                  <a:moveTo>
                    <a:pt x="600" y="150"/>
                  </a:moveTo>
                  <a:lnTo>
                    <a:pt x="300" y="150"/>
                  </a:lnTo>
                  <a:lnTo>
                    <a:pt x="300" y="135"/>
                  </a:lnTo>
                  <a:lnTo>
                    <a:pt x="300" y="124"/>
                  </a:lnTo>
                  <a:lnTo>
                    <a:pt x="302" y="114"/>
                  </a:lnTo>
                  <a:lnTo>
                    <a:pt x="304" y="104"/>
                  </a:lnTo>
                  <a:lnTo>
                    <a:pt x="308" y="94"/>
                  </a:lnTo>
                  <a:lnTo>
                    <a:pt x="311" y="85"/>
                  </a:lnTo>
                  <a:lnTo>
                    <a:pt x="316" y="76"/>
                  </a:lnTo>
                  <a:lnTo>
                    <a:pt x="321" y="68"/>
                  </a:lnTo>
                  <a:lnTo>
                    <a:pt x="327" y="60"/>
                  </a:lnTo>
                  <a:lnTo>
                    <a:pt x="334" y="54"/>
                  </a:lnTo>
                  <a:lnTo>
                    <a:pt x="341" y="47"/>
                  </a:lnTo>
                  <a:lnTo>
                    <a:pt x="349" y="42"/>
                  </a:lnTo>
                  <a:lnTo>
                    <a:pt x="357" y="38"/>
                  </a:lnTo>
                  <a:lnTo>
                    <a:pt x="365" y="34"/>
                  </a:lnTo>
                  <a:lnTo>
                    <a:pt x="375" y="32"/>
                  </a:lnTo>
                  <a:lnTo>
                    <a:pt x="384" y="30"/>
                  </a:lnTo>
                  <a:lnTo>
                    <a:pt x="393" y="30"/>
                  </a:lnTo>
                  <a:lnTo>
                    <a:pt x="507" y="30"/>
                  </a:lnTo>
                  <a:lnTo>
                    <a:pt x="517" y="30"/>
                  </a:lnTo>
                  <a:lnTo>
                    <a:pt x="526" y="32"/>
                  </a:lnTo>
                  <a:lnTo>
                    <a:pt x="535" y="34"/>
                  </a:lnTo>
                  <a:lnTo>
                    <a:pt x="543" y="38"/>
                  </a:lnTo>
                  <a:lnTo>
                    <a:pt x="552" y="42"/>
                  </a:lnTo>
                  <a:lnTo>
                    <a:pt x="559" y="47"/>
                  </a:lnTo>
                  <a:lnTo>
                    <a:pt x="567" y="54"/>
                  </a:lnTo>
                  <a:lnTo>
                    <a:pt x="573" y="60"/>
                  </a:lnTo>
                  <a:lnTo>
                    <a:pt x="579" y="68"/>
                  </a:lnTo>
                  <a:lnTo>
                    <a:pt x="584" y="76"/>
                  </a:lnTo>
                  <a:lnTo>
                    <a:pt x="589" y="85"/>
                  </a:lnTo>
                  <a:lnTo>
                    <a:pt x="593" y="94"/>
                  </a:lnTo>
                  <a:lnTo>
                    <a:pt x="596" y="104"/>
                  </a:lnTo>
                  <a:lnTo>
                    <a:pt x="599" y="114"/>
                  </a:lnTo>
                  <a:lnTo>
                    <a:pt x="600" y="124"/>
                  </a:lnTo>
                  <a:lnTo>
                    <a:pt x="600" y="135"/>
                  </a:lnTo>
                  <a:lnTo>
                    <a:pt x="600" y="150"/>
                  </a:lnTo>
                  <a:close/>
                  <a:moveTo>
                    <a:pt x="816" y="151"/>
                  </a:moveTo>
                  <a:lnTo>
                    <a:pt x="813" y="150"/>
                  </a:lnTo>
                  <a:lnTo>
                    <a:pt x="810" y="150"/>
                  </a:lnTo>
                  <a:lnTo>
                    <a:pt x="630" y="150"/>
                  </a:lnTo>
                  <a:lnTo>
                    <a:pt x="630" y="135"/>
                  </a:lnTo>
                  <a:lnTo>
                    <a:pt x="630" y="121"/>
                  </a:lnTo>
                  <a:lnTo>
                    <a:pt x="628" y="107"/>
                  </a:lnTo>
                  <a:lnTo>
                    <a:pt x="625" y="94"/>
                  </a:lnTo>
                  <a:lnTo>
                    <a:pt x="621" y="83"/>
                  </a:lnTo>
                  <a:lnTo>
                    <a:pt x="615" y="71"/>
                  </a:lnTo>
                  <a:lnTo>
                    <a:pt x="610" y="59"/>
                  </a:lnTo>
                  <a:lnTo>
                    <a:pt x="602" y="49"/>
                  </a:lnTo>
                  <a:lnTo>
                    <a:pt x="595" y="40"/>
                  </a:lnTo>
                  <a:lnTo>
                    <a:pt x="585" y="30"/>
                  </a:lnTo>
                  <a:lnTo>
                    <a:pt x="576" y="23"/>
                  </a:lnTo>
                  <a:lnTo>
                    <a:pt x="566" y="16"/>
                  </a:lnTo>
                  <a:lnTo>
                    <a:pt x="555" y="11"/>
                  </a:lnTo>
                  <a:lnTo>
                    <a:pt x="543" y="5"/>
                  </a:lnTo>
                  <a:lnTo>
                    <a:pt x="532" y="2"/>
                  </a:lnTo>
                  <a:lnTo>
                    <a:pt x="520" y="0"/>
                  </a:lnTo>
                  <a:lnTo>
                    <a:pt x="507" y="0"/>
                  </a:lnTo>
                  <a:lnTo>
                    <a:pt x="393" y="0"/>
                  </a:lnTo>
                  <a:lnTo>
                    <a:pt x="380" y="0"/>
                  </a:lnTo>
                  <a:lnTo>
                    <a:pt x="369" y="2"/>
                  </a:lnTo>
                  <a:lnTo>
                    <a:pt x="357" y="5"/>
                  </a:lnTo>
                  <a:lnTo>
                    <a:pt x="345" y="11"/>
                  </a:lnTo>
                  <a:lnTo>
                    <a:pt x="334" y="16"/>
                  </a:lnTo>
                  <a:lnTo>
                    <a:pt x="325" y="23"/>
                  </a:lnTo>
                  <a:lnTo>
                    <a:pt x="315" y="30"/>
                  </a:lnTo>
                  <a:lnTo>
                    <a:pt x="306" y="40"/>
                  </a:lnTo>
                  <a:lnTo>
                    <a:pt x="298" y="49"/>
                  </a:lnTo>
                  <a:lnTo>
                    <a:pt x="291" y="59"/>
                  </a:lnTo>
                  <a:lnTo>
                    <a:pt x="285" y="71"/>
                  </a:lnTo>
                  <a:lnTo>
                    <a:pt x="280" y="83"/>
                  </a:lnTo>
                  <a:lnTo>
                    <a:pt x="275" y="94"/>
                  </a:lnTo>
                  <a:lnTo>
                    <a:pt x="272" y="107"/>
                  </a:lnTo>
                  <a:lnTo>
                    <a:pt x="270" y="121"/>
                  </a:lnTo>
                  <a:lnTo>
                    <a:pt x="270" y="135"/>
                  </a:lnTo>
                  <a:lnTo>
                    <a:pt x="270" y="150"/>
                  </a:lnTo>
                  <a:lnTo>
                    <a:pt x="90" y="150"/>
                  </a:lnTo>
                  <a:lnTo>
                    <a:pt x="88" y="150"/>
                  </a:lnTo>
                  <a:lnTo>
                    <a:pt x="85" y="151"/>
                  </a:lnTo>
                  <a:lnTo>
                    <a:pt x="75" y="155"/>
                  </a:lnTo>
                  <a:lnTo>
                    <a:pt x="66" y="160"/>
                  </a:lnTo>
                  <a:lnTo>
                    <a:pt x="58" y="164"/>
                  </a:lnTo>
                  <a:lnTo>
                    <a:pt x="49" y="169"/>
                  </a:lnTo>
                  <a:lnTo>
                    <a:pt x="42" y="176"/>
                  </a:lnTo>
                  <a:lnTo>
                    <a:pt x="34" y="181"/>
                  </a:lnTo>
                  <a:lnTo>
                    <a:pt x="28" y="188"/>
                  </a:lnTo>
                  <a:lnTo>
                    <a:pt x="22" y="195"/>
                  </a:lnTo>
                  <a:lnTo>
                    <a:pt x="17" y="202"/>
                  </a:lnTo>
                  <a:lnTo>
                    <a:pt x="13" y="209"/>
                  </a:lnTo>
                  <a:lnTo>
                    <a:pt x="8" y="217"/>
                  </a:lnTo>
                  <a:lnTo>
                    <a:pt x="5" y="224"/>
                  </a:lnTo>
                  <a:lnTo>
                    <a:pt x="3" y="233"/>
                  </a:lnTo>
                  <a:lnTo>
                    <a:pt x="1" y="240"/>
                  </a:lnTo>
                  <a:lnTo>
                    <a:pt x="0" y="249"/>
                  </a:lnTo>
                  <a:lnTo>
                    <a:pt x="0" y="257"/>
                  </a:lnTo>
                  <a:lnTo>
                    <a:pt x="0" y="540"/>
                  </a:lnTo>
                  <a:lnTo>
                    <a:pt x="30" y="540"/>
                  </a:lnTo>
                  <a:lnTo>
                    <a:pt x="75" y="540"/>
                  </a:lnTo>
                  <a:lnTo>
                    <a:pt x="330" y="540"/>
                  </a:lnTo>
                  <a:lnTo>
                    <a:pt x="330" y="465"/>
                  </a:lnTo>
                  <a:lnTo>
                    <a:pt x="330" y="462"/>
                  </a:lnTo>
                  <a:lnTo>
                    <a:pt x="331" y="460"/>
                  </a:lnTo>
                  <a:lnTo>
                    <a:pt x="332" y="457"/>
                  </a:lnTo>
                  <a:lnTo>
                    <a:pt x="334" y="455"/>
                  </a:lnTo>
                  <a:lnTo>
                    <a:pt x="336" y="453"/>
                  </a:lnTo>
                  <a:lnTo>
                    <a:pt x="340" y="451"/>
                  </a:lnTo>
                  <a:lnTo>
                    <a:pt x="342" y="450"/>
                  </a:lnTo>
                  <a:lnTo>
                    <a:pt x="345" y="450"/>
                  </a:lnTo>
                  <a:lnTo>
                    <a:pt x="555" y="450"/>
                  </a:lnTo>
                  <a:lnTo>
                    <a:pt x="558" y="450"/>
                  </a:lnTo>
                  <a:lnTo>
                    <a:pt x="562" y="451"/>
                  </a:lnTo>
                  <a:lnTo>
                    <a:pt x="564" y="453"/>
                  </a:lnTo>
                  <a:lnTo>
                    <a:pt x="566" y="455"/>
                  </a:lnTo>
                  <a:lnTo>
                    <a:pt x="568" y="457"/>
                  </a:lnTo>
                  <a:lnTo>
                    <a:pt x="569" y="460"/>
                  </a:lnTo>
                  <a:lnTo>
                    <a:pt x="570" y="462"/>
                  </a:lnTo>
                  <a:lnTo>
                    <a:pt x="570" y="465"/>
                  </a:lnTo>
                  <a:lnTo>
                    <a:pt x="570" y="540"/>
                  </a:lnTo>
                  <a:lnTo>
                    <a:pt x="826" y="540"/>
                  </a:lnTo>
                  <a:lnTo>
                    <a:pt x="871" y="540"/>
                  </a:lnTo>
                  <a:lnTo>
                    <a:pt x="901" y="540"/>
                  </a:lnTo>
                  <a:lnTo>
                    <a:pt x="901" y="257"/>
                  </a:lnTo>
                  <a:lnTo>
                    <a:pt x="900" y="249"/>
                  </a:lnTo>
                  <a:lnTo>
                    <a:pt x="899" y="240"/>
                  </a:lnTo>
                  <a:lnTo>
                    <a:pt x="898" y="233"/>
                  </a:lnTo>
                  <a:lnTo>
                    <a:pt x="895" y="224"/>
                  </a:lnTo>
                  <a:lnTo>
                    <a:pt x="892" y="217"/>
                  </a:lnTo>
                  <a:lnTo>
                    <a:pt x="887" y="209"/>
                  </a:lnTo>
                  <a:lnTo>
                    <a:pt x="883" y="202"/>
                  </a:lnTo>
                  <a:lnTo>
                    <a:pt x="878" y="195"/>
                  </a:lnTo>
                  <a:lnTo>
                    <a:pt x="872" y="188"/>
                  </a:lnTo>
                  <a:lnTo>
                    <a:pt x="866" y="181"/>
                  </a:lnTo>
                  <a:lnTo>
                    <a:pt x="858" y="176"/>
                  </a:lnTo>
                  <a:lnTo>
                    <a:pt x="851" y="169"/>
                  </a:lnTo>
                  <a:lnTo>
                    <a:pt x="843" y="164"/>
                  </a:lnTo>
                  <a:lnTo>
                    <a:pt x="835" y="160"/>
                  </a:lnTo>
                  <a:lnTo>
                    <a:pt x="825" y="155"/>
                  </a:lnTo>
                  <a:lnTo>
                    <a:pt x="816" y="151"/>
                  </a:lnTo>
                  <a:close/>
                </a:path>
              </a:pathLst>
            </a:custGeom>
            <a:solidFill>
              <a:schemeClr val="bg1"/>
            </a:solidFill>
            <a:ln>
              <a:noFill/>
            </a:ln>
          </p:spPr>
          <p:style>
            <a:lnRef idx="0"/>
            <a:fillRef idx="0"/>
            <a:effectRef idx="0"/>
            <a:fontRef idx="minor"/>
          </p:style>
        </p:sp>
      </p:grpSp>
      <p:sp>
        <p:nvSpPr>
          <p:cNvPr id="451" name="CustomShape 83"/>
          <p:cNvSpPr/>
          <p:nvPr/>
        </p:nvSpPr>
        <p:spPr>
          <a:xfrm>
            <a:off x="5950440" y="972360"/>
            <a:ext cx="285480" cy="261720"/>
          </a:xfrm>
          <a:custGeom>
            <a:avLst/>
            <a:gdLst/>
            <a:ahLst/>
            <a:rect l="l" t="t"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p:spPr>
        <p:style>
          <a:lnRef idx="0"/>
          <a:fillRef idx="0"/>
          <a:effectRef idx="0"/>
          <a:fontRef idx="minor"/>
        </p:style>
      </p:sp>
      <p:grpSp>
        <p:nvGrpSpPr>
          <p:cNvPr id="452" name="Group 84"/>
          <p:cNvGrpSpPr/>
          <p:nvPr/>
        </p:nvGrpSpPr>
        <p:grpSpPr>
          <a:xfrm>
            <a:off x="2840400" y="4071240"/>
            <a:ext cx="285480" cy="285480"/>
            <a:chOff x="2840400" y="4071240"/>
            <a:chExt cx="285480" cy="285480"/>
          </a:xfrm>
        </p:grpSpPr>
        <p:sp>
          <p:nvSpPr>
            <p:cNvPr id="453" name="CustomShape 85"/>
            <p:cNvSpPr/>
            <p:nvPr/>
          </p:nvSpPr>
          <p:spPr>
            <a:xfrm>
              <a:off x="3035880" y="4095000"/>
              <a:ext cx="66240" cy="66240"/>
            </a:xfrm>
            <a:custGeom>
              <a:avLst/>
              <a:gdLst/>
              <a:ahLst/>
              <a:rect l="l" t="t" r="r" b="b"/>
              <a:pathLst>
                <a:path w="212" h="212">
                  <a:moveTo>
                    <a:pt x="51" y="65"/>
                  </a:moveTo>
                  <a:lnTo>
                    <a:pt x="51" y="62"/>
                  </a:lnTo>
                  <a:lnTo>
                    <a:pt x="52" y="60"/>
                  </a:lnTo>
                  <a:lnTo>
                    <a:pt x="54" y="57"/>
                  </a:lnTo>
                  <a:lnTo>
                    <a:pt x="55" y="55"/>
                  </a:lnTo>
                  <a:lnTo>
                    <a:pt x="57" y="54"/>
                  </a:lnTo>
                  <a:lnTo>
                    <a:pt x="60" y="52"/>
                  </a:lnTo>
                  <a:lnTo>
                    <a:pt x="62" y="52"/>
                  </a:lnTo>
                  <a:lnTo>
                    <a:pt x="66" y="50"/>
                  </a:lnTo>
                  <a:lnTo>
                    <a:pt x="147" y="50"/>
                  </a:lnTo>
                  <a:lnTo>
                    <a:pt x="149" y="52"/>
                  </a:lnTo>
                  <a:lnTo>
                    <a:pt x="152" y="52"/>
                  </a:lnTo>
                  <a:lnTo>
                    <a:pt x="155" y="54"/>
                  </a:lnTo>
                  <a:lnTo>
                    <a:pt x="157" y="55"/>
                  </a:lnTo>
                  <a:lnTo>
                    <a:pt x="159" y="57"/>
                  </a:lnTo>
                  <a:lnTo>
                    <a:pt x="160" y="60"/>
                  </a:lnTo>
                  <a:lnTo>
                    <a:pt x="161" y="62"/>
                  </a:lnTo>
                  <a:lnTo>
                    <a:pt x="162" y="65"/>
                  </a:lnTo>
                  <a:lnTo>
                    <a:pt x="162" y="147"/>
                  </a:lnTo>
                  <a:lnTo>
                    <a:pt x="161" y="149"/>
                  </a:lnTo>
                  <a:lnTo>
                    <a:pt x="160" y="152"/>
                  </a:lnTo>
                  <a:lnTo>
                    <a:pt x="159" y="154"/>
                  </a:lnTo>
                  <a:lnTo>
                    <a:pt x="157" y="158"/>
                  </a:lnTo>
                  <a:lnTo>
                    <a:pt x="155" y="159"/>
                  </a:lnTo>
                  <a:lnTo>
                    <a:pt x="152" y="161"/>
                  </a:lnTo>
                  <a:lnTo>
                    <a:pt x="149" y="161"/>
                  </a:lnTo>
                  <a:lnTo>
                    <a:pt x="147" y="162"/>
                  </a:lnTo>
                  <a:lnTo>
                    <a:pt x="66" y="162"/>
                  </a:lnTo>
                  <a:lnTo>
                    <a:pt x="62" y="161"/>
                  </a:lnTo>
                  <a:lnTo>
                    <a:pt x="60" y="161"/>
                  </a:lnTo>
                  <a:lnTo>
                    <a:pt x="57" y="159"/>
                  </a:lnTo>
                  <a:lnTo>
                    <a:pt x="55" y="158"/>
                  </a:lnTo>
                  <a:lnTo>
                    <a:pt x="54" y="154"/>
                  </a:lnTo>
                  <a:lnTo>
                    <a:pt x="52" y="152"/>
                  </a:lnTo>
                  <a:lnTo>
                    <a:pt x="51" y="149"/>
                  </a:lnTo>
                  <a:lnTo>
                    <a:pt x="51" y="147"/>
                  </a:lnTo>
                  <a:lnTo>
                    <a:pt x="51" y="65"/>
                  </a:lnTo>
                  <a:close/>
                  <a:moveTo>
                    <a:pt x="0" y="212"/>
                  </a:moveTo>
                  <a:lnTo>
                    <a:pt x="212" y="212"/>
                  </a:lnTo>
                  <a:lnTo>
                    <a:pt x="212" y="0"/>
                  </a:lnTo>
                  <a:lnTo>
                    <a:pt x="0" y="0"/>
                  </a:lnTo>
                  <a:lnTo>
                    <a:pt x="0" y="212"/>
                  </a:lnTo>
                  <a:close/>
                </a:path>
              </a:pathLst>
            </a:custGeom>
            <a:solidFill>
              <a:schemeClr val="bg1"/>
            </a:solidFill>
            <a:ln>
              <a:noFill/>
            </a:ln>
          </p:spPr>
          <p:style>
            <a:lnRef idx="0"/>
            <a:fillRef idx="0"/>
            <a:effectRef idx="0"/>
            <a:fontRef idx="minor"/>
          </p:style>
        </p:sp>
        <p:sp>
          <p:nvSpPr>
            <p:cNvPr id="454" name="CustomShape 86"/>
            <p:cNvSpPr/>
            <p:nvPr/>
          </p:nvSpPr>
          <p:spPr>
            <a:xfrm>
              <a:off x="3061080" y="4120200"/>
              <a:ext cx="15480" cy="15480"/>
            </a:xfrm>
            <a:prstGeom prst="rect">
              <a:avLst/>
            </a:prstGeom>
            <a:solidFill>
              <a:schemeClr val="bg1"/>
            </a:solidFill>
            <a:ln>
              <a:noFill/>
            </a:ln>
          </p:spPr>
          <p:style>
            <a:lnRef idx="0"/>
            <a:fillRef idx="0"/>
            <a:effectRef idx="0"/>
            <a:fontRef idx="minor"/>
          </p:style>
        </p:sp>
        <p:sp>
          <p:nvSpPr>
            <p:cNvPr id="455" name="CustomShape 87"/>
            <p:cNvSpPr/>
            <p:nvPr/>
          </p:nvSpPr>
          <p:spPr>
            <a:xfrm>
              <a:off x="2881800" y="4284000"/>
              <a:ext cx="33120" cy="31320"/>
            </a:xfrm>
            <a:prstGeom prst="rect">
              <a:avLst/>
            </a:prstGeom>
            <a:solidFill>
              <a:schemeClr val="bg1"/>
            </a:solidFill>
            <a:ln>
              <a:noFill/>
            </a:ln>
          </p:spPr>
          <p:style>
            <a:lnRef idx="0"/>
            <a:fillRef idx="0"/>
            <a:effectRef idx="0"/>
            <a:fontRef idx="minor"/>
          </p:style>
        </p:sp>
        <p:sp>
          <p:nvSpPr>
            <p:cNvPr id="456" name="CustomShape 88"/>
            <p:cNvSpPr/>
            <p:nvPr/>
          </p:nvSpPr>
          <p:spPr>
            <a:xfrm>
              <a:off x="3035880" y="4266360"/>
              <a:ext cx="23400" cy="23400"/>
            </a:xfrm>
            <a:prstGeom prst="rect">
              <a:avLst/>
            </a:prstGeom>
            <a:solidFill>
              <a:schemeClr val="bg1"/>
            </a:solidFill>
            <a:ln>
              <a:noFill/>
            </a:ln>
          </p:spPr>
          <p:style>
            <a:lnRef idx="0"/>
            <a:fillRef idx="0"/>
            <a:effectRef idx="0"/>
            <a:fontRef idx="minor"/>
          </p:style>
        </p:sp>
        <p:sp>
          <p:nvSpPr>
            <p:cNvPr id="457" name="CustomShape 89"/>
            <p:cNvSpPr/>
            <p:nvPr/>
          </p:nvSpPr>
          <p:spPr>
            <a:xfrm>
              <a:off x="2864160" y="4095000"/>
              <a:ext cx="66240" cy="66240"/>
            </a:xfrm>
            <a:custGeom>
              <a:avLst/>
              <a:gdLst/>
              <a:ahLst/>
              <a:rect l="l" t="t" r="r" b="b"/>
              <a:pathLst>
                <a:path w="212" h="212">
                  <a:moveTo>
                    <a:pt x="24" y="39"/>
                  </a:moveTo>
                  <a:lnTo>
                    <a:pt x="25" y="35"/>
                  </a:lnTo>
                  <a:lnTo>
                    <a:pt x="25" y="33"/>
                  </a:lnTo>
                  <a:lnTo>
                    <a:pt x="27" y="30"/>
                  </a:lnTo>
                  <a:lnTo>
                    <a:pt x="28" y="28"/>
                  </a:lnTo>
                  <a:lnTo>
                    <a:pt x="30" y="26"/>
                  </a:lnTo>
                  <a:lnTo>
                    <a:pt x="33" y="25"/>
                  </a:lnTo>
                  <a:lnTo>
                    <a:pt x="35" y="24"/>
                  </a:lnTo>
                  <a:lnTo>
                    <a:pt x="39" y="24"/>
                  </a:lnTo>
                  <a:lnTo>
                    <a:pt x="174" y="24"/>
                  </a:lnTo>
                  <a:lnTo>
                    <a:pt x="177" y="24"/>
                  </a:lnTo>
                  <a:lnTo>
                    <a:pt x="179" y="25"/>
                  </a:lnTo>
                  <a:lnTo>
                    <a:pt x="182" y="26"/>
                  </a:lnTo>
                  <a:lnTo>
                    <a:pt x="184" y="28"/>
                  </a:lnTo>
                  <a:lnTo>
                    <a:pt x="187" y="30"/>
                  </a:lnTo>
                  <a:lnTo>
                    <a:pt x="188" y="33"/>
                  </a:lnTo>
                  <a:lnTo>
                    <a:pt x="189" y="35"/>
                  </a:lnTo>
                  <a:lnTo>
                    <a:pt x="189" y="39"/>
                  </a:lnTo>
                  <a:lnTo>
                    <a:pt x="189" y="174"/>
                  </a:lnTo>
                  <a:lnTo>
                    <a:pt x="189" y="177"/>
                  </a:lnTo>
                  <a:lnTo>
                    <a:pt x="188" y="179"/>
                  </a:lnTo>
                  <a:lnTo>
                    <a:pt x="187" y="182"/>
                  </a:lnTo>
                  <a:lnTo>
                    <a:pt x="184" y="184"/>
                  </a:lnTo>
                  <a:lnTo>
                    <a:pt x="182" y="186"/>
                  </a:lnTo>
                  <a:lnTo>
                    <a:pt x="179" y="188"/>
                  </a:lnTo>
                  <a:lnTo>
                    <a:pt x="177" y="188"/>
                  </a:lnTo>
                  <a:lnTo>
                    <a:pt x="174" y="189"/>
                  </a:lnTo>
                  <a:lnTo>
                    <a:pt x="39" y="189"/>
                  </a:lnTo>
                  <a:lnTo>
                    <a:pt x="35" y="188"/>
                  </a:lnTo>
                  <a:lnTo>
                    <a:pt x="33" y="188"/>
                  </a:lnTo>
                  <a:lnTo>
                    <a:pt x="30" y="186"/>
                  </a:lnTo>
                  <a:lnTo>
                    <a:pt x="28" y="184"/>
                  </a:lnTo>
                  <a:lnTo>
                    <a:pt x="27" y="182"/>
                  </a:lnTo>
                  <a:lnTo>
                    <a:pt x="25" y="179"/>
                  </a:lnTo>
                  <a:lnTo>
                    <a:pt x="24" y="177"/>
                  </a:lnTo>
                  <a:lnTo>
                    <a:pt x="24" y="174"/>
                  </a:lnTo>
                  <a:lnTo>
                    <a:pt x="24" y="39"/>
                  </a:lnTo>
                  <a:close/>
                  <a:moveTo>
                    <a:pt x="0" y="212"/>
                  </a:moveTo>
                  <a:lnTo>
                    <a:pt x="212" y="212"/>
                  </a:lnTo>
                  <a:lnTo>
                    <a:pt x="212" y="0"/>
                  </a:lnTo>
                  <a:lnTo>
                    <a:pt x="0" y="0"/>
                  </a:lnTo>
                  <a:lnTo>
                    <a:pt x="0" y="212"/>
                  </a:lnTo>
                  <a:close/>
                </a:path>
              </a:pathLst>
            </a:custGeom>
            <a:solidFill>
              <a:schemeClr val="bg1"/>
            </a:solidFill>
            <a:ln>
              <a:noFill/>
            </a:ln>
          </p:spPr>
          <p:style>
            <a:lnRef idx="0"/>
            <a:fillRef idx="0"/>
            <a:effectRef idx="0"/>
            <a:fontRef idx="minor"/>
          </p:style>
        </p:sp>
        <p:sp>
          <p:nvSpPr>
            <p:cNvPr id="458" name="CustomShape 90"/>
            <p:cNvSpPr/>
            <p:nvPr/>
          </p:nvSpPr>
          <p:spPr>
            <a:xfrm>
              <a:off x="2881800" y="4112280"/>
              <a:ext cx="33120" cy="33120"/>
            </a:xfrm>
            <a:prstGeom prst="rect">
              <a:avLst/>
            </a:prstGeom>
            <a:solidFill>
              <a:schemeClr val="bg1"/>
            </a:solidFill>
            <a:ln>
              <a:noFill/>
            </a:ln>
          </p:spPr>
          <p:style>
            <a:lnRef idx="0"/>
            <a:fillRef idx="0"/>
            <a:effectRef idx="0"/>
            <a:fontRef idx="minor"/>
          </p:style>
        </p:sp>
        <p:sp>
          <p:nvSpPr>
            <p:cNvPr id="459" name="CustomShape 91"/>
            <p:cNvSpPr/>
            <p:nvPr/>
          </p:nvSpPr>
          <p:spPr>
            <a:xfrm>
              <a:off x="2864160" y="4266360"/>
              <a:ext cx="66240" cy="66240"/>
            </a:xfrm>
            <a:custGeom>
              <a:avLst/>
              <a:gdLst/>
              <a:ahLst/>
              <a:rect l="l" t="t" r="r" b="b"/>
              <a:pathLst>
                <a:path w="212" h="213">
                  <a:moveTo>
                    <a:pt x="24" y="39"/>
                  </a:moveTo>
                  <a:lnTo>
                    <a:pt x="25" y="36"/>
                  </a:lnTo>
                  <a:lnTo>
                    <a:pt x="25" y="32"/>
                  </a:lnTo>
                  <a:lnTo>
                    <a:pt x="27" y="30"/>
                  </a:lnTo>
                  <a:lnTo>
                    <a:pt x="28" y="28"/>
                  </a:lnTo>
                  <a:lnTo>
                    <a:pt x="30" y="26"/>
                  </a:lnTo>
                  <a:lnTo>
                    <a:pt x="33" y="25"/>
                  </a:lnTo>
                  <a:lnTo>
                    <a:pt x="35" y="24"/>
                  </a:lnTo>
                  <a:lnTo>
                    <a:pt x="39" y="24"/>
                  </a:lnTo>
                  <a:lnTo>
                    <a:pt x="174" y="24"/>
                  </a:lnTo>
                  <a:lnTo>
                    <a:pt x="177" y="24"/>
                  </a:lnTo>
                  <a:lnTo>
                    <a:pt x="179" y="25"/>
                  </a:lnTo>
                  <a:lnTo>
                    <a:pt x="182" y="26"/>
                  </a:lnTo>
                  <a:lnTo>
                    <a:pt x="184" y="28"/>
                  </a:lnTo>
                  <a:lnTo>
                    <a:pt x="187" y="30"/>
                  </a:lnTo>
                  <a:lnTo>
                    <a:pt x="188" y="32"/>
                  </a:lnTo>
                  <a:lnTo>
                    <a:pt x="189" y="36"/>
                  </a:lnTo>
                  <a:lnTo>
                    <a:pt x="189" y="39"/>
                  </a:lnTo>
                  <a:lnTo>
                    <a:pt x="189" y="173"/>
                  </a:lnTo>
                  <a:lnTo>
                    <a:pt x="189" y="176"/>
                  </a:lnTo>
                  <a:lnTo>
                    <a:pt x="188" y="179"/>
                  </a:lnTo>
                  <a:lnTo>
                    <a:pt x="187" y="181"/>
                  </a:lnTo>
                  <a:lnTo>
                    <a:pt x="184" y="184"/>
                  </a:lnTo>
                  <a:lnTo>
                    <a:pt x="182" y="186"/>
                  </a:lnTo>
                  <a:lnTo>
                    <a:pt x="179" y="187"/>
                  </a:lnTo>
                  <a:lnTo>
                    <a:pt x="177" y="188"/>
                  </a:lnTo>
                  <a:lnTo>
                    <a:pt x="174" y="189"/>
                  </a:lnTo>
                  <a:lnTo>
                    <a:pt x="39" y="188"/>
                  </a:lnTo>
                  <a:lnTo>
                    <a:pt x="35" y="188"/>
                  </a:lnTo>
                  <a:lnTo>
                    <a:pt x="33" y="187"/>
                  </a:lnTo>
                  <a:lnTo>
                    <a:pt x="30" y="186"/>
                  </a:lnTo>
                  <a:lnTo>
                    <a:pt x="28" y="184"/>
                  </a:lnTo>
                  <a:lnTo>
                    <a:pt x="27" y="181"/>
                  </a:lnTo>
                  <a:lnTo>
                    <a:pt x="25" y="179"/>
                  </a:lnTo>
                  <a:lnTo>
                    <a:pt x="24" y="176"/>
                  </a:lnTo>
                  <a:lnTo>
                    <a:pt x="24" y="173"/>
                  </a:lnTo>
                  <a:lnTo>
                    <a:pt x="24" y="39"/>
                  </a:lnTo>
                  <a:close/>
                  <a:moveTo>
                    <a:pt x="0" y="213"/>
                  </a:moveTo>
                  <a:lnTo>
                    <a:pt x="212" y="213"/>
                  </a:lnTo>
                  <a:lnTo>
                    <a:pt x="212" y="0"/>
                  </a:lnTo>
                  <a:lnTo>
                    <a:pt x="0" y="0"/>
                  </a:lnTo>
                  <a:lnTo>
                    <a:pt x="0" y="213"/>
                  </a:lnTo>
                  <a:close/>
                </a:path>
              </a:pathLst>
            </a:custGeom>
            <a:solidFill>
              <a:schemeClr val="bg1"/>
            </a:solidFill>
            <a:ln>
              <a:noFill/>
            </a:ln>
          </p:spPr>
          <p:style>
            <a:lnRef idx="0"/>
            <a:fillRef idx="0"/>
            <a:effectRef idx="0"/>
            <a:fontRef idx="minor"/>
          </p:style>
        </p:sp>
        <p:sp>
          <p:nvSpPr>
            <p:cNvPr id="460" name="CustomShape 92"/>
            <p:cNvSpPr/>
            <p:nvPr/>
          </p:nvSpPr>
          <p:spPr>
            <a:xfrm>
              <a:off x="2840400" y="4071240"/>
              <a:ext cx="285480" cy="285480"/>
            </a:xfrm>
            <a:custGeom>
              <a:avLst/>
              <a:gdLst/>
              <a:ahLst/>
              <a:rect l="l" t="t" r="r" b="b"/>
              <a:pathLst>
                <a:path w="901" h="902">
                  <a:moveTo>
                    <a:pt x="856" y="302"/>
                  </a:moveTo>
                  <a:lnTo>
                    <a:pt x="856" y="306"/>
                  </a:lnTo>
                  <a:lnTo>
                    <a:pt x="855" y="309"/>
                  </a:lnTo>
                  <a:lnTo>
                    <a:pt x="854" y="311"/>
                  </a:lnTo>
                  <a:lnTo>
                    <a:pt x="852" y="313"/>
                  </a:lnTo>
                  <a:lnTo>
                    <a:pt x="850" y="315"/>
                  </a:lnTo>
                  <a:lnTo>
                    <a:pt x="847" y="316"/>
                  </a:lnTo>
                  <a:lnTo>
                    <a:pt x="845" y="317"/>
                  </a:lnTo>
                  <a:lnTo>
                    <a:pt x="841" y="317"/>
                  </a:lnTo>
                  <a:lnTo>
                    <a:pt x="599" y="317"/>
                  </a:lnTo>
                  <a:lnTo>
                    <a:pt x="596" y="317"/>
                  </a:lnTo>
                  <a:lnTo>
                    <a:pt x="593" y="316"/>
                  </a:lnTo>
                  <a:lnTo>
                    <a:pt x="591" y="315"/>
                  </a:lnTo>
                  <a:lnTo>
                    <a:pt x="589" y="313"/>
                  </a:lnTo>
                  <a:lnTo>
                    <a:pt x="586" y="311"/>
                  </a:lnTo>
                  <a:lnTo>
                    <a:pt x="585" y="309"/>
                  </a:lnTo>
                  <a:lnTo>
                    <a:pt x="584" y="306"/>
                  </a:lnTo>
                  <a:lnTo>
                    <a:pt x="584" y="302"/>
                  </a:lnTo>
                  <a:lnTo>
                    <a:pt x="584" y="60"/>
                  </a:lnTo>
                  <a:lnTo>
                    <a:pt x="584" y="57"/>
                  </a:lnTo>
                  <a:lnTo>
                    <a:pt x="585" y="54"/>
                  </a:lnTo>
                  <a:lnTo>
                    <a:pt x="586" y="51"/>
                  </a:lnTo>
                  <a:lnTo>
                    <a:pt x="589" y="49"/>
                  </a:lnTo>
                  <a:lnTo>
                    <a:pt x="591" y="47"/>
                  </a:lnTo>
                  <a:lnTo>
                    <a:pt x="593" y="46"/>
                  </a:lnTo>
                  <a:lnTo>
                    <a:pt x="596" y="45"/>
                  </a:lnTo>
                  <a:lnTo>
                    <a:pt x="599" y="45"/>
                  </a:lnTo>
                  <a:lnTo>
                    <a:pt x="841" y="45"/>
                  </a:lnTo>
                  <a:lnTo>
                    <a:pt x="845" y="45"/>
                  </a:lnTo>
                  <a:lnTo>
                    <a:pt x="847" y="46"/>
                  </a:lnTo>
                  <a:lnTo>
                    <a:pt x="850" y="47"/>
                  </a:lnTo>
                  <a:lnTo>
                    <a:pt x="852" y="49"/>
                  </a:lnTo>
                  <a:lnTo>
                    <a:pt x="854" y="51"/>
                  </a:lnTo>
                  <a:lnTo>
                    <a:pt x="855" y="54"/>
                  </a:lnTo>
                  <a:lnTo>
                    <a:pt x="856" y="57"/>
                  </a:lnTo>
                  <a:lnTo>
                    <a:pt x="856" y="60"/>
                  </a:lnTo>
                  <a:lnTo>
                    <a:pt x="856" y="302"/>
                  </a:lnTo>
                  <a:close/>
                  <a:moveTo>
                    <a:pt x="841" y="371"/>
                  </a:moveTo>
                  <a:lnTo>
                    <a:pt x="805" y="371"/>
                  </a:lnTo>
                  <a:lnTo>
                    <a:pt x="805" y="536"/>
                  </a:lnTo>
                  <a:lnTo>
                    <a:pt x="805" y="538"/>
                  </a:lnTo>
                  <a:lnTo>
                    <a:pt x="804" y="541"/>
                  </a:lnTo>
                  <a:lnTo>
                    <a:pt x="803" y="544"/>
                  </a:lnTo>
                  <a:lnTo>
                    <a:pt x="801" y="546"/>
                  </a:lnTo>
                  <a:lnTo>
                    <a:pt x="799" y="548"/>
                  </a:lnTo>
                  <a:lnTo>
                    <a:pt x="796" y="549"/>
                  </a:lnTo>
                  <a:lnTo>
                    <a:pt x="793" y="550"/>
                  </a:lnTo>
                  <a:lnTo>
                    <a:pt x="790" y="551"/>
                  </a:lnTo>
                  <a:lnTo>
                    <a:pt x="788" y="550"/>
                  </a:lnTo>
                  <a:lnTo>
                    <a:pt x="785" y="549"/>
                  </a:lnTo>
                  <a:lnTo>
                    <a:pt x="783" y="548"/>
                  </a:lnTo>
                  <a:lnTo>
                    <a:pt x="780" y="546"/>
                  </a:lnTo>
                  <a:lnTo>
                    <a:pt x="778" y="544"/>
                  </a:lnTo>
                  <a:lnTo>
                    <a:pt x="776" y="541"/>
                  </a:lnTo>
                  <a:lnTo>
                    <a:pt x="776" y="538"/>
                  </a:lnTo>
                  <a:lnTo>
                    <a:pt x="775" y="536"/>
                  </a:lnTo>
                  <a:lnTo>
                    <a:pt x="775" y="356"/>
                  </a:lnTo>
                  <a:lnTo>
                    <a:pt x="776" y="353"/>
                  </a:lnTo>
                  <a:lnTo>
                    <a:pt x="776" y="351"/>
                  </a:lnTo>
                  <a:lnTo>
                    <a:pt x="778" y="347"/>
                  </a:lnTo>
                  <a:lnTo>
                    <a:pt x="780" y="345"/>
                  </a:lnTo>
                  <a:lnTo>
                    <a:pt x="783" y="344"/>
                  </a:lnTo>
                  <a:lnTo>
                    <a:pt x="785" y="342"/>
                  </a:lnTo>
                  <a:lnTo>
                    <a:pt x="788" y="342"/>
                  </a:lnTo>
                  <a:lnTo>
                    <a:pt x="790" y="341"/>
                  </a:lnTo>
                  <a:lnTo>
                    <a:pt x="841" y="341"/>
                  </a:lnTo>
                  <a:lnTo>
                    <a:pt x="845" y="342"/>
                  </a:lnTo>
                  <a:lnTo>
                    <a:pt x="847" y="342"/>
                  </a:lnTo>
                  <a:lnTo>
                    <a:pt x="850" y="344"/>
                  </a:lnTo>
                  <a:lnTo>
                    <a:pt x="852" y="345"/>
                  </a:lnTo>
                  <a:lnTo>
                    <a:pt x="854" y="347"/>
                  </a:lnTo>
                  <a:lnTo>
                    <a:pt x="855" y="351"/>
                  </a:lnTo>
                  <a:lnTo>
                    <a:pt x="856" y="353"/>
                  </a:lnTo>
                  <a:lnTo>
                    <a:pt x="856" y="356"/>
                  </a:lnTo>
                  <a:lnTo>
                    <a:pt x="856" y="359"/>
                  </a:lnTo>
                  <a:lnTo>
                    <a:pt x="855" y="362"/>
                  </a:lnTo>
                  <a:lnTo>
                    <a:pt x="854" y="365"/>
                  </a:lnTo>
                  <a:lnTo>
                    <a:pt x="852" y="367"/>
                  </a:lnTo>
                  <a:lnTo>
                    <a:pt x="850" y="369"/>
                  </a:lnTo>
                  <a:lnTo>
                    <a:pt x="847" y="370"/>
                  </a:lnTo>
                  <a:lnTo>
                    <a:pt x="845" y="371"/>
                  </a:lnTo>
                  <a:lnTo>
                    <a:pt x="841" y="371"/>
                  </a:lnTo>
                  <a:close/>
                  <a:moveTo>
                    <a:pt x="856" y="705"/>
                  </a:moveTo>
                  <a:lnTo>
                    <a:pt x="856" y="709"/>
                  </a:lnTo>
                  <a:lnTo>
                    <a:pt x="855" y="712"/>
                  </a:lnTo>
                  <a:lnTo>
                    <a:pt x="854" y="714"/>
                  </a:lnTo>
                  <a:lnTo>
                    <a:pt x="852" y="716"/>
                  </a:lnTo>
                  <a:lnTo>
                    <a:pt x="850" y="718"/>
                  </a:lnTo>
                  <a:lnTo>
                    <a:pt x="847" y="719"/>
                  </a:lnTo>
                  <a:lnTo>
                    <a:pt x="845" y="720"/>
                  </a:lnTo>
                  <a:lnTo>
                    <a:pt x="841" y="720"/>
                  </a:lnTo>
                  <a:lnTo>
                    <a:pt x="838" y="720"/>
                  </a:lnTo>
                  <a:lnTo>
                    <a:pt x="835" y="719"/>
                  </a:lnTo>
                  <a:lnTo>
                    <a:pt x="833" y="718"/>
                  </a:lnTo>
                  <a:lnTo>
                    <a:pt x="831" y="716"/>
                  </a:lnTo>
                  <a:lnTo>
                    <a:pt x="829" y="714"/>
                  </a:lnTo>
                  <a:lnTo>
                    <a:pt x="828" y="712"/>
                  </a:lnTo>
                  <a:lnTo>
                    <a:pt x="826" y="709"/>
                  </a:lnTo>
                  <a:lnTo>
                    <a:pt x="826" y="705"/>
                  </a:lnTo>
                  <a:lnTo>
                    <a:pt x="826" y="614"/>
                  </a:lnTo>
                  <a:lnTo>
                    <a:pt x="776" y="614"/>
                  </a:lnTo>
                  <a:lnTo>
                    <a:pt x="776" y="842"/>
                  </a:lnTo>
                  <a:lnTo>
                    <a:pt x="775" y="845"/>
                  </a:lnTo>
                  <a:lnTo>
                    <a:pt x="774" y="847"/>
                  </a:lnTo>
                  <a:lnTo>
                    <a:pt x="773" y="850"/>
                  </a:lnTo>
                  <a:lnTo>
                    <a:pt x="771" y="852"/>
                  </a:lnTo>
                  <a:lnTo>
                    <a:pt x="769" y="853"/>
                  </a:lnTo>
                  <a:lnTo>
                    <a:pt x="766" y="855"/>
                  </a:lnTo>
                  <a:lnTo>
                    <a:pt x="763" y="857"/>
                  </a:lnTo>
                  <a:lnTo>
                    <a:pt x="761" y="857"/>
                  </a:lnTo>
                  <a:lnTo>
                    <a:pt x="467" y="857"/>
                  </a:lnTo>
                  <a:lnTo>
                    <a:pt x="464" y="857"/>
                  </a:lnTo>
                  <a:lnTo>
                    <a:pt x="462" y="855"/>
                  </a:lnTo>
                  <a:lnTo>
                    <a:pt x="459" y="853"/>
                  </a:lnTo>
                  <a:lnTo>
                    <a:pt x="457" y="852"/>
                  </a:lnTo>
                  <a:lnTo>
                    <a:pt x="456" y="850"/>
                  </a:lnTo>
                  <a:lnTo>
                    <a:pt x="453" y="847"/>
                  </a:lnTo>
                  <a:lnTo>
                    <a:pt x="453" y="845"/>
                  </a:lnTo>
                  <a:lnTo>
                    <a:pt x="452" y="842"/>
                  </a:lnTo>
                  <a:lnTo>
                    <a:pt x="453" y="838"/>
                  </a:lnTo>
                  <a:lnTo>
                    <a:pt x="453" y="835"/>
                  </a:lnTo>
                  <a:lnTo>
                    <a:pt x="456" y="833"/>
                  </a:lnTo>
                  <a:lnTo>
                    <a:pt x="457" y="831"/>
                  </a:lnTo>
                  <a:lnTo>
                    <a:pt x="459" y="829"/>
                  </a:lnTo>
                  <a:lnTo>
                    <a:pt x="462" y="828"/>
                  </a:lnTo>
                  <a:lnTo>
                    <a:pt x="464" y="827"/>
                  </a:lnTo>
                  <a:lnTo>
                    <a:pt x="467" y="827"/>
                  </a:lnTo>
                  <a:lnTo>
                    <a:pt x="746" y="827"/>
                  </a:lnTo>
                  <a:lnTo>
                    <a:pt x="746" y="599"/>
                  </a:lnTo>
                  <a:lnTo>
                    <a:pt x="746" y="596"/>
                  </a:lnTo>
                  <a:lnTo>
                    <a:pt x="747" y="593"/>
                  </a:lnTo>
                  <a:lnTo>
                    <a:pt x="748" y="591"/>
                  </a:lnTo>
                  <a:lnTo>
                    <a:pt x="750" y="589"/>
                  </a:lnTo>
                  <a:lnTo>
                    <a:pt x="753" y="586"/>
                  </a:lnTo>
                  <a:lnTo>
                    <a:pt x="755" y="585"/>
                  </a:lnTo>
                  <a:lnTo>
                    <a:pt x="758" y="584"/>
                  </a:lnTo>
                  <a:lnTo>
                    <a:pt x="761" y="584"/>
                  </a:lnTo>
                  <a:lnTo>
                    <a:pt x="841" y="584"/>
                  </a:lnTo>
                  <a:lnTo>
                    <a:pt x="845" y="584"/>
                  </a:lnTo>
                  <a:lnTo>
                    <a:pt x="847" y="585"/>
                  </a:lnTo>
                  <a:lnTo>
                    <a:pt x="850" y="586"/>
                  </a:lnTo>
                  <a:lnTo>
                    <a:pt x="852" y="589"/>
                  </a:lnTo>
                  <a:lnTo>
                    <a:pt x="854" y="591"/>
                  </a:lnTo>
                  <a:lnTo>
                    <a:pt x="855" y="593"/>
                  </a:lnTo>
                  <a:lnTo>
                    <a:pt x="856" y="596"/>
                  </a:lnTo>
                  <a:lnTo>
                    <a:pt x="856" y="599"/>
                  </a:lnTo>
                  <a:lnTo>
                    <a:pt x="856" y="705"/>
                  </a:lnTo>
                  <a:close/>
                  <a:moveTo>
                    <a:pt x="341" y="787"/>
                  </a:moveTo>
                  <a:lnTo>
                    <a:pt x="341" y="638"/>
                  </a:lnTo>
                  <a:lnTo>
                    <a:pt x="342" y="635"/>
                  </a:lnTo>
                  <a:lnTo>
                    <a:pt x="343" y="631"/>
                  </a:lnTo>
                  <a:lnTo>
                    <a:pt x="344" y="629"/>
                  </a:lnTo>
                  <a:lnTo>
                    <a:pt x="346" y="627"/>
                  </a:lnTo>
                  <a:lnTo>
                    <a:pt x="348" y="625"/>
                  </a:lnTo>
                  <a:lnTo>
                    <a:pt x="351" y="624"/>
                  </a:lnTo>
                  <a:lnTo>
                    <a:pt x="354" y="623"/>
                  </a:lnTo>
                  <a:lnTo>
                    <a:pt x="356" y="623"/>
                  </a:lnTo>
                  <a:lnTo>
                    <a:pt x="359" y="623"/>
                  </a:lnTo>
                  <a:lnTo>
                    <a:pt x="362" y="624"/>
                  </a:lnTo>
                  <a:lnTo>
                    <a:pt x="364" y="625"/>
                  </a:lnTo>
                  <a:lnTo>
                    <a:pt x="367" y="627"/>
                  </a:lnTo>
                  <a:lnTo>
                    <a:pt x="369" y="629"/>
                  </a:lnTo>
                  <a:lnTo>
                    <a:pt x="370" y="631"/>
                  </a:lnTo>
                  <a:lnTo>
                    <a:pt x="371" y="635"/>
                  </a:lnTo>
                  <a:lnTo>
                    <a:pt x="371" y="638"/>
                  </a:lnTo>
                  <a:lnTo>
                    <a:pt x="371" y="772"/>
                  </a:lnTo>
                  <a:lnTo>
                    <a:pt x="467" y="772"/>
                  </a:lnTo>
                  <a:lnTo>
                    <a:pt x="471" y="773"/>
                  </a:lnTo>
                  <a:lnTo>
                    <a:pt x="474" y="774"/>
                  </a:lnTo>
                  <a:lnTo>
                    <a:pt x="476" y="775"/>
                  </a:lnTo>
                  <a:lnTo>
                    <a:pt x="478" y="777"/>
                  </a:lnTo>
                  <a:lnTo>
                    <a:pt x="480" y="779"/>
                  </a:lnTo>
                  <a:lnTo>
                    <a:pt x="481" y="782"/>
                  </a:lnTo>
                  <a:lnTo>
                    <a:pt x="482" y="785"/>
                  </a:lnTo>
                  <a:lnTo>
                    <a:pt x="482" y="787"/>
                  </a:lnTo>
                  <a:lnTo>
                    <a:pt x="482" y="790"/>
                  </a:lnTo>
                  <a:lnTo>
                    <a:pt x="481" y="793"/>
                  </a:lnTo>
                  <a:lnTo>
                    <a:pt x="480" y="795"/>
                  </a:lnTo>
                  <a:lnTo>
                    <a:pt x="478" y="798"/>
                  </a:lnTo>
                  <a:lnTo>
                    <a:pt x="476" y="800"/>
                  </a:lnTo>
                  <a:lnTo>
                    <a:pt x="474" y="801"/>
                  </a:lnTo>
                  <a:lnTo>
                    <a:pt x="471" y="802"/>
                  </a:lnTo>
                  <a:lnTo>
                    <a:pt x="467" y="803"/>
                  </a:lnTo>
                  <a:lnTo>
                    <a:pt x="356" y="802"/>
                  </a:lnTo>
                  <a:lnTo>
                    <a:pt x="354" y="802"/>
                  </a:lnTo>
                  <a:lnTo>
                    <a:pt x="351" y="801"/>
                  </a:lnTo>
                  <a:lnTo>
                    <a:pt x="348" y="800"/>
                  </a:lnTo>
                  <a:lnTo>
                    <a:pt x="346" y="798"/>
                  </a:lnTo>
                  <a:lnTo>
                    <a:pt x="344" y="795"/>
                  </a:lnTo>
                  <a:lnTo>
                    <a:pt x="343" y="793"/>
                  </a:lnTo>
                  <a:lnTo>
                    <a:pt x="342" y="790"/>
                  </a:lnTo>
                  <a:lnTo>
                    <a:pt x="341" y="787"/>
                  </a:lnTo>
                  <a:close/>
                  <a:moveTo>
                    <a:pt x="317" y="302"/>
                  </a:moveTo>
                  <a:lnTo>
                    <a:pt x="317" y="306"/>
                  </a:lnTo>
                  <a:lnTo>
                    <a:pt x="316" y="309"/>
                  </a:lnTo>
                  <a:lnTo>
                    <a:pt x="315" y="311"/>
                  </a:lnTo>
                  <a:lnTo>
                    <a:pt x="313" y="313"/>
                  </a:lnTo>
                  <a:lnTo>
                    <a:pt x="311" y="315"/>
                  </a:lnTo>
                  <a:lnTo>
                    <a:pt x="309" y="316"/>
                  </a:lnTo>
                  <a:lnTo>
                    <a:pt x="306" y="317"/>
                  </a:lnTo>
                  <a:lnTo>
                    <a:pt x="302" y="317"/>
                  </a:lnTo>
                  <a:lnTo>
                    <a:pt x="60" y="317"/>
                  </a:lnTo>
                  <a:lnTo>
                    <a:pt x="57" y="317"/>
                  </a:lnTo>
                  <a:lnTo>
                    <a:pt x="54" y="316"/>
                  </a:lnTo>
                  <a:lnTo>
                    <a:pt x="51" y="315"/>
                  </a:lnTo>
                  <a:lnTo>
                    <a:pt x="49" y="313"/>
                  </a:lnTo>
                  <a:lnTo>
                    <a:pt x="47" y="311"/>
                  </a:lnTo>
                  <a:lnTo>
                    <a:pt x="46" y="309"/>
                  </a:lnTo>
                  <a:lnTo>
                    <a:pt x="45" y="306"/>
                  </a:lnTo>
                  <a:lnTo>
                    <a:pt x="45" y="302"/>
                  </a:lnTo>
                  <a:lnTo>
                    <a:pt x="45" y="60"/>
                  </a:lnTo>
                  <a:lnTo>
                    <a:pt x="45" y="57"/>
                  </a:lnTo>
                  <a:lnTo>
                    <a:pt x="46" y="54"/>
                  </a:lnTo>
                  <a:lnTo>
                    <a:pt x="47" y="51"/>
                  </a:lnTo>
                  <a:lnTo>
                    <a:pt x="49" y="49"/>
                  </a:lnTo>
                  <a:lnTo>
                    <a:pt x="51" y="47"/>
                  </a:lnTo>
                  <a:lnTo>
                    <a:pt x="54" y="46"/>
                  </a:lnTo>
                  <a:lnTo>
                    <a:pt x="57" y="45"/>
                  </a:lnTo>
                  <a:lnTo>
                    <a:pt x="60" y="45"/>
                  </a:lnTo>
                  <a:lnTo>
                    <a:pt x="302" y="45"/>
                  </a:lnTo>
                  <a:lnTo>
                    <a:pt x="306" y="45"/>
                  </a:lnTo>
                  <a:lnTo>
                    <a:pt x="309" y="46"/>
                  </a:lnTo>
                  <a:lnTo>
                    <a:pt x="311" y="47"/>
                  </a:lnTo>
                  <a:lnTo>
                    <a:pt x="313" y="49"/>
                  </a:lnTo>
                  <a:lnTo>
                    <a:pt x="315" y="51"/>
                  </a:lnTo>
                  <a:lnTo>
                    <a:pt x="316" y="54"/>
                  </a:lnTo>
                  <a:lnTo>
                    <a:pt x="317" y="57"/>
                  </a:lnTo>
                  <a:lnTo>
                    <a:pt x="317" y="60"/>
                  </a:lnTo>
                  <a:lnTo>
                    <a:pt x="317" y="302"/>
                  </a:lnTo>
                  <a:close/>
                  <a:moveTo>
                    <a:pt x="317" y="433"/>
                  </a:moveTo>
                  <a:lnTo>
                    <a:pt x="317" y="436"/>
                  </a:lnTo>
                  <a:lnTo>
                    <a:pt x="316" y="440"/>
                  </a:lnTo>
                  <a:lnTo>
                    <a:pt x="315" y="442"/>
                  </a:lnTo>
                  <a:lnTo>
                    <a:pt x="313" y="444"/>
                  </a:lnTo>
                  <a:lnTo>
                    <a:pt x="311" y="446"/>
                  </a:lnTo>
                  <a:lnTo>
                    <a:pt x="309" y="447"/>
                  </a:lnTo>
                  <a:lnTo>
                    <a:pt x="306" y="448"/>
                  </a:lnTo>
                  <a:lnTo>
                    <a:pt x="302" y="449"/>
                  </a:lnTo>
                  <a:lnTo>
                    <a:pt x="299" y="448"/>
                  </a:lnTo>
                  <a:lnTo>
                    <a:pt x="297" y="447"/>
                  </a:lnTo>
                  <a:lnTo>
                    <a:pt x="294" y="446"/>
                  </a:lnTo>
                  <a:lnTo>
                    <a:pt x="292" y="444"/>
                  </a:lnTo>
                  <a:lnTo>
                    <a:pt x="291" y="442"/>
                  </a:lnTo>
                  <a:lnTo>
                    <a:pt x="288" y="440"/>
                  </a:lnTo>
                  <a:lnTo>
                    <a:pt x="287" y="436"/>
                  </a:lnTo>
                  <a:lnTo>
                    <a:pt x="287" y="433"/>
                  </a:lnTo>
                  <a:lnTo>
                    <a:pt x="287" y="371"/>
                  </a:lnTo>
                  <a:lnTo>
                    <a:pt x="60" y="371"/>
                  </a:lnTo>
                  <a:lnTo>
                    <a:pt x="57" y="371"/>
                  </a:lnTo>
                  <a:lnTo>
                    <a:pt x="54" y="370"/>
                  </a:lnTo>
                  <a:lnTo>
                    <a:pt x="51" y="369"/>
                  </a:lnTo>
                  <a:lnTo>
                    <a:pt x="49" y="367"/>
                  </a:lnTo>
                  <a:lnTo>
                    <a:pt x="47" y="365"/>
                  </a:lnTo>
                  <a:lnTo>
                    <a:pt x="46" y="362"/>
                  </a:lnTo>
                  <a:lnTo>
                    <a:pt x="45" y="359"/>
                  </a:lnTo>
                  <a:lnTo>
                    <a:pt x="45" y="356"/>
                  </a:lnTo>
                  <a:lnTo>
                    <a:pt x="45" y="353"/>
                  </a:lnTo>
                  <a:lnTo>
                    <a:pt x="46" y="351"/>
                  </a:lnTo>
                  <a:lnTo>
                    <a:pt x="47" y="347"/>
                  </a:lnTo>
                  <a:lnTo>
                    <a:pt x="49" y="345"/>
                  </a:lnTo>
                  <a:lnTo>
                    <a:pt x="51" y="344"/>
                  </a:lnTo>
                  <a:lnTo>
                    <a:pt x="54" y="342"/>
                  </a:lnTo>
                  <a:lnTo>
                    <a:pt x="57" y="342"/>
                  </a:lnTo>
                  <a:lnTo>
                    <a:pt x="60" y="341"/>
                  </a:lnTo>
                  <a:lnTo>
                    <a:pt x="302" y="341"/>
                  </a:lnTo>
                  <a:lnTo>
                    <a:pt x="306" y="342"/>
                  </a:lnTo>
                  <a:lnTo>
                    <a:pt x="309" y="342"/>
                  </a:lnTo>
                  <a:lnTo>
                    <a:pt x="311" y="344"/>
                  </a:lnTo>
                  <a:lnTo>
                    <a:pt x="313" y="345"/>
                  </a:lnTo>
                  <a:lnTo>
                    <a:pt x="315" y="347"/>
                  </a:lnTo>
                  <a:lnTo>
                    <a:pt x="316" y="351"/>
                  </a:lnTo>
                  <a:lnTo>
                    <a:pt x="317" y="353"/>
                  </a:lnTo>
                  <a:lnTo>
                    <a:pt x="317" y="356"/>
                  </a:lnTo>
                  <a:lnTo>
                    <a:pt x="317" y="433"/>
                  </a:lnTo>
                  <a:close/>
                  <a:moveTo>
                    <a:pt x="317" y="842"/>
                  </a:moveTo>
                  <a:lnTo>
                    <a:pt x="317" y="845"/>
                  </a:lnTo>
                  <a:lnTo>
                    <a:pt x="316" y="847"/>
                  </a:lnTo>
                  <a:lnTo>
                    <a:pt x="315" y="850"/>
                  </a:lnTo>
                  <a:lnTo>
                    <a:pt x="313" y="852"/>
                  </a:lnTo>
                  <a:lnTo>
                    <a:pt x="311" y="853"/>
                  </a:lnTo>
                  <a:lnTo>
                    <a:pt x="309" y="855"/>
                  </a:lnTo>
                  <a:lnTo>
                    <a:pt x="306" y="857"/>
                  </a:lnTo>
                  <a:lnTo>
                    <a:pt x="302" y="857"/>
                  </a:lnTo>
                  <a:lnTo>
                    <a:pt x="60" y="857"/>
                  </a:lnTo>
                  <a:lnTo>
                    <a:pt x="57" y="857"/>
                  </a:lnTo>
                  <a:lnTo>
                    <a:pt x="54" y="855"/>
                  </a:lnTo>
                  <a:lnTo>
                    <a:pt x="51" y="853"/>
                  </a:lnTo>
                  <a:lnTo>
                    <a:pt x="49" y="852"/>
                  </a:lnTo>
                  <a:lnTo>
                    <a:pt x="47" y="850"/>
                  </a:lnTo>
                  <a:lnTo>
                    <a:pt x="46" y="847"/>
                  </a:lnTo>
                  <a:lnTo>
                    <a:pt x="45" y="845"/>
                  </a:lnTo>
                  <a:lnTo>
                    <a:pt x="45" y="842"/>
                  </a:lnTo>
                  <a:lnTo>
                    <a:pt x="45" y="599"/>
                  </a:lnTo>
                  <a:lnTo>
                    <a:pt x="45" y="596"/>
                  </a:lnTo>
                  <a:lnTo>
                    <a:pt x="46" y="593"/>
                  </a:lnTo>
                  <a:lnTo>
                    <a:pt x="47" y="591"/>
                  </a:lnTo>
                  <a:lnTo>
                    <a:pt x="49" y="589"/>
                  </a:lnTo>
                  <a:lnTo>
                    <a:pt x="51" y="586"/>
                  </a:lnTo>
                  <a:lnTo>
                    <a:pt x="54" y="585"/>
                  </a:lnTo>
                  <a:lnTo>
                    <a:pt x="57" y="584"/>
                  </a:lnTo>
                  <a:lnTo>
                    <a:pt x="60" y="584"/>
                  </a:lnTo>
                  <a:lnTo>
                    <a:pt x="302" y="584"/>
                  </a:lnTo>
                  <a:lnTo>
                    <a:pt x="306" y="584"/>
                  </a:lnTo>
                  <a:lnTo>
                    <a:pt x="309" y="585"/>
                  </a:lnTo>
                  <a:lnTo>
                    <a:pt x="311" y="586"/>
                  </a:lnTo>
                  <a:lnTo>
                    <a:pt x="313" y="589"/>
                  </a:lnTo>
                  <a:lnTo>
                    <a:pt x="315" y="591"/>
                  </a:lnTo>
                  <a:lnTo>
                    <a:pt x="316" y="593"/>
                  </a:lnTo>
                  <a:lnTo>
                    <a:pt x="317" y="596"/>
                  </a:lnTo>
                  <a:lnTo>
                    <a:pt x="317" y="599"/>
                  </a:lnTo>
                  <a:lnTo>
                    <a:pt x="317" y="842"/>
                  </a:lnTo>
                  <a:close/>
                  <a:moveTo>
                    <a:pt x="298" y="530"/>
                  </a:moveTo>
                  <a:lnTo>
                    <a:pt x="301" y="530"/>
                  </a:lnTo>
                  <a:lnTo>
                    <a:pt x="303" y="531"/>
                  </a:lnTo>
                  <a:lnTo>
                    <a:pt x="307" y="533"/>
                  </a:lnTo>
                  <a:lnTo>
                    <a:pt x="309" y="534"/>
                  </a:lnTo>
                  <a:lnTo>
                    <a:pt x="310" y="536"/>
                  </a:lnTo>
                  <a:lnTo>
                    <a:pt x="312" y="539"/>
                  </a:lnTo>
                  <a:lnTo>
                    <a:pt x="313" y="541"/>
                  </a:lnTo>
                  <a:lnTo>
                    <a:pt x="313" y="545"/>
                  </a:lnTo>
                  <a:lnTo>
                    <a:pt x="313" y="548"/>
                  </a:lnTo>
                  <a:lnTo>
                    <a:pt x="312" y="551"/>
                  </a:lnTo>
                  <a:lnTo>
                    <a:pt x="310" y="553"/>
                  </a:lnTo>
                  <a:lnTo>
                    <a:pt x="309" y="555"/>
                  </a:lnTo>
                  <a:lnTo>
                    <a:pt x="307" y="557"/>
                  </a:lnTo>
                  <a:lnTo>
                    <a:pt x="303" y="559"/>
                  </a:lnTo>
                  <a:lnTo>
                    <a:pt x="301" y="560"/>
                  </a:lnTo>
                  <a:lnTo>
                    <a:pt x="298" y="560"/>
                  </a:lnTo>
                  <a:lnTo>
                    <a:pt x="229" y="560"/>
                  </a:lnTo>
                  <a:lnTo>
                    <a:pt x="227" y="560"/>
                  </a:lnTo>
                  <a:lnTo>
                    <a:pt x="224" y="559"/>
                  </a:lnTo>
                  <a:lnTo>
                    <a:pt x="222" y="557"/>
                  </a:lnTo>
                  <a:lnTo>
                    <a:pt x="220" y="555"/>
                  </a:lnTo>
                  <a:lnTo>
                    <a:pt x="218" y="553"/>
                  </a:lnTo>
                  <a:lnTo>
                    <a:pt x="215" y="551"/>
                  </a:lnTo>
                  <a:lnTo>
                    <a:pt x="215" y="548"/>
                  </a:lnTo>
                  <a:lnTo>
                    <a:pt x="214" y="545"/>
                  </a:lnTo>
                  <a:lnTo>
                    <a:pt x="215" y="541"/>
                  </a:lnTo>
                  <a:lnTo>
                    <a:pt x="217" y="539"/>
                  </a:lnTo>
                  <a:lnTo>
                    <a:pt x="218" y="536"/>
                  </a:lnTo>
                  <a:lnTo>
                    <a:pt x="220" y="534"/>
                  </a:lnTo>
                  <a:lnTo>
                    <a:pt x="222" y="533"/>
                  </a:lnTo>
                  <a:lnTo>
                    <a:pt x="224" y="531"/>
                  </a:lnTo>
                  <a:lnTo>
                    <a:pt x="227" y="530"/>
                  </a:lnTo>
                  <a:lnTo>
                    <a:pt x="229" y="530"/>
                  </a:lnTo>
                  <a:lnTo>
                    <a:pt x="298" y="530"/>
                  </a:lnTo>
                  <a:close/>
                  <a:moveTo>
                    <a:pt x="229" y="482"/>
                  </a:moveTo>
                  <a:lnTo>
                    <a:pt x="128" y="482"/>
                  </a:lnTo>
                  <a:lnTo>
                    <a:pt x="125" y="482"/>
                  </a:lnTo>
                  <a:lnTo>
                    <a:pt x="122" y="481"/>
                  </a:lnTo>
                  <a:lnTo>
                    <a:pt x="120" y="480"/>
                  </a:lnTo>
                  <a:lnTo>
                    <a:pt x="117" y="478"/>
                  </a:lnTo>
                  <a:lnTo>
                    <a:pt x="116" y="476"/>
                  </a:lnTo>
                  <a:lnTo>
                    <a:pt x="114" y="474"/>
                  </a:lnTo>
                  <a:lnTo>
                    <a:pt x="114" y="471"/>
                  </a:lnTo>
                  <a:lnTo>
                    <a:pt x="113" y="467"/>
                  </a:lnTo>
                  <a:lnTo>
                    <a:pt x="114" y="464"/>
                  </a:lnTo>
                  <a:lnTo>
                    <a:pt x="114" y="462"/>
                  </a:lnTo>
                  <a:lnTo>
                    <a:pt x="116" y="459"/>
                  </a:lnTo>
                  <a:lnTo>
                    <a:pt x="117" y="457"/>
                  </a:lnTo>
                  <a:lnTo>
                    <a:pt x="120" y="456"/>
                  </a:lnTo>
                  <a:lnTo>
                    <a:pt x="122" y="453"/>
                  </a:lnTo>
                  <a:lnTo>
                    <a:pt x="125" y="452"/>
                  </a:lnTo>
                  <a:lnTo>
                    <a:pt x="128" y="452"/>
                  </a:lnTo>
                  <a:lnTo>
                    <a:pt x="229" y="452"/>
                  </a:lnTo>
                  <a:lnTo>
                    <a:pt x="233" y="452"/>
                  </a:lnTo>
                  <a:lnTo>
                    <a:pt x="236" y="453"/>
                  </a:lnTo>
                  <a:lnTo>
                    <a:pt x="238" y="456"/>
                  </a:lnTo>
                  <a:lnTo>
                    <a:pt x="240" y="457"/>
                  </a:lnTo>
                  <a:lnTo>
                    <a:pt x="242" y="459"/>
                  </a:lnTo>
                  <a:lnTo>
                    <a:pt x="243" y="462"/>
                  </a:lnTo>
                  <a:lnTo>
                    <a:pt x="244" y="464"/>
                  </a:lnTo>
                  <a:lnTo>
                    <a:pt x="244" y="467"/>
                  </a:lnTo>
                  <a:lnTo>
                    <a:pt x="244" y="471"/>
                  </a:lnTo>
                  <a:lnTo>
                    <a:pt x="243" y="474"/>
                  </a:lnTo>
                  <a:lnTo>
                    <a:pt x="242" y="476"/>
                  </a:lnTo>
                  <a:lnTo>
                    <a:pt x="240" y="478"/>
                  </a:lnTo>
                  <a:lnTo>
                    <a:pt x="238" y="480"/>
                  </a:lnTo>
                  <a:lnTo>
                    <a:pt x="236" y="481"/>
                  </a:lnTo>
                  <a:lnTo>
                    <a:pt x="233" y="482"/>
                  </a:lnTo>
                  <a:lnTo>
                    <a:pt x="229" y="482"/>
                  </a:lnTo>
                  <a:close/>
                  <a:moveTo>
                    <a:pt x="45" y="433"/>
                  </a:moveTo>
                  <a:lnTo>
                    <a:pt x="45" y="431"/>
                  </a:lnTo>
                  <a:lnTo>
                    <a:pt x="46" y="428"/>
                  </a:lnTo>
                  <a:lnTo>
                    <a:pt x="47" y="426"/>
                  </a:lnTo>
                  <a:lnTo>
                    <a:pt x="49" y="423"/>
                  </a:lnTo>
                  <a:lnTo>
                    <a:pt x="51" y="421"/>
                  </a:lnTo>
                  <a:lnTo>
                    <a:pt x="54" y="420"/>
                  </a:lnTo>
                  <a:lnTo>
                    <a:pt x="57" y="419"/>
                  </a:lnTo>
                  <a:lnTo>
                    <a:pt x="60" y="418"/>
                  </a:lnTo>
                  <a:lnTo>
                    <a:pt x="63" y="419"/>
                  </a:lnTo>
                  <a:lnTo>
                    <a:pt x="65" y="420"/>
                  </a:lnTo>
                  <a:lnTo>
                    <a:pt x="69" y="421"/>
                  </a:lnTo>
                  <a:lnTo>
                    <a:pt x="71" y="423"/>
                  </a:lnTo>
                  <a:lnTo>
                    <a:pt x="73" y="426"/>
                  </a:lnTo>
                  <a:lnTo>
                    <a:pt x="74" y="428"/>
                  </a:lnTo>
                  <a:lnTo>
                    <a:pt x="75" y="431"/>
                  </a:lnTo>
                  <a:lnTo>
                    <a:pt x="75" y="433"/>
                  </a:lnTo>
                  <a:lnTo>
                    <a:pt x="75" y="530"/>
                  </a:lnTo>
                  <a:lnTo>
                    <a:pt x="128" y="530"/>
                  </a:lnTo>
                  <a:lnTo>
                    <a:pt x="131" y="530"/>
                  </a:lnTo>
                  <a:lnTo>
                    <a:pt x="134" y="531"/>
                  </a:lnTo>
                  <a:lnTo>
                    <a:pt x="136" y="533"/>
                  </a:lnTo>
                  <a:lnTo>
                    <a:pt x="138" y="534"/>
                  </a:lnTo>
                  <a:lnTo>
                    <a:pt x="140" y="536"/>
                  </a:lnTo>
                  <a:lnTo>
                    <a:pt x="142" y="539"/>
                  </a:lnTo>
                  <a:lnTo>
                    <a:pt x="143" y="541"/>
                  </a:lnTo>
                  <a:lnTo>
                    <a:pt x="143" y="545"/>
                  </a:lnTo>
                  <a:lnTo>
                    <a:pt x="143" y="548"/>
                  </a:lnTo>
                  <a:lnTo>
                    <a:pt x="142" y="551"/>
                  </a:lnTo>
                  <a:lnTo>
                    <a:pt x="140" y="553"/>
                  </a:lnTo>
                  <a:lnTo>
                    <a:pt x="138" y="555"/>
                  </a:lnTo>
                  <a:lnTo>
                    <a:pt x="136" y="557"/>
                  </a:lnTo>
                  <a:lnTo>
                    <a:pt x="134" y="559"/>
                  </a:lnTo>
                  <a:lnTo>
                    <a:pt x="131" y="560"/>
                  </a:lnTo>
                  <a:lnTo>
                    <a:pt x="128" y="560"/>
                  </a:lnTo>
                  <a:lnTo>
                    <a:pt x="60" y="560"/>
                  </a:lnTo>
                  <a:lnTo>
                    <a:pt x="57" y="560"/>
                  </a:lnTo>
                  <a:lnTo>
                    <a:pt x="54" y="559"/>
                  </a:lnTo>
                  <a:lnTo>
                    <a:pt x="51" y="557"/>
                  </a:lnTo>
                  <a:lnTo>
                    <a:pt x="49" y="555"/>
                  </a:lnTo>
                  <a:lnTo>
                    <a:pt x="47" y="553"/>
                  </a:lnTo>
                  <a:lnTo>
                    <a:pt x="46" y="551"/>
                  </a:lnTo>
                  <a:lnTo>
                    <a:pt x="45" y="548"/>
                  </a:lnTo>
                  <a:lnTo>
                    <a:pt x="45" y="545"/>
                  </a:lnTo>
                  <a:lnTo>
                    <a:pt x="45" y="433"/>
                  </a:lnTo>
                  <a:close/>
                  <a:moveTo>
                    <a:pt x="341" y="433"/>
                  </a:moveTo>
                  <a:lnTo>
                    <a:pt x="342" y="431"/>
                  </a:lnTo>
                  <a:lnTo>
                    <a:pt x="343" y="428"/>
                  </a:lnTo>
                  <a:lnTo>
                    <a:pt x="344" y="426"/>
                  </a:lnTo>
                  <a:lnTo>
                    <a:pt x="346" y="423"/>
                  </a:lnTo>
                  <a:lnTo>
                    <a:pt x="348" y="421"/>
                  </a:lnTo>
                  <a:lnTo>
                    <a:pt x="351" y="420"/>
                  </a:lnTo>
                  <a:lnTo>
                    <a:pt x="354" y="419"/>
                  </a:lnTo>
                  <a:lnTo>
                    <a:pt x="356" y="418"/>
                  </a:lnTo>
                  <a:lnTo>
                    <a:pt x="359" y="419"/>
                  </a:lnTo>
                  <a:lnTo>
                    <a:pt x="362" y="420"/>
                  </a:lnTo>
                  <a:lnTo>
                    <a:pt x="364" y="421"/>
                  </a:lnTo>
                  <a:lnTo>
                    <a:pt x="367" y="423"/>
                  </a:lnTo>
                  <a:lnTo>
                    <a:pt x="369" y="426"/>
                  </a:lnTo>
                  <a:lnTo>
                    <a:pt x="370" y="428"/>
                  </a:lnTo>
                  <a:lnTo>
                    <a:pt x="371" y="431"/>
                  </a:lnTo>
                  <a:lnTo>
                    <a:pt x="371" y="433"/>
                  </a:lnTo>
                  <a:lnTo>
                    <a:pt x="371" y="530"/>
                  </a:lnTo>
                  <a:lnTo>
                    <a:pt x="485" y="530"/>
                  </a:lnTo>
                  <a:lnTo>
                    <a:pt x="488" y="530"/>
                  </a:lnTo>
                  <a:lnTo>
                    <a:pt x="491" y="531"/>
                  </a:lnTo>
                  <a:lnTo>
                    <a:pt x="493" y="533"/>
                  </a:lnTo>
                  <a:lnTo>
                    <a:pt x="495" y="534"/>
                  </a:lnTo>
                  <a:lnTo>
                    <a:pt x="497" y="536"/>
                  </a:lnTo>
                  <a:lnTo>
                    <a:pt x="498" y="539"/>
                  </a:lnTo>
                  <a:lnTo>
                    <a:pt x="500" y="541"/>
                  </a:lnTo>
                  <a:lnTo>
                    <a:pt x="500" y="545"/>
                  </a:lnTo>
                  <a:lnTo>
                    <a:pt x="500" y="548"/>
                  </a:lnTo>
                  <a:lnTo>
                    <a:pt x="498" y="551"/>
                  </a:lnTo>
                  <a:lnTo>
                    <a:pt x="497" y="553"/>
                  </a:lnTo>
                  <a:lnTo>
                    <a:pt x="495" y="555"/>
                  </a:lnTo>
                  <a:lnTo>
                    <a:pt x="493" y="557"/>
                  </a:lnTo>
                  <a:lnTo>
                    <a:pt x="491" y="559"/>
                  </a:lnTo>
                  <a:lnTo>
                    <a:pt x="488" y="560"/>
                  </a:lnTo>
                  <a:lnTo>
                    <a:pt x="485" y="560"/>
                  </a:lnTo>
                  <a:lnTo>
                    <a:pt x="356" y="560"/>
                  </a:lnTo>
                  <a:lnTo>
                    <a:pt x="354" y="560"/>
                  </a:lnTo>
                  <a:lnTo>
                    <a:pt x="351" y="559"/>
                  </a:lnTo>
                  <a:lnTo>
                    <a:pt x="348" y="557"/>
                  </a:lnTo>
                  <a:lnTo>
                    <a:pt x="346" y="555"/>
                  </a:lnTo>
                  <a:lnTo>
                    <a:pt x="344" y="553"/>
                  </a:lnTo>
                  <a:lnTo>
                    <a:pt x="343" y="551"/>
                  </a:lnTo>
                  <a:lnTo>
                    <a:pt x="342" y="548"/>
                  </a:lnTo>
                  <a:lnTo>
                    <a:pt x="341" y="545"/>
                  </a:lnTo>
                  <a:lnTo>
                    <a:pt x="341" y="433"/>
                  </a:lnTo>
                  <a:close/>
                  <a:moveTo>
                    <a:pt x="341" y="196"/>
                  </a:moveTo>
                  <a:lnTo>
                    <a:pt x="342" y="193"/>
                  </a:lnTo>
                  <a:lnTo>
                    <a:pt x="343" y="190"/>
                  </a:lnTo>
                  <a:lnTo>
                    <a:pt x="344" y="188"/>
                  </a:lnTo>
                  <a:lnTo>
                    <a:pt x="346" y="185"/>
                  </a:lnTo>
                  <a:lnTo>
                    <a:pt x="348" y="183"/>
                  </a:lnTo>
                  <a:lnTo>
                    <a:pt x="351" y="182"/>
                  </a:lnTo>
                  <a:lnTo>
                    <a:pt x="354" y="181"/>
                  </a:lnTo>
                  <a:lnTo>
                    <a:pt x="356" y="181"/>
                  </a:lnTo>
                  <a:lnTo>
                    <a:pt x="359" y="181"/>
                  </a:lnTo>
                  <a:lnTo>
                    <a:pt x="362" y="182"/>
                  </a:lnTo>
                  <a:lnTo>
                    <a:pt x="364" y="183"/>
                  </a:lnTo>
                  <a:lnTo>
                    <a:pt x="367" y="185"/>
                  </a:lnTo>
                  <a:lnTo>
                    <a:pt x="369" y="188"/>
                  </a:lnTo>
                  <a:lnTo>
                    <a:pt x="370" y="190"/>
                  </a:lnTo>
                  <a:lnTo>
                    <a:pt x="371" y="193"/>
                  </a:lnTo>
                  <a:lnTo>
                    <a:pt x="371" y="196"/>
                  </a:lnTo>
                  <a:lnTo>
                    <a:pt x="371" y="298"/>
                  </a:lnTo>
                  <a:lnTo>
                    <a:pt x="371" y="300"/>
                  </a:lnTo>
                  <a:lnTo>
                    <a:pt x="370" y="303"/>
                  </a:lnTo>
                  <a:lnTo>
                    <a:pt x="369" y="306"/>
                  </a:lnTo>
                  <a:lnTo>
                    <a:pt x="367" y="309"/>
                  </a:lnTo>
                  <a:lnTo>
                    <a:pt x="364" y="310"/>
                  </a:lnTo>
                  <a:lnTo>
                    <a:pt x="362" y="312"/>
                  </a:lnTo>
                  <a:lnTo>
                    <a:pt x="359" y="312"/>
                  </a:lnTo>
                  <a:lnTo>
                    <a:pt x="356" y="313"/>
                  </a:lnTo>
                  <a:lnTo>
                    <a:pt x="354" y="312"/>
                  </a:lnTo>
                  <a:lnTo>
                    <a:pt x="351" y="312"/>
                  </a:lnTo>
                  <a:lnTo>
                    <a:pt x="348" y="310"/>
                  </a:lnTo>
                  <a:lnTo>
                    <a:pt x="346" y="309"/>
                  </a:lnTo>
                  <a:lnTo>
                    <a:pt x="344" y="306"/>
                  </a:lnTo>
                  <a:lnTo>
                    <a:pt x="343" y="303"/>
                  </a:lnTo>
                  <a:lnTo>
                    <a:pt x="342" y="300"/>
                  </a:lnTo>
                  <a:lnTo>
                    <a:pt x="341" y="298"/>
                  </a:lnTo>
                  <a:lnTo>
                    <a:pt x="341" y="196"/>
                  </a:lnTo>
                  <a:close/>
                  <a:moveTo>
                    <a:pt x="341" y="60"/>
                  </a:moveTo>
                  <a:lnTo>
                    <a:pt x="342" y="57"/>
                  </a:lnTo>
                  <a:lnTo>
                    <a:pt x="343" y="54"/>
                  </a:lnTo>
                  <a:lnTo>
                    <a:pt x="344" y="51"/>
                  </a:lnTo>
                  <a:lnTo>
                    <a:pt x="346" y="49"/>
                  </a:lnTo>
                  <a:lnTo>
                    <a:pt x="348" y="47"/>
                  </a:lnTo>
                  <a:lnTo>
                    <a:pt x="351" y="46"/>
                  </a:lnTo>
                  <a:lnTo>
                    <a:pt x="354" y="45"/>
                  </a:lnTo>
                  <a:lnTo>
                    <a:pt x="356" y="45"/>
                  </a:lnTo>
                  <a:lnTo>
                    <a:pt x="359" y="45"/>
                  </a:lnTo>
                  <a:lnTo>
                    <a:pt x="362" y="46"/>
                  </a:lnTo>
                  <a:lnTo>
                    <a:pt x="364" y="47"/>
                  </a:lnTo>
                  <a:lnTo>
                    <a:pt x="367" y="49"/>
                  </a:lnTo>
                  <a:lnTo>
                    <a:pt x="369" y="51"/>
                  </a:lnTo>
                  <a:lnTo>
                    <a:pt x="370" y="54"/>
                  </a:lnTo>
                  <a:lnTo>
                    <a:pt x="371" y="57"/>
                  </a:lnTo>
                  <a:lnTo>
                    <a:pt x="371" y="60"/>
                  </a:lnTo>
                  <a:lnTo>
                    <a:pt x="371" y="125"/>
                  </a:lnTo>
                  <a:lnTo>
                    <a:pt x="434" y="125"/>
                  </a:lnTo>
                  <a:lnTo>
                    <a:pt x="436" y="127"/>
                  </a:lnTo>
                  <a:lnTo>
                    <a:pt x="440" y="127"/>
                  </a:lnTo>
                  <a:lnTo>
                    <a:pt x="442" y="129"/>
                  </a:lnTo>
                  <a:lnTo>
                    <a:pt x="445" y="130"/>
                  </a:lnTo>
                  <a:lnTo>
                    <a:pt x="446" y="132"/>
                  </a:lnTo>
                  <a:lnTo>
                    <a:pt x="448" y="135"/>
                  </a:lnTo>
                  <a:lnTo>
                    <a:pt x="448" y="137"/>
                  </a:lnTo>
                  <a:lnTo>
                    <a:pt x="449" y="140"/>
                  </a:lnTo>
                  <a:lnTo>
                    <a:pt x="448" y="144"/>
                  </a:lnTo>
                  <a:lnTo>
                    <a:pt x="448" y="147"/>
                  </a:lnTo>
                  <a:lnTo>
                    <a:pt x="446" y="149"/>
                  </a:lnTo>
                  <a:lnTo>
                    <a:pt x="445" y="151"/>
                  </a:lnTo>
                  <a:lnTo>
                    <a:pt x="442" y="153"/>
                  </a:lnTo>
                  <a:lnTo>
                    <a:pt x="440" y="154"/>
                  </a:lnTo>
                  <a:lnTo>
                    <a:pt x="436" y="155"/>
                  </a:lnTo>
                  <a:lnTo>
                    <a:pt x="434" y="155"/>
                  </a:lnTo>
                  <a:lnTo>
                    <a:pt x="356" y="155"/>
                  </a:lnTo>
                  <a:lnTo>
                    <a:pt x="354" y="155"/>
                  </a:lnTo>
                  <a:lnTo>
                    <a:pt x="351" y="154"/>
                  </a:lnTo>
                  <a:lnTo>
                    <a:pt x="348" y="153"/>
                  </a:lnTo>
                  <a:lnTo>
                    <a:pt x="346" y="151"/>
                  </a:lnTo>
                  <a:lnTo>
                    <a:pt x="344" y="149"/>
                  </a:lnTo>
                  <a:lnTo>
                    <a:pt x="343" y="147"/>
                  </a:lnTo>
                  <a:lnTo>
                    <a:pt x="342" y="144"/>
                  </a:lnTo>
                  <a:lnTo>
                    <a:pt x="341" y="140"/>
                  </a:lnTo>
                  <a:lnTo>
                    <a:pt x="341" y="60"/>
                  </a:lnTo>
                  <a:close/>
                  <a:moveTo>
                    <a:pt x="434" y="45"/>
                  </a:moveTo>
                  <a:lnTo>
                    <a:pt x="536" y="45"/>
                  </a:lnTo>
                  <a:lnTo>
                    <a:pt x="539" y="45"/>
                  </a:lnTo>
                  <a:lnTo>
                    <a:pt x="541" y="46"/>
                  </a:lnTo>
                  <a:lnTo>
                    <a:pt x="545" y="47"/>
                  </a:lnTo>
                  <a:lnTo>
                    <a:pt x="547" y="49"/>
                  </a:lnTo>
                  <a:lnTo>
                    <a:pt x="548" y="51"/>
                  </a:lnTo>
                  <a:lnTo>
                    <a:pt x="550" y="54"/>
                  </a:lnTo>
                  <a:lnTo>
                    <a:pt x="550" y="57"/>
                  </a:lnTo>
                  <a:lnTo>
                    <a:pt x="551" y="60"/>
                  </a:lnTo>
                  <a:lnTo>
                    <a:pt x="550" y="63"/>
                  </a:lnTo>
                  <a:lnTo>
                    <a:pt x="550" y="65"/>
                  </a:lnTo>
                  <a:lnTo>
                    <a:pt x="548" y="69"/>
                  </a:lnTo>
                  <a:lnTo>
                    <a:pt x="547" y="71"/>
                  </a:lnTo>
                  <a:lnTo>
                    <a:pt x="545" y="72"/>
                  </a:lnTo>
                  <a:lnTo>
                    <a:pt x="541" y="74"/>
                  </a:lnTo>
                  <a:lnTo>
                    <a:pt x="539" y="75"/>
                  </a:lnTo>
                  <a:lnTo>
                    <a:pt x="536" y="75"/>
                  </a:lnTo>
                  <a:lnTo>
                    <a:pt x="434" y="75"/>
                  </a:lnTo>
                  <a:lnTo>
                    <a:pt x="431" y="75"/>
                  </a:lnTo>
                  <a:lnTo>
                    <a:pt x="428" y="74"/>
                  </a:lnTo>
                  <a:lnTo>
                    <a:pt x="426" y="72"/>
                  </a:lnTo>
                  <a:lnTo>
                    <a:pt x="423" y="71"/>
                  </a:lnTo>
                  <a:lnTo>
                    <a:pt x="421" y="69"/>
                  </a:lnTo>
                  <a:lnTo>
                    <a:pt x="420" y="65"/>
                  </a:lnTo>
                  <a:lnTo>
                    <a:pt x="419" y="63"/>
                  </a:lnTo>
                  <a:lnTo>
                    <a:pt x="419" y="60"/>
                  </a:lnTo>
                  <a:lnTo>
                    <a:pt x="419" y="57"/>
                  </a:lnTo>
                  <a:lnTo>
                    <a:pt x="420" y="54"/>
                  </a:lnTo>
                  <a:lnTo>
                    <a:pt x="421" y="51"/>
                  </a:lnTo>
                  <a:lnTo>
                    <a:pt x="423" y="49"/>
                  </a:lnTo>
                  <a:lnTo>
                    <a:pt x="426" y="47"/>
                  </a:lnTo>
                  <a:lnTo>
                    <a:pt x="428" y="46"/>
                  </a:lnTo>
                  <a:lnTo>
                    <a:pt x="431" y="45"/>
                  </a:lnTo>
                  <a:lnTo>
                    <a:pt x="434" y="45"/>
                  </a:lnTo>
                  <a:close/>
                  <a:moveTo>
                    <a:pt x="722" y="371"/>
                  </a:moveTo>
                  <a:lnTo>
                    <a:pt x="560" y="371"/>
                  </a:lnTo>
                  <a:lnTo>
                    <a:pt x="560" y="433"/>
                  </a:lnTo>
                  <a:lnTo>
                    <a:pt x="560" y="436"/>
                  </a:lnTo>
                  <a:lnTo>
                    <a:pt x="558" y="440"/>
                  </a:lnTo>
                  <a:lnTo>
                    <a:pt x="557" y="442"/>
                  </a:lnTo>
                  <a:lnTo>
                    <a:pt x="555" y="444"/>
                  </a:lnTo>
                  <a:lnTo>
                    <a:pt x="553" y="446"/>
                  </a:lnTo>
                  <a:lnTo>
                    <a:pt x="551" y="447"/>
                  </a:lnTo>
                  <a:lnTo>
                    <a:pt x="548" y="448"/>
                  </a:lnTo>
                  <a:lnTo>
                    <a:pt x="545" y="449"/>
                  </a:lnTo>
                  <a:lnTo>
                    <a:pt x="542" y="448"/>
                  </a:lnTo>
                  <a:lnTo>
                    <a:pt x="539" y="447"/>
                  </a:lnTo>
                  <a:lnTo>
                    <a:pt x="537" y="446"/>
                  </a:lnTo>
                  <a:lnTo>
                    <a:pt x="535" y="444"/>
                  </a:lnTo>
                  <a:lnTo>
                    <a:pt x="533" y="442"/>
                  </a:lnTo>
                  <a:lnTo>
                    <a:pt x="532" y="440"/>
                  </a:lnTo>
                  <a:lnTo>
                    <a:pt x="531" y="436"/>
                  </a:lnTo>
                  <a:lnTo>
                    <a:pt x="530" y="433"/>
                  </a:lnTo>
                  <a:lnTo>
                    <a:pt x="530" y="356"/>
                  </a:lnTo>
                  <a:lnTo>
                    <a:pt x="531" y="353"/>
                  </a:lnTo>
                  <a:lnTo>
                    <a:pt x="532" y="351"/>
                  </a:lnTo>
                  <a:lnTo>
                    <a:pt x="533" y="347"/>
                  </a:lnTo>
                  <a:lnTo>
                    <a:pt x="535" y="345"/>
                  </a:lnTo>
                  <a:lnTo>
                    <a:pt x="537" y="344"/>
                  </a:lnTo>
                  <a:lnTo>
                    <a:pt x="539" y="342"/>
                  </a:lnTo>
                  <a:lnTo>
                    <a:pt x="542" y="342"/>
                  </a:lnTo>
                  <a:lnTo>
                    <a:pt x="545" y="341"/>
                  </a:lnTo>
                  <a:lnTo>
                    <a:pt x="722" y="341"/>
                  </a:lnTo>
                  <a:lnTo>
                    <a:pt x="726" y="342"/>
                  </a:lnTo>
                  <a:lnTo>
                    <a:pt x="728" y="342"/>
                  </a:lnTo>
                  <a:lnTo>
                    <a:pt x="731" y="344"/>
                  </a:lnTo>
                  <a:lnTo>
                    <a:pt x="733" y="345"/>
                  </a:lnTo>
                  <a:lnTo>
                    <a:pt x="735" y="347"/>
                  </a:lnTo>
                  <a:lnTo>
                    <a:pt x="736" y="351"/>
                  </a:lnTo>
                  <a:lnTo>
                    <a:pt x="737" y="353"/>
                  </a:lnTo>
                  <a:lnTo>
                    <a:pt x="737" y="356"/>
                  </a:lnTo>
                  <a:lnTo>
                    <a:pt x="737" y="359"/>
                  </a:lnTo>
                  <a:lnTo>
                    <a:pt x="736" y="362"/>
                  </a:lnTo>
                  <a:lnTo>
                    <a:pt x="735" y="365"/>
                  </a:lnTo>
                  <a:lnTo>
                    <a:pt x="733" y="367"/>
                  </a:lnTo>
                  <a:lnTo>
                    <a:pt x="731" y="369"/>
                  </a:lnTo>
                  <a:lnTo>
                    <a:pt x="728" y="370"/>
                  </a:lnTo>
                  <a:lnTo>
                    <a:pt x="726" y="371"/>
                  </a:lnTo>
                  <a:lnTo>
                    <a:pt x="722" y="371"/>
                  </a:lnTo>
                  <a:close/>
                  <a:moveTo>
                    <a:pt x="718" y="536"/>
                  </a:moveTo>
                  <a:lnTo>
                    <a:pt x="718" y="433"/>
                  </a:lnTo>
                  <a:lnTo>
                    <a:pt x="719" y="431"/>
                  </a:lnTo>
                  <a:lnTo>
                    <a:pt x="719" y="428"/>
                  </a:lnTo>
                  <a:lnTo>
                    <a:pt x="721" y="426"/>
                  </a:lnTo>
                  <a:lnTo>
                    <a:pt x="722" y="423"/>
                  </a:lnTo>
                  <a:lnTo>
                    <a:pt x="726" y="421"/>
                  </a:lnTo>
                  <a:lnTo>
                    <a:pt x="728" y="420"/>
                  </a:lnTo>
                  <a:lnTo>
                    <a:pt x="731" y="419"/>
                  </a:lnTo>
                  <a:lnTo>
                    <a:pt x="733" y="418"/>
                  </a:lnTo>
                  <a:lnTo>
                    <a:pt x="736" y="419"/>
                  </a:lnTo>
                  <a:lnTo>
                    <a:pt x="740" y="420"/>
                  </a:lnTo>
                  <a:lnTo>
                    <a:pt x="742" y="421"/>
                  </a:lnTo>
                  <a:lnTo>
                    <a:pt x="744" y="423"/>
                  </a:lnTo>
                  <a:lnTo>
                    <a:pt x="746" y="426"/>
                  </a:lnTo>
                  <a:lnTo>
                    <a:pt x="747" y="428"/>
                  </a:lnTo>
                  <a:lnTo>
                    <a:pt x="748" y="431"/>
                  </a:lnTo>
                  <a:lnTo>
                    <a:pt x="748" y="433"/>
                  </a:lnTo>
                  <a:lnTo>
                    <a:pt x="748" y="536"/>
                  </a:lnTo>
                  <a:lnTo>
                    <a:pt x="748" y="538"/>
                  </a:lnTo>
                  <a:lnTo>
                    <a:pt x="747" y="541"/>
                  </a:lnTo>
                  <a:lnTo>
                    <a:pt x="746" y="544"/>
                  </a:lnTo>
                  <a:lnTo>
                    <a:pt x="744" y="546"/>
                  </a:lnTo>
                  <a:lnTo>
                    <a:pt x="742" y="548"/>
                  </a:lnTo>
                  <a:lnTo>
                    <a:pt x="740" y="549"/>
                  </a:lnTo>
                  <a:lnTo>
                    <a:pt x="736" y="550"/>
                  </a:lnTo>
                  <a:lnTo>
                    <a:pt x="733" y="551"/>
                  </a:lnTo>
                  <a:lnTo>
                    <a:pt x="731" y="550"/>
                  </a:lnTo>
                  <a:lnTo>
                    <a:pt x="728" y="549"/>
                  </a:lnTo>
                  <a:lnTo>
                    <a:pt x="726" y="548"/>
                  </a:lnTo>
                  <a:lnTo>
                    <a:pt x="722" y="546"/>
                  </a:lnTo>
                  <a:lnTo>
                    <a:pt x="721" y="544"/>
                  </a:lnTo>
                  <a:lnTo>
                    <a:pt x="719" y="541"/>
                  </a:lnTo>
                  <a:lnTo>
                    <a:pt x="719" y="538"/>
                  </a:lnTo>
                  <a:lnTo>
                    <a:pt x="718" y="536"/>
                  </a:lnTo>
                  <a:close/>
                  <a:moveTo>
                    <a:pt x="706" y="721"/>
                  </a:moveTo>
                  <a:lnTo>
                    <a:pt x="599" y="721"/>
                  </a:lnTo>
                  <a:lnTo>
                    <a:pt x="596" y="721"/>
                  </a:lnTo>
                  <a:lnTo>
                    <a:pt x="593" y="720"/>
                  </a:lnTo>
                  <a:lnTo>
                    <a:pt x="591" y="719"/>
                  </a:lnTo>
                  <a:lnTo>
                    <a:pt x="589" y="717"/>
                  </a:lnTo>
                  <a:lnTo>
                    <a:pt x="586" y="715"/>
                  </a:lnTo>
                  <a:lnTo>
                    <a:pt x="585" y="713"/>
                  </a:lnTo>
                  <a:lnTo>
                    <a:pt x="584" y="710"/>
                  </a:lnTo>
                  <a:lnTo>
                    <a:pt x="584" y="706"/>
                  </a:lnTo>
                  <a:lnTo>
                    <a:pt x="584" y="599"/>
                  </a:lnTo>
                  <a:lnTo>
                    <a:pt x="584" y="596"/>
                  </a:lnTo>
                  <a:lnTo>
                    <a:pt x="585" y="593"/>
                  </a:lnTo>
                  <a:lnTo>
                    <a:pt x="586" y="591"/>
                  </a:lnTo>
                  <a:lnTo>
                    <a:pt x="589" y="589"/>
                  </a:lnTo>
                  <a:lnTo>
                    <a:pt x="591" y="586"/>
                  </a:lnTo>
                  <a:lnTo>
                    <a:pt x="593" y="585"/>
                  </a:lnTo>
                  <a:lnTo>
                    <a:pt x="596" y="584"/>
                  </a:lnTo>
                  <a:lnTo>
                    <a:pt x="599" y="584"/>
                  </a:lnTo>
                  <a:lnTo>
                    <a:pt x="706" y="584"/>
                  </a:lnTo>
                  <a:lnTo>
                    <a:pt x="710" y="584"/>
                  </a:lnTo>
                  <a:lnTo>
                    <a:pt x="713" y="585"/>
                  </a:lnTo>
                  <a:lnTo>
                    <a:pt x="715" y="586"/>
                  </a:lnTo>
                  <a:lnTo>
                    <a:pt x="717" y="589"/>
                  </a:lnTo>
                  <a:lnTo>
                    <a:pt x="719" y="591"/>
                  </a:lnTo>
                  <a:lnTo>
                    <a:pt x="720" y="593"/>
                  </a:lnTo>
                  <a:lnTo>
                    <a:pt x="721" y="596"/>
                  </a:lnTo>
                  <a:lnTo>
                    <a:pt x="721" y="599"/>
                  </a:lnTo>
                  <a:lnTo>
                    <a:pt x="721" y="706"/>
                  </a:lnTo>
                  <a:lnTo>
                    <a:pt x="721" y="710"/>
                  </a:lnTo>
                  <a:lnTo>
                    <a:pt x="720" y="713"/>
                  </a:lnTo>
                  <a:lnTo>
                    <a:pt x="719" y="715"/>
                  </a:lnTo>
                  <a:lnTo>
                    <a:pt x="717" y="717"/>
                  </a:lnTo>
                  <a:lnTo>
                    <a:pt x="715" y="719"/>
                  </a:lnTo>
                  <a:lnTo>
                    <a:pt x="713" y="720"/>
                  </a:lnTo>
                  <a:lnTo>
                    <a:pt x="710" y="721"/>
                  </a:lnTo>
                  <a:lnTo>
                    <a:pt x="706" y="721"/>
                  </a:lnTo>
                  <a:close/>
                  <a:moveTo>
                    <a:pt x="530" y="688"/>
                  </a:moveTo>
                  <a:lnTo>
                    <a:pt x="531" y="685"/>
                  </a:lnTo>
                  <a:lnTo>
                    <a:pt x="532" y="683"/>
                  </a:lnTo>
                  <a:lnTo>
                    <a:pt x="533" y="680"/>
                  </a:lnTo>
                  <a:lnTo>
                    <a:pt x="535" y="678"/>
                  </a:lnTo>
                  <a:lnTo>
                    <a:pt x="537" y="675"/>
                  </a:lnTo>
                  <a:lnTo>
                    <a:pt x="539" y="674"/>
                  </a:lnTo>
                  <a:lnTo>
                    <a:pt x="542" y="673"/>
                  </a:lnTo>
                  <a:lnTo>
                    <a:pt x="545" y="673"/>
                  </a:lnTo>
                  <a:lnTo>
                    <a:pt x="548" y="673"/>
                  </a:lnTo>
                  <a:lnTo>
                    <a:pt x="551" y="674"/>
                  </a:lnTo>
                  <a:lnTo>
                    <a:pt x="553" y="675"/>
                  </a:lnTo>
                  <a:lnTo>
                    <a:pt x="555" y="678"/>
                  </a:lnTo>
                  <a:lnTo>
                    <a:pt x="557" y="680"/>
                  </a:lnTo>
                  <a:lnTo>
                    <a:pt x="558" y="683"/>
                  </a:lnTo>
                  <a:lnTo>
                    <a:pt x="560" y="685"/>
                  </a:lnTo>
                  <a:lnTo>
                    <a:pt x="560" y="688"/>
                  </a:lnTo>
                  <a:lnTo>
                    <a:pt x="560" y="772"/>
                  </a:lnTo>
                  <a:lnTo>
                    <a:pt x="705" y="772"/>
                  </a:lnTo>
                  <a:lnTo>
                    <a:pt x="709" y="773"/>
                  </a:lnTo>
                  <a:lnTo>
                    <a:pt x="712" y="774"/>
                  </a:lnTo>
                  <a:lnTo>
                    <a:pt x="714" y="775"/>
                  </a:lnTo>
                  <a:lnTo>
                    <a:pt x="716" y="777"/>
                  </a:lnTo>
                  <a:lnTo>
                    <a:pt x="718" y="779"/>
                  </a:lnTo>
                  <a:lnTo>
                    <a:pt x="719" y="782"/>
                  </a:lnTo>
                  <a:lnTo>
                    <a:pt x="720" y="785"/>
                  </a:lnTo>
                  <a:lnTo>
                    <a:pt x="720" y="787"/>
                  </a:lnTo>
                  <a:lnTo>
                    <a:pt x="720" y="790"/>
                  </a:lnTo>
                  <a:lnTo>
                    <a:pt x="719" y="793"/>
                  </a:lnTo>
                  <a:lnTo>
                    <a:pt x="718" y="795"/>
                  </a:lnTo>
                  <a:lnTo>
                    <a:pt x="716" y="798"/>
                  </a:lnTo>
                  <a:lnTo>
                    <a:pt x="714" y="800"/>
                  </a:lnTo>
                  <a:lnTo>
                    <a:pt x="712" y="801"/>
                  </a:lnTo>
                  <a:lnTo>
                    <a:pt x="709" y="802"/>
                  </a:lnTo>
                  <a:lnTo>
                    <a:pt x="705" y="803"/>
                  </a:lnTo>
                  <a:lnTo>
                    <a:pt x="545" y="802"/>
                  </a:lnTo>
                  <a:lnTo>
                    <a:pt x="542" y="802"/>
                  </a:lnTo>
                  <a:lnTo>
                    <a:pt x="539" y="801"/>
                  </a:lnTo>
                  <a:lnTo>
                    <a:pt x="537" y="800"/>
                  </a:lnTo>
                  <a:lnTo>
                    <a:pt x="535" y="798"/>
                  </a:lnTo>
                  <a:lnTo>
                    <a:pt x="533" y="795"/>
                  </a:lnTo>
                  <a:lnTo>
                    <a:pt x="532" y="793"/>
                  </a:lnTo>
                  <a:lnTo>
                    <a:pt x="531" y="790"/>
                  </a:lnTo>
                  <a:lnTo>
                    <a:pt x="530" y="787"/>
                  </a:lnTo>
                  <a:lnTo>
                    <a:pt x="530" y="688"/>
                  </a:lnTo>
                  <a:close/>
                  <a:moveTo>
                    <a:pt x="655" y="530"/>
                  </a:moveTo>
                  <a:lnTo>
                    <a:pt x="657" y="530"/>
                  </a:lnTo>
                  <a:lnTo>
                    <a:pt x="660" y="531"/>
                  </a:lnTo>
                  <a:lnTo>
                    <a:pt x="662" y="533"/>
                  </a:lnTo>
                  <a:lnTo>
                    <a:pt x="666" y="534"/>
                  </a:lnTo>
                  <a:lnTo>
                    <a:pt x="667" y="536"/>
                  </a:lnTo>
                  <a:lnTo>
                    <a:pt x="669" y="539"/>
                  </a:lnTo>
                  <a:lnTo>
                    <a:pt x="669" y="541"/>
                  </a:lnTo>
                  <a:lnTo>
                    <a:pt x="670" y="545"/>
                  </a:lnTo>
                  <a:lnTo>
                    <a:pt x="669" y="548"/>
                  </a:lnTo>
                  <a:lnTo>
                    <a:pt x="669" y="551"/>
                  </a:lnTo>
                  <a:lnTo>
                    <a:pt x="667" y="553"/>
                  </a:lnTo>
                  <a:lnTo>
                    <a:pt x="666" y="555"/>
                  </a:lnTo>
                  <a:lnTo>
                    <a:pt x="662" y="557"/>
                  </a:lnTo>
                  <a:lnTo>
                    <a:pt x="660" y="559"/>
                  </a:lnTo>
                  <a:lnTo>
                    <a:pt x="657" y="560"/>
                  </a:lnTo>
                  <a:lnTo>
                    <a:pt x="655" y="560"/>
                  </a:lnTo>
                  <a:lnTo>
                    <a:pt x="553" y="560"/>
                  </a:lnTo>
                  <a:lnTo>
                    <a:pt x="550" y="560"/>
                  </a:lnTo>
                  <a:lnTo>
                    <a:pt x="547" y="559"/>
                  </a:lnTo>
                  <a:lnTo>
                    <a:pt x="545" y="557"/>
                  </a:lnTo>
                  <a:lnTo>
                    <a:pt x="542" y="555"/>
                  </a:lnTo>
                  <a:lnTo>
                    <a:pt x="540" y="553"/>
                  </a:lnTo>
                  <a:lnTo>
                    <a:pt x="539" y="551"/>
                  </a:lnTo>
                  <a:lnTo>
                    <a:pt x="538" y="548"/>
                  </a:lnTo>
                  <a:lnTo>
                    <a:pt x="538" y="545"/>
                  </a:lnTo>
                  <a:lnTo>
                    <a:pt x="538" y="541"/>
                  </a:lnTo>
                  <a:lnTo>
                    <a:pt x="539" y="539"/>
                  </a:lnTo>
                  <a:lnTo>
                    <a:pt x="540" y="536"/>
                  </a:lnTo>
                  <a:lnTo>
                    <a:pt x="542" y="534"/>
                  </a:lnTo>
                  <a:lnTo>
                    <a:pt x="545" y="533"/>
                  </a:lnTo>
                  <a:lnTo>
                    <a:pt x="547" y="531"/>
                  </a:lnTo>
                  <a:lnTo>
                    <a:pt x="550" y="530"/>
                  </a:lnTo>
                  <a:lnTo>
                    <a:pt x="553" y="530"/>
                  </a:lnTo>
                  <a:lnTo>
                    <a:pt x="584" y="530"/>
                  </a:lnTo>
                  <a:lnTo>
                    <a:pt x="584" y="467"/>
                  </a:lnTo>
                  <a:lnTo>
                    <a:pt x="584" y="464"/>
                  </a:lnTo>
                  <a:lnTo>
                    <a:pt x="585" y="462"/>
                  </a:lnTo>
                  <a:lnTo>
                    <a:pt x="586" y="459"/>
                  </a:lnTo>
                  <a:lnTo>
                    <a:pt x="589" y="457"/>
                  </a:lnTo>
                  <a:lnTo>
                    <a:pt x="591" y="456"/>
                  </a:lnTo>
                  <a:lnTo>
                    <a:pt x="593" y="453"/>
                  </a:lnTo>
                  <a:lnTo>
                    <a:pt x="596" y="452"/>
                  </a:lnTo>
                  <a:lnTo>
                    <a:pt x="599" y="452"/>
                  </a:lnTo>
                  <a:lnTo>
                    <a:pt x="602" y="452"/>
                  </a:lnTo>
                  <a:lnTo>
                    <a:pt x="605" y="453"/>
                  </a:lnTo>
                  <a:lnTo>
                    <a:pt x="608" y="456"/>
                  </a:lnTo>
                  <a:lnTo>
                    <a:pt x="610" y="457"/>
                  </a:lnTo>
                  <a:lnTo>
                    <a:pt x="611" y="459"/>
                  </a:lnTo>
                  <a:lnTo>
                    <a:pt x="613" y="462"/>
                  </a:lnTo>
                  <a:lnTo>
                    <a:pt x="613" y="464"/>
                  </a:lnTo>
                  <a:lnTo>
                    <a:pt x="614" y="467"/>
                  </a:lnTo>
                  <a:lnTo>
                    <a:pt x="614" y="530"/>
                  </a:lnTo>
                  <a:lnTo>
                    <a:pt x="655" y="530"/>
                  </a:lnTo>
                  <a:close/>
                  <a:moveTo>
                    <a:pt x="536" y="584"/>
                  </a:moveTo>
                  <a:lnTo>
                    <a:pt x="539" y="584"/>
                  </a:lnTo>
                  <a:lnTo>
                    <a:pt x="541" y="585"/>
                  </a:lnTo>
                  <a:lnTo>
                    <a:pt x="545" y="586"/>
                  </a:lnTo>
                  <a:lnTo>
                    <a:pt x="547" y="589"/>
                  </a:lnTo>
                  <a:lnTo>
                    <a:pt x="548" y="591"/>
                  </a:lnTo>
                  <a:lnTo>
                    <a:pt x="550" y="593"/>
                  </a:lnTo>
                  <a:lnTo>
                    <a:pt x="550" y="596"/>
                  </a:lnTo>
                  <a:lnTo>
                    <a:pt x="551" y="599"/>
                  </a:lnTo>
                  <a:lnTo>
                    <a:pt x="550" y="601"/>
                  </a:lnTo>
                  <a:lnTo>
                    <a:pt x="550" y="605"/>
                  </a:lnTo>
                  <a:lnTo>
                    <a:pt x="548" y="607"/>
                  </a:lnTo>
                  <a:lnTo>
                    <a:pt x="547" y="609"/>
                  </a:lnTo>
                  <a:lnTo>
                    <a:pt x="545" y="611"/>
                  </a:lnTo>
                  <a:lnTo>
                    <a:pt x="541" y="612"/>
                  </a:lnTo>
                  <a:lnTo>
                    <a:pt x="539" y="613"/>
                  </a:lnTo>
                  <a:lnTo>
                    <a:pt x="536" y="614"/>
                  </a:lnTo>
                  <a:lnTo>
                    <a:pt x="479" y="614"/>
                  </a:lnTo>
                  <a:lnTo>
                    <a:pt x="479" y="705"/>
                  </a:lnTo>
                  <a:lnTo>
                    <a:pt x="479" y="709"/>
                  </a:lnTo>
                  <a:lnTo>
                    <a:pt x="478" y="712"/>
                  </a:lnTo>
                  <a:lnTo>
                    <a:pt x="477" y="714"/>
                  </a:lnTo>
                  <a:lnTo>
                    <a:pt x="475" y="716"/>
                  </a:lnTo>
                  <a:lnTo>
                    <a:pt x="473" y="718"/>
                  </a:lnTo>
                  <a:lnTo>
                    <a:pt x="470" y="719"/>
                  </a:lnTo>
                  <a:lnTo>
                    <a:pt x="467" y="720"/>
                  </a:lnTo>
                  <a:lnTo>
                    <a:pt x="464" y="720"/>
                  </a:lnTo>
                  <a:lnTo>
                    <a:pt x="461" y="720"/>
                  </a:lnTo>
                  <a:lnTo>
                    <a:pt x="459" y="719"/>
                  </a:lnTo>
                  <a:lnTo>
                    <a:pt x="456" y="718"/>
                  </a:lnTo>
                  <a:lnTo>
                    <a:pt x="453" y="716"/>
                  </a:lnTo>
                  <a:lnTo>
                    <a:pt x="451" y="714"/>
                  </a:lnTo>
                  <a:lnTo>
                    <a:pt x="450" y="712"/>
                  </a:lnTo>
                  <a:lnTo>
                    <a:pt x="449" y="709"/>
                  </a:lnTo>
                  <a:lnTo>
                    <a:pt x="449" y="705"/>
                  </a:lnTo>
                  <a:lnTo>
                    <a:pt x="449" y="599"/>
                  </a:lnTo>
                  <a:lnTo>
                    <a:pt x="449" y="596"/>
                  </a:lnTo>
                  <a:lnTo>
                    <a:pt x="450" y="593"/>
                  </a:lnTo>
                  <a:lnTo>
                    <a:pt x="451" y="591"/>
                  </a:lnTo>
                  <a:lnTo>
                    <a:pt x="453" y="589"/>
                  </a:lnTo>
                  <a:lnTo>
                    <a:pt x="456" y="586"/>
                  </a:lnTo>
                  <a:lnTo>
                    <a:pt x="459" y="585"/>
                  </a:lnTo>
                  <a:lnTo>
                    <a:pt x="461" y="584"/>
                  </a:lnTo>
                  <a:lnTo>
                    <a:pt x="464" y="584"/>
                  </a:lnTo>
                  <a:lnTo>
                    <a:pt x="536" y="584"/>
                  </a:lnTo>
                  <a:close/>
                  <a:moveTo>
                    <a:pt x="366" y="371"/>
                  </a:moveTo>
                  <a:lnTo>
                    <a:pt x="362" y="371"/>
                  </a:lnTo>
                  <a:lnTo>
                    <a:pt x="360" y="370"/>
                  </a:lnTo>
                  <a:lnTo>
                    <a:pt x="357" y="369"/>
                  </a:lnTo>
                  <a:lnTo>
                    <a:pt x="355" y="367"/>
                  </a:lnTo>
                  <a:lnTo>
                    <a:pt x="354" y="365"/>
                  </a:lnTo>
                  <a:lnTo>
                    <a:pt x="352" y="362"/>
                  </a:lnTo>
                  <a:lnTo>
                    <a:pt x="351" y="359"/>
                  </a:lnTo>
                  <a:lnTo>
                    <a:pt x="351" y="356"/>
                  </a:lnTo>
                  <a:lnTo>
                    <a:pt x="351" y="353"/>
                  </a:lnTo>
                  <a:lnTo>
                    <a:pt x="352" y="351"/>
                  </a:lnTo>
                  <a:lnTo>
                    <a:pt x="354" y="347"/>
                  </a:lnTo>
                  <a:lnTo>
                    <a:pt x="355" y="345"/>
                  </a:lnTo>
                  <a:lnTo>
                    <a:pt x="357" y="344"/>
                  </a:lnTo>
                  <a:lnTo>
                    <a:pt x="360" y="342"/>
                  </a:lnTo>
                  <a:lnTo>
                    <a:pt x="362" y="342"/>
                  </a:lnTo>
                  <a:lnTo>
                    <a:pt x="366" y="341"/>
                  </a:lnTo>
                  <a:lnTo>
                    <a:pt x="485" y="341"/>
                  </a:lnTo>
                  <a:lnTo>
                    <a:pt x="488" y="342"/>
                  </a:lnTo>
                  <a:lnTo>
                    <a:pt x="491" y="342"/>
                  </a:lnTo>
                  <a:lnTo>
                    <a:pt x="493" y="344"/>
                  </a:lnTo>
                  <a:lnTo>
                    <a:pt x="495" y="345"/>
                  </a:lnTo>
                  <a:lnTo>
                    <a:pt x="497" y="347"/>
                  </a:lnTo>
                  <a:lnTo>
                    <a:pt x="498" y="351"/>
                  </a:lnTo>
                  <a:lnTo>
                    <a:pt x="500" y="353"/>
                  </a:lnTo>
                  <a:lnTo>
                    <a:pt x="500" y="356"/>
                  </a:lnTo>
                  <a:lnTo>
                    <a:pt x="500" y="359"/>
                  </a:lnTo>
                  <a:lnTo>
                    <a:pt x="498" y="362"/>
                  </a:lnTo>
                  <a:lnTo>
                    <a:pt x="497" y="365"/>
                  </a:lnTo>
                  <a:lnTo>
                    <a:pt x="495" y="367"/>
                  </a:lnTo>
                  <a:lnTo>
                    <a:pt x="493" y="369"/>
                  </a:lnTo>
                  <a:lnTo>
                    <a:pt x="491" y="370"/>
                  </a:lnTo>
                  <a:lnTo>
                    <a:pt x="488" y="371"/>
                  </a:lnTo>
                  <a:lnTo>
                    <a:pt x="485" y="371"/>
                  </a:lnTo>
                  <a:lnTo>
                    <a:pt x="366" y="371"/>
                  </a:lnTo>
                  <a:close/>
                  <a:moveTo>
                    <a:pt x="417" y="422"/>
                  </a:moveTo>
                  <a:lnTo>
                    <a:pt x="485" y="422"/>
                  </a:lnTo>
                  <a:lnTo>
                    <a:pt x="488" y="422"/>
                  </a:lnTo>
                  <a:lnTo>
                    <a:pt x="491" y="423"/>
                  </a:lnTo>
                  <a:lnTo>
                    <a:pt x="493" y="425"/>
                  </a:lnTo>
                  <a:lnTo>
                    <a:pt x="495" y="427"/>
                  </a:lnTo>
                  <a:lnTo>
                    <a:pt x="497" y="429"/>
                  </a:lnTo>
                  <a:lnTo>
                    <a:pt x="498" y="431"/>
                  </a:lnTo>
                  <a:lnTo>
                    <a:pt x="500" y="434"/>
                  </a:lnTo>
                  <a:lnTo>
                    <a:pt x="500" y="437"/>
                  </a:lnTo>
                  <a:lnTo>
                    <a:pt x="500" y="441"/>
                  </a:lnTo>
                  <a:lnTo>
                    <a:pt x="498" y="443"/>
                  </a:lnTo>
                  <a:lnTo>
                    <a:pt x="497" y="446"/>
                  </a:lnTo>
                  <a:lnTo>
                    <a:pt x="495" y="448"/>
                  </a:lnTo>
                  <a:lnTo>
                    <a:pt x="493" y="449"/>
                  </a:lnTo>
                  <a:lnTo>
                    <a:pt x="491" y="451"/>
                  </a:lnTo>
                  <a:lnTo>
                    <a:pt x="488" y="451"/>
                  </a:lnTo>
                  <a:lnTo>
                    <a:pt x="485" y="452"/>
                  </a:lnTo>
                  <a:lnTo>
                    <a:pt x="417" y="452"/>
                  </a:lnTo>
                  <a:lnTo>
                    <a:pt x="414" y="451"/>
                  </a:lnTo>
                  <a:lnTo>
                    <a:pt x="411" y="451"/>
                  </a:lnTo>
                  <a:lnTo>
                    <a:pt x="408" y="449"/>
                  </a:lnTo>
                  <a:lnTo>
                    <a:pt x="406" y="448"/>
                  </a:lnTo>
                  <a:lnTo>
                    <a:pt x="404" y="446"/>
                  </a:lnTo>
                  <a:lnTo>
                    <a:pt x="403" y="443"/>
                  </a:lnTo>
                  <a:lnTo>
                    <a:pt x="402" y="441"/>
                  </a:lnTo>
                  <a:lnTo>
                    <a:pt x="402" y="437"/>
                  </a:lnTo>
                  <a:lnTo>
                    <a:pt x="402" y="434"/>
                  </a:lnTo>
                  <a:lnTo>
                    <a:pt x="403" y="431"/>
                  </a:lnTo>
                  <a:lnTo>
                    <a:pt x="404" y="429"/>
                  </a:lnTo>
                  <a:lnTo>
                    <a:pt x="406" y="427"/>
                  </a:lnTo>
                  <a:lnTo>
                    <a:pt x="408" y="425"/>
                  </a:lnTo>
                  <a:lnTo>
                    <a:pt x="411" y="423"/>
                  </a:lnTo>
                  <a:lnTo>
                    <a:pt x="414" y="422"/>
                  </a:lnTo>
                  <a:lnTo>
                    <a:pt x="417" y="422"/>
                  </a:lnTo>
                  <a:close/>
                  <a:moveTo>
                    <a:pt x="560" y="128"/>
                  </a:moveTo>
                  <a:lnTo>
                    <a:pt x="560" y="276"/>
                  </a:lnTo>
                  <a:lnTo>
                    <a:pt x="560" y="279"/>
                  </a:lnTo>
                  <a:lnTo>
                    <a:pt x="558" y="281"/>
                  </a:lnTo>
                  <a:lnTo>
                    <a:pt x="557" y="284"/>
                  </a:lnTo>
                  <a:lnTo>
                    <a:pt x="555" y="286"/>
                  </a:lnTo>
                  <a:lnTo>
                    <a:pt x="553" y="287"/>
                  </a:lnTo>
                  <a:lnTo>
                    <a:pt x="551" y="289"/>
                  </a:lnTo>
                  <a:lnTo>
                    <a:pt x="548" y="291"/>
                  </a:lnTo>
                  <a:lnTo>
                    <a:pt x="545" y="291"/>
                  </a:lnTo>
                  <a:lnTo>
                    <a:pt x="467" y="291"/>
                  </a:lnTo>
                  <a:lnTo>
                    <a:pt x="464" y="291"/>
                  </a:lnTo>
                  <a:lnTo>
                    <a:pt x="462" y="289"/>
                  </a:lnTo>
                  <a:lnTo>
                    <a:pt x="459" y="287"/>
                  </a:lnTo>
                  <a:lnTo>
                    <a:pt x="457" y="286"/>
                  </a:lnTo>
                  <a:lnTo>
                    <a:pt x="456" y="284"/>
                  </a:lnTo>
                  <a:lnTo>
                    <a:pt x="453" y="281"/>
                  </a:lnTo>
                  <a:lnTo>
                    <a:pt x="453" y="279"/>
                  </a:lnTo>
                  <a:lnTo>
                    <a:pt x="452" y="276"/>
                  </a:lnTo>
                  <a:lnTo>
                    <a:pt x="452" y="196"/>
                  </a:lnTo>
                  <a:lnTo>
                    <a:pt x="453" y="193"/>
                  </a:lnTo>
                  <a:lnTo>
                    <a:pt x="453" y="190"/>
                  </a:lnTo>
                  <a:lnTo>
                    <a:pt x="456" y="188"/>
                  </a:lnTo>
                  <a:lnTo>
                    <a:pt x="457" y="185"/>
                  </a:lnTo>
                  <a:lnTo>
                    <a:pt x="459" y="183"/>
                  </a:lnTo>
                  <a:lnTo>
                    <a:pt x="462" y="182"/>
                  </a:lnTo>
                  <a:lnTo>
                    <a:pt x="464" y="181"/>
                  </a:lnTo>
                  <a:lnTo>
                    <a:pt x="467" y="181"/>
                  </a:lnTo>
                  <a:lnTo>
                    <a:pt x="471" y="181"/>
                  </a:lnTo>
                  <a:lnTo>
                    <a:pt x="474" y="182"/>
                  </a:lnTo>
                  <a:lnTo>
                    <a:pt x="476" y="183"/>
                  </a:lnTo>
                  <a:lnTo>
                    <a:pt x="478" y="185"/>
                  </a:lnTo>
                  <a:lnTo>
                    <a:pt x="480" y="188"/>
                  </a:lnTo>
                  <a:lnTo>
                    <a:pt x="481" y="190"/>
                  </a:lnTo>
                  <a:lnTo>
                    <a:pt x="482" y="193"/>
                  </a:lnTo>
                  <a:lnTo>
                    <a:pt x="482" y="196"/>
                  </a:lnTo>
                  <a:lnTo>
                    <a:pt x="482" y="261"/>
                  </a:lnTo>
                  <a:lnTo>
                    <a:pt x="530" y="261"/>
                  </a:lnTo>
                  <a:lnTo>
                    <a:pt x="530" y="128"/>
                  </a:lnTo>
                  <a:lnTo>
                    <a:pt x="531" y="124"/>
                  </a:lnTo>
                  <a:lnTo>
                    <a:pt x="532" y="122"/>
                  </a:lnTo>
                  <a:lnTo>
                    <a:pt x="533" y="119"/>
                  </a:lnTo>
                  <a:lnTo>
                    <a:pt x="535" y="117"/>
                  </a:lnTo>
                  <a:lnTo>
                    <a:pt x="537" y="116"/>
                  </a:lnTo>
                  <a:lnTo>
                    <a:pt x="539" y="114"/>
                  </a:lnTo>
                  <a:lnTo>
                    <a:pt x="542" y="113"/>
                  </a:lnTo>
                  <a:lnTo>
                    <a:pt x="545" y="113"/>
                  </a:lnTo>
                  <a:lnTo>
                    <a:pt x="548" y="113"/>
                  </a:lnTo>
                  <a:lnTo>
                    <a:pt x="551" y="114"/>
                  </a:lnTo>
                  <a:lnTo>
                    <a:pt x="553" y="116"/>
                  </a:lnTo>
                  <a:lnTo>
                    <a:pt x="555" y="117"/>
                  </a:lnTo>
                  <a:lnTo>
                    <a:pt x="557" y="119"/>
                  </a:lnTo>
                  <a:lnTo>
                    <a:pt x="558" y="122"/>
                  </a:lnTo>
                  <a:lnTo>
                    <a:pt x="560" y="124"/>
                  </a:lnTo>
                  <a:lnTo>
                    <a:pt x="560" y="128"/>
                  </a:lnTo>
                  <a:close/>
                  <a:moveTo>
                    <a:pt x="886" y="0"/>
                  </a:moveTo>
                  <a:lnTo>
                    <a:pt x="15" y="0"/>
                  </a:lnTo>
                  <a:lnTo>
                    <a:pt x="12" y="0"/>
                  </a:lnTo>
                  <a:lnTo>
                    <a:pt x="9" y="1"/>
                  </a:lnTo>
                  <a:lnTo>
                    <a:pt x="6" y="2"/>
                  </a:lnTo>
                  <a:lnTo>
                    <a:pt x="4" y="4"/>
                  </a:lnTo>
                  <a:lnTo>
                    <a:pt x="2" y="6"/>
                  </a:lnTo>
                  <a:lnTo>
                    <a:pt x="1" y="9"/>
                  </a:lnTo>
                  <a:lnTo>
                    <a:pt x="0" y="12"/>
                  </a:lnTo>
                  <a:lnTo>
                    <a:pt x="0" y="15"/>
                  </a:lnTo>
                  <a:lnTo>
                    <a:pt x="0" y="887"/>
                  </a:lnTo>
                  <a:lnTo>
                    <a:pt x="0" y="890"/>
                  </a:lnTo>
                  <a:lnTo>
                    <a:pt x="1" y="892"/>
                  </a:lnTo>
                  <a:lnTo>
                    <a:pt x="2" y="895"/>
                  </a:lnTo>
                  <a:lnTo>
                    <a:pt x="4" y="897"/>
                  </a:lnTo>
                  <a:lnTo>
                    <a:pt x="6" y="898"/>
                  </a:lnTo>
                  <a:lnTo>
                    <a:pt x="9" y="901"/>
                  </a:lnTo>
                  <a:lnTo>
                    <a:pt x="12" y="902"/>
                  </a:lnTo>
                  <a:lnTo>
                    <a:pt x="15" y="902"/>
                  </a:lnTo>
                  <a:lnTo>
                    <a:pt x="886" y="902"/>
                  </a:lnTo>
                  <a:lnTo>
                    <a:pt x="890" y="902"/>
                  </a:lnTo>
                  <a:lnTo>
                    <a:pt x="892" y="901"/>
                  </a:lnTo>
                  <a:lnTo>
                    <a:pt x="895" y="898"/>
                  </a:lnTo>
                  <a:lnTo>
                    <a:pt x="897" y="897"/>
                  </a:lnTo>
                  <a:lnTo>
                    <a:pt x="899" y="895"/>
                  </a:lnTo>
                  <a:lnTo>
                    <a:pt x="900" y="892"/>
                  </a:lnTo>
                  <a:lnTo>
                    <a:pt x="901" y="890"/>
                  </a:lnTo>
                  <a:lnTo>
                    <a:pt x="901" y="887"/>
                  </a:lnTo>
                  <a:lnTo>
                    <a:pt x="901" y="15"/>
                  </a:lnTo>
                  <a:lnTo>
                    <a:pt x="901" y="12"/>
                  </a:lnTo>
                  <a:lnTo>
                    <a:pt x="900" y="9"/>
                  </a:lnTo>
                  <a:lnTo>
                    <a:pt x="899" y="6"/>
                  </a:lnTo>
                  <a:lnTo>
                    <a:pt x="897" y="4"/>
                  </a:lnTo>
                  <a:lnTo>
                    <a:pt x="895" y="2"/>
                  </a:lnTo>
                  <a:lnTo>
                    <a:pt x="892" y="1"/>
                  </a:lnTo>
                  <a:lnTo>
                    <a:pt x="890" y="0"/>
                  </a:lnTo>
                  <a:lnTo>
                    <a:pt x="886" y="0"/>
                  </a:lnTo>
                  <a:close/>
                </a:path>
              </a:pathLst>
            </a:custGeom>
            <a:solidFill>
              <a:schemeClr val="bg1"/>
            </a:solidFill>
            <a:ln>
              <a:noFill/>
            </a:ln>
          </p:spPr>
          <p:style>
            <a:lnRef idx="0"/>
            <a:fillRef idx="0"/>
            <a:effectRef idx="0"/>
            <a:fontRef idx="minor"/>
          </p:style>
        </p:sp>
      </p:grpSp>
      <p:grpSp>
        <p:nvGrpSpPr>
          <p:cNvPr id="461" name="Group 93"/>
          <p:cNvGrpSpPr/>
          <p:nvPr/>
        </p:nvGrpSpPr>
        <p:grpSpPr>
          <a:xfrm>
            <a:off x="8644320" y="5625360"/>
            <a:ext cx="285480" cy="286920"/>
            <a:chOff x="8644320" y="5625360"/>
            <a:chExt cx="285480" cy="286920"/>
          </a:xfrm>
        </p:grpSpPr>
        <p:sp>
          <p:nvSpPr>
            <p:cNvPr id="462" name="CustomShape 94"/>
            <p:cNvSpPr/>
            <p:nvPr/>
          </p:nvSpPr>
          <p:spPr>
            <a:xfrm>
              <a:off x="8725320" y="5779440"/>
              <a:ext cx="122040" cy="63000"/>
            </a:xfrm>
            <a:custGeom>
              <a:avLst/>
              <a:gdLst/>
              <a:ahLst/>
              <a:rect l="l" t="t" r="r" b="b"/>
              <a:pathLst>
                <a:path w="385" h="202">
                  <a:moveTo>
                    <a:pt x="337" y="202"/>
                  </a:moveTo>
                  <a:lnTo>
                    <a:pt x="346" y="177"/>
                  </a:lnTo>
                  <a:lnTo>
                    <a:pt x="355" y="151"/>
                  </a:lnTo>
                  <a:lnTo>
                    <a:pt x="362" y="126"/>
                  </a:lnTo>
                  <a:lnTo>
                    <a:pt x="369" y="101"/>
                  </a:lnTo>
                  <a:lnTo>
                    <a:pt x="374" y="75"/>
                  </a:lnTo>
                  <a:lnTo>
                    <a:pt x="379" y="50"/>
                  </a:lnTo>
                  <a:lnTo>
                    <a:pt x="383" y="26"/>
                  </a:lnTo>
                  <a:lnTo>
                    <a:pt x="385" y="0"/>
                  </a:lnTo>
                  <a:lnTo>
                    <a:pt x="0" y="0"/>
                  </a:lnTo>
                  <a:lnTo>
                    <a:pt x="3" y="26"/>
                  </a:lnTo>
                  <a:lnTo>
                    <a:pt x="7" y="50"/>
                  </a:lnTo>
                  <a:lnTo>
                    <a:pt x="11" y="75"/>
                  </a:lnTo>
                  <a:lnTo>
                    <a:pt x="16" y="101"/>
                  </a:lnTo>
                  <a:lnTo>
                    <a:pt x="23" y="126"/>
                  </a:lnTo>
                  <a:lnTo>
                    <a:pt x="31" y="151"/>
                  </a:lnTo>
                  <a:lnTo>
                    <a:pt x="40" y="177"/>
                  </a:lnTo>
                  <a:lnTo>
                    <a:pt x="48" y="202"/>
                  </a:lnTo>
                  <a:lnTo>
                    <a:pt x="337" y="202"/>
                  </a:lnTo>
                  <a:close/>
                </a:path>
              </a:pathLst>
            </a:custGeom>
            <a:solidFill>
              <a:schemeClr val="bg1"/>
            </a:solidFill>
            <a:ln>
              <a:noFill/>
            </a:ln>
          </p:spPr>
          <p:style>
            <a:lnRef idx="0"/>
            <a:fillRef idx="0"/>
            <a:effectRef idx="0"/>
            <a:fontRef idx="minor"/>
          </p:style>
        </p:sp>
        <p:sp>
          <p:nvSpPr>
            <p:cNvPr id="463" name="CustomShape 95"/>
            <p:cNvSpPr/>
            <p:nvPr/>
          </p:nvSpPr>
          <p:spPr>
            <a:xfrm>
              <a:off x="8725320" y="5704560"/>
              <a:ext cx="123480" cy="64800"/>
            </a:xfrm>
            <a:custGeom>
              <a:avLst/>
              <a:gdLst/>
              <a:ahLst/>
              <a:rect l="l" t="t" r="r" b="b"/>
              <a:pathLst>
                <a:path w="390" h="203">
                  <a:moveTo>
                    <a:pt x="363" y="0"/>
                  </a:moveTo>
                  <a:lnTo>
                    <a:pt x="26" y="0"/>
                  </a:lnTo>
                  <a:lnTo>
                    <a:pt x="18" y="24"/>
                  </a:lnTo>
                  <a:lnTo>
                    <a:pt x="13" y="50"/>
                  </a:lnTo>
                  <a:lnTo>
                    <a:pt x="9" y="75"/>
                  </a:lnTo>
                  <a:lnTo>
                    <a:pt x="4" y="100"/>
                  </a:lnTo>
                  <a:lnTo>
                    <a:pt x="2" y="126"/>
                  </a:lnTo>
                  <a:lnTo>
                    <a:pt x="0" y="151"/>
                  </a:lnTo>
                  <a:lnTo>
                    <a:pt x="0" y="176"/>
                  </a:lnTo>
                  <a:lnTo>
                    <a:pt x="0" y="203"/>
                  </a:lnTo>
                  <a:lnTo>
                    <a:pt x="390" y="203"/>
                  </a:lnTo>
                  <a:lnTo>
                    <a:pt x="390" y="176"/>
                  </a:lnTo>
                  <a:lnTo>
                    <a:pt x="390" y="151"/>
                  </a:lnTo>
                  <a:lnTo>
                    <a:pt x="387" y="126"/>
                  </a:lnTo>
                  <a:lnTo>
                    <a:pt x="385" y="100"/>
                  </a:lnTo>
                  <a:lnTo>
                    <a:pt x="381" y="75"/>
                  </a:lnTo>
                  <a:lnTo>
                    <a:pt x="376" y="50"/>
                  </a:lnTo>
                  <a:lnTo>
                    <a:pt x="371" y="24"/>
                  </a:lnTo>
                  <a:lnTo>
                    <a:pt x="363" y="0"/>
                  </a:lnTo>
                  <a:close/>
                </a:path>
              </a:pathLst>
            </a:custGeom>
            <a:solidFill>
              <a:schemeClr val="bg1"/>
            </a:solidFill>
            <a:ln>
              <a:noFill/>
            </a:ln>
          </p:spPr>
          <p:style>
            <a:lnRef idx="0"/>
            <a:fillRef idx="0"/>
            <a:effectRef idx="0"/>
            <a:fontRef idx="minor"/>
          </p:style>
        </p:sp>
        <p:sp>
          <p:nvSpPr>
            <p:cNvPr id="464" name="CustomShape 96"/>
            <p:cNvSpPr/>
            <p:nvPr/>
          </p:nvSpPr>
          <p:spPr>
            <a:xfrm>
              <a:off x="8842680" y="5779440"/>
              <a:ext cx="87120" cy="63000"/>
            </a:xfrm>
            <a:custGeom>
              <a:avLst/>
              <a:gdLst/>
              <a:ahLst/>
              <a:rect l="l" t="t" r="r" b="b"/>
              <a:pathLst>
                <a:path w="274" h="202">
                  <a:moveTo>
                    <a:pt x="0" y="202"/>
                  </a:moveTo>
                  <a:lnTo>
                    <a:pt x="209" y="202"/>
                  </a:lnTo>
                  <a:lnTo>
                    <a:pt x="222" y="180"/>
                  </a:lnTo>
                  <a:lnTo>
                    <a:pt x="233" y="156"/>
                  </a:lnTo>
                  <a:lnTo>
                    <a:pt x="244" y="131"/>
                  </a:lnTo>
                  <a:lnTo>
                    <a:pt x="253" y="106"/>
                  </a:lnTo>
                  <a:lnTo>
                    <a:pt x="261" y="81"/>
                  </a:lnTo>
                  <a:lnTo>
                    <a:pt x="266" y="54"/>
                  </a:lnTo>
                  <a:lnTo>
                    <a:pt x="271" y="28"/>
                  </a:lnTo>
                  <a:lnTo>
                    <a:pt x="274" y="0"/>
                  </a:lnTo>
                  <a:lnTo>
                    <a:pt x="45" y="0"/>
                  </a:lnTo>
                  <a:lnTo>
                    <a:pt x="43" y="26"/>
                  </a:lnTo>
                  <a:lnTo>
                    <a:pt x="39" y="50"/>
                  </a:lnTo>
                  <a:lnTo>
                    <a:pt x="35" y="75"/>
                  </a:lnTo>
                  <a:lnTo>
                    <a:pt x="29" y="101"/>
                  </a:lnTo>
                  <a:lnTo>
                    <a:pt x="24" y="126"/>
                  </a:lnTo>
                  <a:lnTo>
                    <a:pt x="16" y="151"/>
                  </a:lnTo>
                  <a:lnTo>
                    <a:pt x="9" y="177"/>
                  </a:lnTo>
                  <a:lnTo>
                    <a:pt x="0" y="202"/>
                  </a:lnTo>
                  <a:lnTo>
                    <a:pt x="0" y="202"/>
                  </a:lnTo>
                  <a:close/>
                </a:path>
              </a:pathLst>
            </a:custGeom>
            <a:solidFill>
              <a:schemeClr val="bg1"/>
            </a:solidFill>
            <a:ln>
              <a:noFill/>
            </a:ln>
          </p:spPr>
          <p:style>
            <a:lnRef idx="0"/>
            <a:fillRef idx="0"/>
            <a:effectRef idx="0"/>
            <a:fontRef idx="minor"/>
          </p:style>
        </p:sp>
        <p:sp>
          <p:nvSpPr>
            <p:cNvPr id="465" name="CustomShape 97"/>
            <p:cNvSpPr/>
            <p:nvPr/>
          </p:nvSpPr>
          <p:spPr>
            <a:xfrm>
              <a:off x="8745840" y="5852160"/>
              <a:ext cx="82080" cy="60120"/>
            </a:xfrm>
            <a:custGeom>
              <a:avLst/>
              <a:gdLst/>
              <a:ahLst/>
              <a:rect l="l" t="t" r="r" b="b"/>
              <a:pathLst>
                <a:path w="262" h="186">
                  <a:moveTo>
                    <a:pt x="0" y="0"/>
                  </a:moveTo>
                  <a:lnTo>
                    <a:pt x="10" y="23"/>
                  </a:lnTo>
                  <a:lnTo>
                    <a:pt x="21" y="46"/>
                  </a:lnTo>
                  <a:lnTo>
                    <a:pt x="33" y="69"/>
                  </a:lnTo>
                  <a:lnTo>
                    <a:pt x="46" y="92"/>
                  </a:lnTo>
                  <a:lnTo>
                    <a:pt x="60" y="115"/>
                  </a:lnTo>
                  <a:lnTo>
                    <a:pt x="75" y="140"/>
                  </a:lnTo>
                  <a:lnTo>
                    <a:pt x="90" y="163"/>
                  </a:lnTo>
                  <a:lnTo>
                    <a:pt x="106" y="186"/>
                  </a:lnTo>
                  <a:lnTo>
                    <a:pt x="117" y="186"/>
                  </a:lnTo>
                  <a:lnTo>
                    <a:pt x="130" y="186"/>
                  </a:lnTo>
                  <a:lnTo>
                    <a:pt x="143" y="186"/>
                  </a:lnTo>
                  <a:lnTo>
                    <a:pt x="155" y="186"/>
                  </a:lnTo>
                  <a:lnTo>
                    <a:pt x="171" y="163"/>
                  </a:lnTo>
                  <a:lnTo>
                    <a:pt x="187" y="138"/>
                  </a:lnTo>
                  <a:lnTo>
                    <a:pt x="201" y="115"/>
                  </a:lnTo>
                  <a:lnTo>
                    <a:pt x="215" y="92"/>
                  </a:lnTo>
                  <a:lnTo>
                    <a:pt x="229" y="69"/>
                  </a:lnTo>
                  <a:lnTo>
                    <a:pt x="241" y="46"/>
                  </a:lnTo>
                  <a:lnTo>
                    <a:pt x="252" y="23"/>
                  </a:lnTo>
                  <a:lnTo>
                    <a:pt x="262" y="0"/>
                  </a:lnTo>
                  <a:lnTo>
                    <a:pt x="0" y="0"/>
                  </a:lnTo>
                  <a:close/>
                </a:path>
              </a:pathLst>
            </a:custGeom>
            <a:solidFill>
              <a:schemeClr val="bg1"/>
            </a:solidFill>
            <a:ln>
              <a:noFill/>
            </a:ln>
          </p:spPr>
          <p:style>
            <a:lnRef idx="0"/>
            <a:fillRef idx="0"/>
            <a:effectRef idx="0"/>
            <a:fontRef idx="minor"/>
          </p:style>
        </p:sp>
        <p:sp>
          <p:nvSpPr>
            <p:cNvPr id="466" name="CustomShape 98"/>
            <p:cNvSpPr/>
            <p:nvPr/>
          </p:nvSpPr>
          <p:spPr>
            <a:xfrm>
              <a:off x="8736480" y="5625360"/>
              <a:ext cx="101160" cy="69480"/>
            </a:xfrm>
            <a:custGeom>
              <a:avLst/>
              <a:gdLst/>
              <a:ahLst/>
              <a:rect l="l" t="t" r="r" b="b"/>
              <a:pathLst>
                <a:path w="317" h="220">
                  <a:moveTo>
                    <a:pt x="317" y="220"/>
                  </a:moveTo>
                  <a:lnTo>
                    <a:pt x="306" y="192"/>
                  </a:lnTo>
                  <a:lnTo>
                    <a:pt x="294" y="163"/>
                  </a:lnTo>
                  <a:lnTo>
                    <a:pt x="280" y="136"/>
                  </a:lnTo>
                  <a:lnTo>
                    <a:pt x="264" y="108"/>
                  </a:lnTo>
                  <a:lnTo>
                    <a:pt x="247" y="81"/>
                  </a:lnTo>
                  <a:lnTo>
                    <a:pt x="228" y="54"/>
                  </a:lnTo>
                  <a:lnTo>
                    <a:pt x="208" y="28"/>
                  </a:lnTo>
                  <a:lnTo>
                    <a:pt x="187" y="1"/>
                  </a:lnTo>
                  <a:lnTo>
                    <a:pt x="173" y="0"/>
                  </a:lnTo>
                  <a:lnTo>
                    <a:pt x="159" y="0"/>
                  </a:lnTo>
                  <a:lnTo>
                    <a:pt x="149" y="0"/>
                  </a:lnTo>
                  <a:lnTo>
                    <a:pt x="139" y="0"/>
                  </a:lnTo>
                  <a:lnTo>
                    <a:pt x="134" y="1"/>
                  </a:lnTo>
                  <a:lnTo>
                    <a:pt x="130" y="1"/>
                  </a:lnTo>
                  <a:lnTo>
                    <a:pt x="109" y="28"/>
                  </a:lnTo>
                  <a:lnTo>
                    <a:pt x="89" y="54"/>
                  </a:lnTo>
                  <a:lnTo>
                    <a:pt x="71" y="81"/>
                  </a:lnTo>
                  <a:lnTo>
                    <a:pt x="53" y="108"/>
                  </a:lnTo>
                  <a:lnTo>
                    <a:pt x="38" y="136"/>
                  </a:lnTo>
                  <a:lnTo>
                    <a:pt x="23" y="163"/>
                  </a:lnTo>
                  <a:lnTo>
                    <a:pt x="11" y="192"/>
                  </a:lnTo>
                  <a:lnTo>
                    <a:pt x="0" y="220"/>
                  </a:lnTo>
                  <a:lnTo>
                    <a:pt x="317" y="220"/>
                  </a:lnTo>
                  <a:close/>
                </a:path>
              </a:pathLst>
            </a:custGeom>
            <a:solidFill>
              <a:schemeClr val="bg1"/>
            </a:solidFill>
            <a:ln>
              <a:noFill/>
            </a:ln>
          </p:spPr>
          <p:style>
            <a:lnRef idx="0"/>
            <a:fillRef idx="0"/>
            <a:effectRef idx="0"/>
            <a:fontRef idx="minor"/>
          </p:style>
        </p:sp>
        <p:sp>
          <p:nvSpPr>
            <p:cNvPr id="467" name="CustomShape 99"/>
            <p:cNvSpPr/>
            <p:nvPr/>
          </p:nvSpPr>
          <p:spPr>
            <a:xfrm>
              <a:off x="8809560" y="5628600"/>
              <a:ext cx="99720" cy="66240"/>
            </a:xfrm>
            <a:custGeom>
              <a:avLst/>
              <a:gdLst/>
              <a:ahLst/>
              <a:rect l="l" t="t" r="r" b="b"/>
              <a:pathLst>
                <a:path w="316" h="214">
                  <a:moveTo>
                    <a:pt x="316" y="214"/>
                  </a:moveTo>
                  <a:lnTo>
                    <a:pt x="303" y="193"/>
                  </a:lnTo>
                  <a:lnTo>
                    <a:pt x="289" y="174"/>
                  </a:lnTo>
                  <a:lnTo>
                    <a:pt x="273" y="155"/>
                  </a:lnTo>
                  <a:lnTo>
                    <a:pt x="257" y="136"/>
                  </a:lnTo>
                  <a:lnTo>
                    <a:pt x="240" y="119"/>
                  </a:lnTo>
                  <a:lnTo>
                    <a:pt x="222" y="103"/>
                  </a:lnTo>
                  <a:lnTo>
                    <a:pt x="203" y="88"/>
                  </a:lnTo>
                  <a:lnTo>
                    <a:pt x="183" y="73"/>
                  </a:lnTo>
                  <a:lnTo>
                    <a:pt x="162" y="59"/>
                  </a:lnTo>
                  <a:lnTo>
                    <a:pt x="141" y="47"/>
                  </a:lnTo>
                  <a:lnTo>
                    <a:pt x="119" y="36"/>
                  </a:lnTo>
                  <a:lnTo>
                    <a:pt x="96" y="26"/>
                  </a:lnTo>
                  <a:lnTo>
                    <a:pt x="73" y="18"/>
                  </a:lnTo>
                  <a:lnTo>
                    <a:pt x="49" y="11"/>
                  </a:lnTo>
                  <a:lnTo>
                    <a:pt x="24" y="4"/>
                  </a:lnTo>
                  <a:lnTo>
                    <a:pt x="0" y="0"/>
                  </a:lnTo>
                  <a:lnTo>
                    <a:pt x="19" y="25"/>
                  </a:lnTo>
                  <a:lnTo>
                    <a:pt x="38" y="51"/>
                  </a:lnTo>
                  <a:lnTo>
                    <a:pt x="54" y="78"/>
                  </a:lnTo>
                  <a:lnTo>
                    <a:pt x="70" y="104"/>
                  </a:lnTo>
                  <a:lnTo>
                    <a:pt x="84" y="131"/>
                  </a:lnTo>
                  <a:lnTo>
                    <a:pt x="96" y="158"/>
                  </a:lnTo>
                  <a:lnTo>
                    <a:pt x="108" y="186"/>
                  </a:lnTo>
                  <a:lnTo>
                    <a:pt x="118" y="214"/>
                  </a:lnTo>
                  <a:lnTo>
                    <a:pt x="316" y="214"/>
                  </a:lnTo>
                  <a:close/>
                </a:path>
              </a:pathLst>
            </a:custGeom>
            <a:solidFill>
              <a:schemeClr val="bg1"/>
            </a:solidFill>
            <a:ln>
              <a:noFill/>
            </a:ln>
          </p:spPr>
          <p:style>
            <a:lnRef idx="0"/>
            <a:fillRef idx="0"/>
            <a:effectRef idx="0"/>
            <a:fontRef idx="minor"/>
          </p:style>
        </p:sp>
        <p:sp>
          <p:nvSpPr>
            <p:cNvPr id="468" name="CustomShape 100"/>
            <p:cNvSpPr/>
            <p:nvPr/>
          </p:nvSpPr>
          <p:spPr>
            <a:xfrm>
              <a:off x="8850600" y="5704560"/>
              <a:ext cx="78840" cy="64800"/>
            </a:xfrm>
            <a:custGeom>
              <a:avLst/>
              <a:gdLst/>
              <a:ahLst/>
              <a:rect l="l" t="t" r="r" b="b"/>
              <a:pathLst>
                <a:path w="252" h="203">
                  <a:moveTo>
                    <a:pt x="205" y="0"/>
                  </a:moveTo>
                  <a:lnTo>
                    <a:pt x="0" y="0"/>
                  </a:lnTo>
                  <a:lnTo>
                    <a:pt x="6" y="24"/>
                  </a:lnTo>
                  <a:lnTo>
                    <a:pt x="12" y="50"/>
                  </a:lnTo>
                  <a:lnTo>
                    <a:pt x="16" y="75"/>
                  </a:lnTo>
                  <a:lnTo>
                    <a:pt x="20" y="100"/>
                  </a:lnTo>
                  <a:lnTo>
                    <a:pt x="23" y="126"/>
                  </a:lnTo>
                  <a:lnTo>
                    <a:pt x="24" y="151"/>
                  </a:lnTo>
                  <a:lnTo>
                    <a:pt x="24" y="176"/>
                  </a:lnTo>
                  <a:lnTo>
                    <a:pt x="24" y="203"/>
                  </a:lnTo>
                  <a:lnTo>
                    <a:pt x="252" y="203"/>
                  </a:lnTo>
                  <a:lnTo>
                    <a:pt x="252" y="200"/>
                  </a:lnTo>
                  <a:lnTo>
                    <a:pt x="252" y="199"/>
                  </a:lnTo>
                  <a:lnTo>
                    <a:pt x="251" y="173"/>
                  </a:lnTo>
                  <a:lnTo>
                    <a:pt x="249" y="147"/>
                  </a:lnTo>
                  <a:lnTo>
                    <a:pt x="245" y="120"/>
                  </a:lnTo>
                  <a:lnTo>
                    <a:pt x="240" y="95"/>
                  </a:lnTo>
                  <a:lnTo>
                    <a:pt x="233" y="71"/>
                  </a:lnTo>
                  <a:lnTo>
                    <a:pt x="226" y="46"/>
                  </a:lnTo>
                  <a:lnTo>
                    <a:pt x="216" y="23"/>
                  </a:lnTo>
                  <a:lnTo>
                    <a:pt x="205" y="0"/>
                  </a:lnTo>
                  <a:close/>
                </a:path>
              </a:pathLst>
            </a:custGeom>
            <a:solidFill>
              <a:schemeClr val="bg1"/>
            </a:solidFill>
            <a:ln>
              <a:noFill/>
            </a:ln>
          </p:spPr>
          <p:style>
            <a:lnRef idx="0"/>
            <a:fillRef idx="0"/>
            <a:effectRef idx="0"/>
            <a:fontRef idx="minor"/>
          </p:style>
        </p:sp>
        <p:sp>
          <p:nvSpPr>
            <p:cNvPr id="469" name="CustomShape 101"/>
            <p:cNvSpPr/>
            <p:nvPr/>
          </p:nvSpPr>
          <p:spPr>
            <a:xfrm>
              <a:off x="8807760" y="5852160"/>
              <a:ext cx="95040" cy="58320"/>
            </a:xfrm>
            <a:custGeom>
              <a:avLst/>
              <a:gdLst/>
              <a:ahLst/>
              <a:rect l="l" t="t" r="r" b="b"/>
              <a:pathLst>
                <a:path w="300" h="181">
                  <a:moveTo>
                    <a:pt x="0" y="181"/>
                  </a:moveTo>
                  <a:lnTo>
                    <a:pt x="23" y="177"/>
                  </a:lnTo>
                  <a:lnTo>
                    <a:pt x="45" y="173"/>
                  </a:lnTo>
                  <a:lnTo>
                    <a:pt x="67" y="166"/>
                  </a:lnTo>
                  <a:lnTo>
                    <a:pt x="89" y="159"/>
                  </a:lnTo>
                  <a:lnTo>
                    <a:pt x="110" y="151"/>
                  </a:lnTo>
                  <a:lnTo>
                    <a:pt x="131" y="142"/>
                  </a:lnTo>
                  <a:lnTo>
                    <a:pt x="150" y="131"/>
                  </a:lnTo>
                  <a:lnTo>
                    <a:pt x="169" y="120"/>
                  </a:lnTo>
                  <a:lnTo>
                    <a:pt x="188" y="108"/>
                  </a:lnTo>
                  <a:lnTo>
                    <a:pt x="207" y="94"/>
                  </a:lnTo>
                  <a:lnTo>
                    <a:pt x="224" y="81"/>
                  </a:lnTo>
                  <a:lnTo>
                    <a:pt x="241" y="66"/>
                  </a:lnTo>
                  <a:lnTo>
                    <a:pt x="256" y="50"/>
                  </a:lnTo>
                  <a:lnTo>
                    <a:pt x="271" y="34"/>
                  </a:lnTo>
                  <a:lnTo>
                    <a:pt x="286" y="17"/>
                  </a:lnTo>
                  <a:lnTo>
                    <a:pt x="300" y="0"/>
                  </a:lnTo>
                  <a:lnTo>
                    <a:pt x="99" y="0"/>
                  </a:lnTo>
                  <a:lnTo>
                    <a:pt x="89" y="23"/>
                  </a:lnTo>
                  <a:lnTo>
                    <a:pt x="79" y="45"/>
                  </a:lnTo>
                  <a:lnTo>
                    <a:pt x="68" y="68"/>
                  </a:lnTo>
                  <a:lnTo>
                    <a:pt x="56" y="91"/>
                  </a:lnTo>
                  <a:lnTo>
                    <a:pt x="42" y="113"/>
                  </a:lnTo>
                  <a:lnTo>
                    <a:pt x="29" y="136"/>
                  </a:lnTo>
                  <a:lnTo>
                    <a:pt x="15" y="159"/>
                  </a:lnTo>
                  <a:lnTo>
                    <a:pt x="0" y="181"/>
                  </a:lnTo>
                  <a:lnTo>
                    <a:pt x="0" y="181"/>
                  </a:lnTo>
                  <a:close/>
                </a:path>
              </a:pathLst>
            </a:custGeom>
            <a:solidFill>
              <a:schemeClr val="bg1"/>
            </a:solidFill>
            <a:ln>
              <a:noFill/>
            </a:ln>
          </p:spPr>
          <p:style>
            <a:lnRef idx="0"/>
            <a:fillRef idx="0"/>
            <a:effectRef idx="0"/>
            <a:fontRef idx="minor"/>
          </p:style>
        </p:sp>
        <p:sp>
          <p:nvSpPr>
            <p:cNvPr id="470" name="CustomShape 102"/>
            <p:cNvSpPr/>
            <p:nvPr/>
          </p:nvSpPr>
          <p:spPr>
            <a:xfrm>
              <a:off x="8671320" y="5852160"/>
              <a:ext cx="95040" cy="58320"/>
            </a:xfrm>
            <a:custGeom>
              <a:avLst/>
              <a:gdLst/>
              <a:ahLst/>
              <a:rect l="l" t="t" r="r" b="b"/>
              <a:pathLst>
                <a:path w="299" h="181">
                  <a:moveTo>
                    <a:pt x="0" y="0"/>
                  </a:moveTo>
                  <a:lnTo>
                    <a:pt x="14" y="17"/>
                  </a:lnTo>
                  <a:lnTo>
                    <a:pt x="28" y="34"/>
                  </a:lnTo>
                  <a:lnTo>
                    <a:pt x="43" y="50"/>
                  </a:lnTo>
                  <a:lnTo>
                    <a:pt x="59" y="66"/>
                  </a:lnTo>
                  <a:lnTo>
                    <a:pt x="76" y="81"/>
                  </a:lnTo>
                  <a:lnTo>
                    <a:pt x="93" y="95"/>
                  </a:lnTo>
                  <a:lnTo>
                    <a:pt x="112" y="108"/>
                  </a:lnTo>
                  <a:lnTo>
                    <a:pt x="130" y="121"/>
                  </a:lnTo>
                  <a:lnTo>
                    <a:pt x="149" y="132"/>
                  </a:lnTo>
                  <a:lnTo>
                    <a:pt x="169" y="142"/>
                  </a:lnTo>
                  <a:lnTo>
                    <a:pt x="190" y="152"/>
                  </a:lnTo>
                  <a:lnTo>
                    <a:pt x="211" y="159"/>
                  </a:lnTo>
                  <a:lnTo>
                    <a:pt x="232" y="167"/>
                  </a:lnTo>
                  <a:lnTo>
                    <a:pt x="254" y="173"/>
                  </a:lnTo>
                  <a:lnTo>
                    <a:pt x="276" y="178"/>
                  </a:lnTo>
                  <a:lnTo>
                    <a:pt x="299" y="181"/>
                  </a:lnTo>
                  <a:lnTo>
                    <a:pt x="283" y="159"/>
                  </a:lnTo>
                  <a:lnTo>
                    <a:pt x="269" y="136"/>
                  </a:lnTo>
                  <a:lnTo>
                    <a:pt x="256" y="113"/>
                  </a:lnTo>
                  <a:lnTo>
                    <a:pt x="243" y="91"/>
                  </a:lnTo>
                  <a:lnTo>
                    <a:pt x="231" y="68"/>
                  </a:lnTo>
                  <a:lnTo>
                    <a:pt x="220" y="45"/>
                  </a:lnTo>
                  <a:lnTo>
                    <a:pt x="210" y="23"/>
                  </a:lnTo>
                  <a:lnTo>
                    <a:pt x="200" y="0"/>
                  </a:lnTo>
                  <a:lnTo>
                    <a:pt x="0" y="0"/>
                  </a:lnTo>
                  <a:close/>
                </a:path>
              </a:pathLst>
            </a:custGeom>
            <a:solidFill>
              <a:schemeClr val="bg1"/>
            </a:solidFill>
            <a:ln>
              <a:noFill/>
            </a:ln>
          </p:spPr>
          <p:style>
            <a:lnRef idx="0"/>
            <a:fillRef idx="0"/>
            <a:effectRef idx="0"/>
            <a:fontRef idx="minor"/>
          </p:style>
        </p:sp>
        <p:sp>
          <p:nvSpPr>
            <p:cNvPr id="471" name="CustomShape 103"/>
            <p:cNvSpPr/>
            <p:nvPr/>
          </p:nvSpPr>
          <p:spPr>
            <a:xfrm>
              <a:off x="8644320" y="5779440"/>
              <a:ext cx="87120" cy="63000"/>
            </a:xfrm>
            <a:custGeom>
              <a:avLst/>
              <a:gdLst/>
              <a:ahLst/>
              <a:rect l="l" t="t" r="r" b="b"/>
              <a:pathLst>
                <a:path w="275" h="202">
                  <a:moveTo>
                    <a:pt x="229" y="0"/>
                  </a:moveTo>
                  <a:lnTo>
                    <a:pt x="0" y="0"/>
                  </a:lnTo>
                  <a:lnTo>
                    <a:pt x="4" y="28"/>
                  </a:lnTo>
                  <a:lnTo>
                    <a:pt x="9" y="54"/>
                  </a:lnTo>
                  <a:lnTo>
                    <a:pt x="15" y="81"/>
                  </a:lnTo>
                  <a:lnTo>
                    <a:pt x="22" y="106"/>
                  </a:lnTo>
                  <a:lnTo>
                    <a:pt x="32" y="131"/>
                  </a:lnTo>
                  <a:lnTo>
                    <a:pt x="42" y="156"/>
                  </a:lnTo>
                  <a:lnTo>
                    <a:pt x="54" y="180"/>
                  </a:lnTo>
                  <a:lnTo>
                    <a:pt x="68" y="202"/>
                  </a:lnTo>
                  <a:lnTo>
                    <a:pt x="275" y="202"/>
                  </a:lnTo>
                  <a:lnTo>
                    <a:pt x="266" y="177"/>
                  </a:lnTo>
                  <a:lnTo>
                    <a:pt x="258" y="151"/>
                  </a:lnTo>
                  <a:lnTo>
                    <a:pt x="250" y="126"/>
                  </a:lnTo>
                  <a:lnTo>
                    <a:pt x="245" y="101"/>
                  </a:lnTo>
                  <a:lnTo>
                    <a:pt x="239" y="75"/>
                  </a:lnTo>
                  <a:lnTo>
                    <a:pt x="235" y="51"/>
                  </a:lnTo>
                  <a:lnTo>
                    <a:pt x="232" y="26"/>
                  </a:lnTo>
                  <a:lnTo>
                    <a:pt x="229" y="0"/>
                  </a:lnTo>
                  <a:close/>
                </a:path>
              </a:pathLst>
            </a:custGeom>
            <a:solidFill>
              <a:schemeClr val="bg1"/>
            </a:solidFill>
            <a:ln>
              <a:noFill/>
            </a:ln>
          </p:spPr>
          <p:style>
            <a:lnRef idx="0"/>
            <a:fillRef idx="0"/>
            <a:effectRef idx="0"/>
            <a:fontRef idx="minor"/>
          </p:style>
        </p:sp>
        <p:sp>
          <p:nvSpPr>
            <p:cNvPr id="472" name="CustomShape 104"/>
            <p:cNvSpPr/>
            <p:nvPr/>
          </p:nvSpPr>
          <p:spPr>
            <a:xfrm>
              <a:off x="8644320" y="5704560"/>
              <a:ext cx="78840" cy="64800"/>
            </a:xfrm>
            <a:custGeom>
              <a:avLst/>
              <a:gdLst/>
              <a:ahLst/>
              <a:rect l="l" t="t" r="r" b="b"/>
              <a:pathLst>
                <a:path w="252" h="203">
                  <a:moveTo>
                    <a:pt x="252" y="0"/>
                  </a:moveTo>
                  <a:lnTo>
                    <a:pt x="42" y="0"/>
                  </a:lnTo>
                  <a:lnTo>
                    <a:pt x="33" y="22"/>
                  </a:lnTo>
                  <a:lnTo>
                    <a:pt x="25" y="44"/>
                  </a:lnTo>
                  <a:lnTo>
                    <a:pt x="17" y="67"/>
                  </a:lnTo>
                  <a:lnTo>
                    <a:pt x="11" y="91"/>
                  </a:lnTo>
                  <a:lnTo>
                    <a:pt x="6" y="116"/>
                  </a:lnTo>
                  <a:lnTo>
                    <a:pt x="3" y="140"/>
                  </a:lnTo>
                  <a:lnTo>
                    <a:pt x="0" y="165"/>
                  </a:lnTo>
                  <a:lnTo>
                    <a:pt x="0" y="192"/>
                  </a:lnTo>
                  <a:lnTo>
                    <a:pt x="0" y="197"/>
                  </a:lnTo>
                  <a:lnTo>
                    <a:pt x="0" y="203"/>
                  </a:lnTo>
                  <a:lnTo>
                    <a:pt x="228" y="203"/>
                  </a:lnTo>
                  <a:lnTo>
                    <a:pt x="228" y="176"/>
                  </a:lnTo>
                  <a:lnTo>
                    <a:pt x="228" y="151"/>
                  </a:lnTo>
                  <a:lnTo>
                    <a:pt x="229" y="126"/>
                  </a:lnTo>
                  <a:lnTo>
                    <a:pt x="233" y="100"/>
                  </a:lnTo>
                  <a:lnTo>
                    <a:pt x="236" y="75"/>
                  </a:lnTo>
                  <a:lnTo>
                    <a:pt x="240" y="50"/>
                  </a:lnTo>
                  <a:lnTo>
                    <a:pt x="246" y="24"/>
                  </a:lnTo>
                  <a:lnTo>
                    <a:pt x="252" y="0"/>
                  </a:lnTo>
                  <a:close/>
                </a:path>
              </a:pathLst>
            </a:custGeom>
            <a:solidFill>
              <a:schemeClr val="bg1"/>
            </a:solidFill>
            <a:ln>
              <a:noFill/>
            </a:ln>
          </p:spPr>
          <p:style>
            <a:lnRef idx="0"/>
            <a:fillRef idx="0"/>
            <a:effectRef idx="0"/>
            <a:fontRef idx="minor"/>
          </p:style>
        </p:sp>
        <p:sp>
          <p:nvSpPr>
            <p:cNvPr id="473" name="CustomShape 105"/>
            <p:cNvSpPr/>
            <p:nvPr/>
          </p:nvSpPr>
          <p:spPr>
            <a:xfrm>
              <a:off x="8663400" y="5628600"/>
              <a:ext cx="101160" cy="66240"/>
            </a:xfrm>
            <a:custGeom>
              <a:avLst/>
              <a:gdLst/>
              <a:ahLst/>
              <a:rect l="l" t="t" r="r" b="b"/>
              <a:pathLst>
                <a:path w="321" h="214">
                  <a:moveTo>
                    <a:pt x="321" y="0"/>
                  </a:moveTo>
                  <a:lnTo>
                    <a:pt x="295" y="4"/>
                  </a:lnTo>
                  <a:lnTo>
                    <a:pt x="269" y="10"/>
                  </a:lnTo>
                  <a:lnTo>
                    <a:pt x="245" y="17"/>
                  </a:lnTo>
                  <a:lnTo>
                    <a:pt x="221" y="26"/>
                  </a:lnTo>
                  <a:lnTo>
                    <a:pt x="198" y="36"/>
                  </a:lnTo>
                  <a:lnTo>
                    <a:pt x="175" y="46"/>
                  </a:lnTo>
                  <a:lnTo>
                    <a:pt x="153" y="59"/>
                  </a:lnTo>
                  <a:lnTo>
                    <a:pt x="132" y="72"/>
                  </a:lnTo>
                  <a:lnTo>
                    <a:pt x="112" y="87"/>
                  </a:lnTo>
                  <a:lnTo>
                    <a:pt x="93" y="102"/>
                  </a:lnTo>
                  <a:lnTo>
                    <a:pt x="75" y="119"/>
                  </a:lnTo>
                  <a:lnTo>
                    <a:pt x="58" y="135"/>
                  </a:lnTo>
                  <a:lnTo>
                    <a:pt x="42" y="154"/>
                  </a:lnTo>
                  <a:lnTo>
                    <a:pt x="26" y="174"/>
                  </a:lnTo>
                  <a:lnTo>
                    <a:pt x="12" y="193"/>
                  </a:lnTo>
                  <a:lnTo>
                    <a:pt x="0" y="214"/>
                  </a:lnTo>
                  <a:lnTo>
                    <a:pt x="202" y="214"/>
                  </a:lnTo>
                  <a:lnTo>
                    <a:pt x="213" y="186"/>
                  </a:lnTo>
                  <a:lnTo>
                    <a:pt x="224" y="158"/>
                  </a:lnTo>
                  <a:lnTo>
                    <a:pt x="238" y="131"/>
                  </a:lnTo>
                  <a:lnTo>
                    <a:pt x="251" y="104"/>
                  </a:lnTo>
                  <a:lnTo>
                    <a:pt x="266" y="77"/>
                  </a:lnTo>
                  <a:lnTo>
                    <a:pt x="284" y="50"/>
                  </a:lnTo>
                  <a:lnTo>
                    <a:pt x="301" y="25"/>
                  </a:lnTo>
                  <a:lnTo>
                    <a:pt x="321" y="0"/>
                  </a:lnTo>
                  <a:lnTo>
                    <a:pt x="321" y="0"/>
                  </a:lnTo>
                  <a:close/>
                </a:path>
              </a:pathLst>
            </a:custGeom>
            <a:solidFill>
              <a:schemeClr val="bg1"/>
            </a:solidFill>
            <a:ln>
              <a:noFill/>
            </a:ln>
          </p:spPr>
          <p:style>
            <a:lnRef idx="0"/>
            <a:fillRef idx="0"/>
            <a:effectRef idx="0"/>
            <a:fontRef idx="minor"/>
          </p:style>
        </p:sp>
      </p:grpSp>
      <p:grpSp>
        <p:nvGrpSpPr>
          <p:cNvPr id="474" name="Group 106"/>
          <p:cNvGrpSpPr/>
          <p:nvPr/>
        </p:nvGrpSpPr>
        <p:grpSpPr>
          <a:xfrm>
            <a:off x="9093600" y="4071240"/>
            <a:ext cx="229680" cy="285480"/>
            <a:chOff x="9093600" y="4071240"/>
            <a:chExt cx="229680" cy="285480"/>
          </a:xfrm>
        </p:grpSpPr>
        <p:sp>
          <p:nvSpPr>
            <p:cNvPr id="475" name="CustomShape 107"/>
            <p:cNvSpPr/>
            <p:nvPr/>
          </p:nvSpPr>
          <p:spPr>
            <a:xfrm>
              <a:off x="9188640" y="4071240"/>
              <a:ext cx="134640" cy="285480"/>
            </a:xfrm>
            <a:custGeom>
              <a:avLst/>
              <a:gdLst/>
              <a:ahLst/>
              <a:rect l="l" t="t" r="r" b="b"/>
              <a:pathLst>
                <a:path w="421" h="902">
                  <a:moveTo>
                    <a:pt x="406" y="0"/>
                  </a:moveTo>
                  <a:lnTo>
                    <a:pt x="16" y="0"/>
                  </a:lnTo>
                  <a:lnTo>
                    <a:pt x="12" y="1"/>
                  </a:lnTo>
                  <a:lnTo>
                    <a:pt x="9" y="2"/>
                  </a:lnTo>
                  <a:lnTo>
                    <a:pt x="7" y="3"/>
                  </a:lnTo>
                  <a:lnTo>
                    <a:pt x="5" y="5"/>
                  </a:lnTo>
                  <a:lnTo>
                    <a:pt x="3" y="8"/>
                  </a:lnTo>
                  <a:lnTo>
                    <a:pt x="1" y="10"/>
                  </a:lnTo>
                  <a:lnTo>
                    <a:pt x="0" y="12"/>
                  </a:lnTo>
                  <a:lnTo>
                    <a:pt x="0" y="15"/>
                  </a:lnTo>
                  <a:lnTo>
                    <a:pt x="0" y="61"/>
                  </a:lnTo>
                  <a:lnTo>
                    <a:pt x="256" y="61"/>
                  </a:lnTo>
                  <a:lnTo>
                    <a:pt x="259" y="61"/>
                  </a:lnTo>
                  <a:lnTo>
                    <a:pt x="261" y="62"/>
                  </a:lnTo>
                  <a:lnTo>
                    <a:pt x="265" y="63"/>
                  </a:lnTo>
                  <a:lnTo>
                    <a:pt x="267" y="65"/>
                  </a:lnTo>
                  <a:lnTo>
                    <a:pt x="268" y="67"/>
                  </a:lnTo>
                  <a:lnTo>
                    <a:pt x="270" y="69"/>
                  </a:lnTo>
                  <a:lnTo>
                    <a:pt x="270" y="73"/>
                  </a:lnTo>
                  <a:lnTo>
                    <a:pt x="271" y="76"/>
                  </a:lnTo>
                  <a:lnTo>
                    <a:pt x="270" y="78"/>
                  </a:lnTo>
                  <a:lnTo>
                    <a:pt x="270" y="81"/>
                  </a:lnTo>
                  <a:lnTo>
                    <a:pt x="268" y="84"/>
                  </a:lnTo>
                  <a:lnTo>
                    <a:pt x="267" y="86"/>
                  </a:lnTo>
                  <a:lnTo>
                    <a:pt x="265" y="88"/>
                  </a:lnTo>
                  <a:lnTo>
                    <a:pt x="261" y="89"/>
                  </a:lnTo>
                  <a:lnTo>
                    <a:pt x="259" y="90"/>
                  </a:lnTo>
                  <a:lnTo>
                    <a:pt x="256" y="90"/>
                  </a:lnTo>
                  <a:lnTo>
                    <a:pt x="0" y="90"/>
                  </a:lnTo>
                  <a:lnTo>
                    <a:pt x="0" y="151"/>
                  </a:lnTo>
                  <a:lnTo>
                    <a:pt x="194" y="151"/>
                  </a:lnTo>
                  <a:lnTo>
                    <a:pt x="197" y="151"/>
                  </a:lnTo>
                  <a:lnTo>
                    <a:pt x="200" y="152"/>
                  </a:lnTo>
                  <a:lnTo>
                    <a:pt x="203" y="153"/>
                  </a:lnTo>
                  <a:lnTo>
                    <a:pt x="205" y="155"/>
                  </a:lnTo>
                  <a:lnTo>
                    <a:pt x="206" y="157"/>
                  </a:lnTo>
                  <a:lnTo>
                    <a:pt x="207" y="160"/>
                  </a:lnTo>
                  <a:lnTo>
                    <a:pt x="208" y="163"/>
                  </a:lnTo>
                  <a:lnTo>
                    <a:pt x="210" y="166"/>
                  </a:lnTo>
                  <a:lnTo>
                    <a:pt x="208" y="168"/>
                  </a:lnTo>
                  <a:lnTo>
                    <a:pt x="207" y="172"/>
                  </a:lnTo>
                  <a:lnTo>
                    <a:pt x="206" y="174"/>
                  </a:lnTo>
                  <a:lnTo>
                    <a:pt x="205" y="176"/>
                  </a:lnTo>
                  <a:lnTo>
                    <a:pt x="203" y="178"/>
                  </a:lnTo>
                  <a:lnTo>
                    <a:pt x="200" y="179"/>
                  </a:lnTo>
                  <a:lnTo>
                    <a:pt x="197" y="181"/>
                  </a:lnTo>
                  <a:lnTo>
                    <a:pt x="194" y="181"/>
                  </a:lnTo>
                  <a:lnTo>
                    <a:pt x="0" y="181"/>
                  </a:lnTo>
                  <a:lnTo>
                    <a:pt x="0" y="241"/>
                  </a:lnTo>
                  <a:lnTo>
                    <a:pt x="132" y="241"/>
                  </a:lnTo>
                  <a:lnTo>
                    <a:pt x="136" y="241"/>
                  </a:lnTo>
                  <a:lnTo>
                    <a:pt x="138" y="242"/>
                  </a:lnTo>
                  <a:lnTo>
                    <a:pt x="140" y="243"/>
                  </a:lnTo>
                  <a:lnTo>
                    <a:pt x="142" y="245"/>
                  </a:lnTo>
                  <a:lnTo>
                    <a:pt x="145" y="248"/>
                  </a:lnTo>
                  <a:lnTo>
                    <a:pt x="146" y="250"/>
                  </a:lnTo>
                  <a:lnTo>
                    <a:pt x="147" y="253"/>
                  </a:lnTo>
                  <a:lnTo>
                    <a:pt x="147" y="255"/>
                  </a:lnTo>
                  <a:lnTo>
                    <a:pt x="147" y="259"/>
                  </a:lnTo>
                  <a:lnTo>
                    <a:pt x="146" y="262"/>
                  </a:lnTo>
                  <a:lnTo>
                    <a:pt x="145" y="264"/>
                  </a:lnTo>
                  <a:lnTo>
                    <a:pt x="142" y="266"/>
                  </a:lnTo>
                  <a:lnTo>
                    <a:pt x="140" y="269"/>
                  </a:lnTo>
                  <a:lnTo>
                    <a:pt x="138" y="270"/>
                  </a:lnTo>
                  <a:lnTo>
                    <a:pt x="136" y="271"/>
                  </a:lnTo>
                  <a:lnTo>
                    <a:pt x="132" y="271"/>
                  </a:lnTo>
                  <a:lnTo>
                    <a:pt x="0" y="271"/>
                  </a:lnTo>
                  <a:lnTo>
                    <a:pt x="0" y="301"/>
                  </a:lnTo>
                  <a:lnTo>
                    <a:pt x="136" y="301"/>
                  </a:lnTo>
                  <a:lnTo>
                    <a:pt x="139" y="302"/>
                  </a:lnTo>
                  <a:lnTo>
                    <a:pt x="141" y="302"/>
                  </a:lnTo>
                  <a:lnTo>
                    <a:pt x="143" y="304"/>
                  </a:lnTo>
                  <a:lnTo>
                    <a:pt x="147" y="305"/>
                  </a:lnTo>
                  <a:lnTo>
                    <a:pt x="148" y="307"/>
                  </a:lnTo>
                  <a:lnTo>
                    <a:pt x="149" y="310"/>
                  </a:lnTo>
                  <a:lnTo>
                    <a:pt x="150" y="313"/>
                  </a:lnTo>
                  <a:lnTo>
                    <a:pt x="150" y="316"/>
                  </a:lnTo>
                  <a:lnTo>
                    <a:pt x="151" y="902"/>
                  </a:lnTo>
                  <a:lnTo>
                    <a:pt x="181" y="902"/>
                  </a:lnTo>
                  <a:lnTo>
                    <a:pt x="181" y="766"/>
                  </a:lnTo>
                  <a:lnTo>
                    <a:pt x="181" y="763"/>
                  </a:lnTo>
                  <a:lnTo>
                    <a:pt x="182" y="761"/>
                  </a:lnTo>
                  <a:lnTo>
                    <a:pt x="183" y="757"/>
                  </a:lnTo>
                  <a:lnTo>
                    <a:pt x="185" y="755"/>
                  </a:lnTo>
                  <a:lnTo>
                    <a:pt x="188" y="754"/>
                  </a:lnTo>
                  <a:lnTo>
                    <a:pt x="190" y="752"/>
                  </a:lnTo>
                  <a:lnTo>
                    <a:pt x="193" y="752"/>
                  </a:lnTo>
                  <a:lnTo>
                    <a:pt x="195" y="751"/>
                  </a:lnTo>
                  <a:lnTo>
                    <a:pt x="316" y="751"/>
                  </a:lnTo>
                  <a:lnTo>
                    <a:pt x="319" y="752"/>
                  </a:lnTo>
                  <a:lnTo>
                    <a:pt x="322" y="752"/>
                  </a:lnTo>
                  <a:lnTo>
                    <a:pt x="324" y="754"/>
                  </a:lnTo>
                  <a:lnTo>
                    <a:pt x="326" y="755"/>
                  </a:lnTo>
                  <a:lnTo>
                    <a:pt x="328" y="757"/>
                  </a:lnTo>
                  <a:lnTo>
                    <a:pt x="330" y="761"/>
                  </a:lnTo>
                  <a:lnTo>
                    <a:pt x="331" y="763"/>
                  </a:lnTo>
                  <a:lnTo>
                    <a:pt x="331" y="766"/>
                  </a:lnTo>
                  <a:lnTo>
                    <a:pt x="331" y="902"/>
                  </a:lnTo>
                  <a:lnTo>
                    <a:pt x="406" y="902"/>
                  </a:lnTo>
                  <a:lnTo>
                    <a:pt x="409" y="901"/>
                  </a:lnTo>
                  <a:lnTo>
                    <a:pt x="412" y="901"/>
                  </a:lnTo>
                  <a:lnTo>
                    <a:pt x="414" y="898"/>
                  </a:lnTo>
                  <a:lnTo>
                    <a:pt x="417" y="897"/>
                  </a:lnTo>
                  <a:lnTo>
                    <a:pt x="419" y="895"/>
                  </a:lnTo>
                  <a:lnTo>
                    <a:pt x="420" y="892"/>
                  </a:lnTo>
                  <a:lnTo>
                    <a:pt x="421" y="890"/>
                  </a:lnTo>
                  <a:lnTo>
                    <a:pt x="421" y="886"/>
                  </a:lnTo>
                  <a:lnTo>
                    <a:pt x="421" y="15"/>
                  </a:lnTo>
                  <a:lnTo>
                    <a:pt x="421" y="12"/>
                  </a:lnTo>
                  <a:lnTo>
                    <a:pt x="420" y="10"/>
                  </a:lnTo>
                  <a:lnTo>
                    <a:pt x="419" y="8"/>
                  </a:lnTo>
                  <a:lnTo>
                    <a:pt x="417" y="4"/>
                  </a:lnTo>
                  <a:lnTo>
                    <a:pt x="414" y="3"/>
                  </a:lnTo>
                  <a:lnTo>
                    <a:pt x="412" y="2"/>
                  </a:lnTo>
                  <a:lnTo>
                    <a:pt x="409" y="1"/>
                  </a:lnTo>
                  <a:lnTo>
                    <a:pt x="406" y="0"/>
                  </a:lnTo>
                  <a:close/>
                </a:path>
              </a:pathLst>
            </a:custGeom>
            <a:solidFill>
              <a:schemeClr val="bg1"/>
            </a:solidFill>
            <a:ln>
              <a:noFill/>
            </a:ln>
          </p:spPr>
          <p:style>
            <a:lnRef idx="0"/>
            <a:fillRef idx="0"/>
            <a:effectRef idx="0"/>
            <a:fontRef idx="minor"/>
          </p:style>
        </p:sp>
        <p:sp>
          <p:nvSpPr>
            <p:cNvPr id="476" name="CustomShape 108"/>
            <p:cNvSpPr/>
            <p:nvPr/>
          </p:nvSpPr>
          <p:spPr>
            <a:xfrm>
              <a:off x="9093600" y="4176000"/>
              <a:ext cx="132840" cy="180720"/>
            </a:xfrm>
            <a:custGeom>
              <a:avLst/>
              <a:gdLst/>
              <a:ahLst/>
              <a:rect l="l" t="t" r="r" b="b"/>
              <a:pathLst>
                <a:path w="420" h="572">
                  <a:moveTo>
                    <a:pt x="15" y="0"/>
                  </a:moveTo>
                  <a:lnTo>
                    <a:pt x="0" y="0"/>
                  </a:lnTo>
                  <a:lnTo>
                    <a:pt x="0" y="16"/>
                  </a:lnTo>
                  <a:lnTo>
                    <a:pt x="0" y="91"/>
                  </a:lnTo>
                  <a:lnTo>
                    <a:pt x="186" y="91"/>
                  </a:lnTo>
                  <a:lnTo>
                    <a:pt x="188" y="92"/>
                  </a:lnTo>
                  <a:lnTo>
                    <a:pt x="191" y="92"/>
                  </a:lnTo>
                  <a:lnTo>
                    <a:pt x="194" y="94"/>
                  </a:lnTo>
                  <a:lnTo>
                    <a:pt x="196" y="95"/>
                  </a:lnTo>
                  <a:lnTo>
                    <a:pt x="198" y="97"/>
                  </a:lnTo>
                  <a:lnTo>
                    <a:pt x="199" y="100"/>
                  </a:lnTo>
                  <a:lnTo>
                    <a:pt x="200" y="103"/>
                  </a:lnTo>
                  <a:lnTo>
                    <a:pt x="200" y="106"/>
                  </a:lnTo>
                  <a:lnTo>
                    <a:pt x="200" y="109"/>
                  </a:lnTo>
                  <a:lnTo>
                    <a:pt x="199" y="111"/>
                  </a:lnTo>
                  <a:lnTo>
                    <a:pt x="198" y="115"/>
                  </a:lnTo>
                  <a:lnTo>
                    <a:pt x="196" y="117"/>
                  </a:lnTo>
                  <a:lnTo>
                    <a:pt x="194" y="118"/>
                  </a:lnTo>
                  <a:lnTo>
                    <a:pt x="191" y="120"/>
                  </a:lnTo>
                  <a:lnTo>
                    <a:pt x="188" y="120"/>
                  </a:lnTo>
                  <a:lnTo>
                    <a:pt x="186" y="121"/>
                  </a:lnTo>
                  <a:lnTo>
                    <a:pt x="0" y="121"/>
                  </a:lnTo>
                  <a:lnTo>
                    <a:pt x="0" y="181"/>
                  </a:lnTo>
                  <a:lnTo>
                    <a:pt x="155" y="181"/>
                  </a:lnTo>
                  <a:lnTo>
                    <a:pt x="157" y="181"/>
                  </a:lnTo>
                  <a:lnTo>
                    <a:pt x="161" y="182"/>
                  </a:lnTo>
                  <a:lnTo>
                    <a:pt x="163" y="184"/>
                  </a:lnTo>
                  <a:lnTo>
                    <a:pt x="165" y="185"/>
                  </a:lnTo>
                  <a:lnTo>
                    <a:pt x="167" y="187"/>
                  </a:lnTo>
                  <a:lnTo>
                    <a:pt x="168" y="191"/>
                  </a:lnTo>
                  <a:lnTo>
                    <a:pt x="169" y="193"/>
                  </a:lnTo>
                  <a:lnTo>
                    <a:pt x="169" y="196"/>
                  </a:lnTo>
                  <a:lnTo>
                    <a:pt x="169" y="200"/>
                  </a:lnTo>
                  <a:lnTo>
                    <a:pt x="168" y="202"/>
                  </a:lnTo>
                  <a:lnTo>
                    <a:pt x="167" y="204"/>
                  </a:lnTo>
                  <a:lnTo>
                    <a:pt x="165" y="206"/>
                  </a:lnTo>
                  <a:lnTo>
                    <a:pt x="163" y="208"/>
                  </a:lnTo>
                  <a:lnTo>
                    <a:pt x="161" y="209"/>
                  </a:lnTo>
                  <a:lnTo>
                    <a:pt x="157" y="211"/>
                  </a:lnTo>
                  <a:lnTo>
                    <a:pt x="155" y="211"/>
                  </a:lnTo>
                  <a:lnTo>
                    <a:pt x="0" y="211"/>
                  </a:lnTo>
                  <a:lnTo>
                    <a:pt x="0" y="271"/>
                  </a:lnTo>
                  <a:lnTo>
                    <a:pt x="93" y="271"/>
                  </a:lnTo>
                  <a:lnTo>
                    <a:pt x="96" y="271"/>
                  </a:lnTo>
                  <a:lnTo>
                    <a:pt x="99" y="272"/>
                  </a:lnTo>
                  <a:lnTo>
                    <a:pt x="101" y="273"/>
                  </a:lnTo>
                  <a:lnTo>
                    <a:pt x="103" y="275"/>
                  </a:lnTo>
                  <a:lnTo>
                    <a:pt x="105" y="278"/>
                  </a:lnTo>
                  <a:lnTo>
                    <a:pt x="107" y="280"/>
                  </a:lnTo>
                  <a:lnTo>
                    <a:pt x="108" y="283"/>
                  </a:lnTo>
                  <a:lnTo>
                    <a:pt x="108" y="286"/>
                  </a:lnTo>
                  <a:lnTo>
                    <a:pt x="108" y="289"/>
                  </a:lnTo>
                  <a:lnTo>
                    <a:pt x="107" y="292"/>
                  </a:lnTo>
                  <a:lnTo>
                    <a:pt x="105" y="294"/>
                  </a:lnTo>
                  <a:lnTo>
                    <a:pt x="103" y="296"/>
                  </a:lnTo>
                  <a:lnTo>
                    <a:pt x="101" y="299"/>
                  </a:lnTo>
                  <a:lnTo>
                    <a:pt x="99" y="300"/>
                  </a:lnTo>
                  <a:lnTo>
                    <a:pt x="96" y="301"/>
                  </a:lnTo>
                  <a:lnTo>
                    <a:pt x="93" y="301"/>
                  </a:lnTo>
                  <a:lnTo>
                    <a:pt x="0" y="301"/>
                  </a:lnTo>
                  <a:lnTo>
                    <a:pt x="0" y="556"/>
                  </a:lnTo>
                  <a:lnTo>
                    <a:pt x="0" y="572"/>
                  </a:lnTo>
                  <a:lnTo>
                    <a:pt x="15" y="572"/>
                  </a:lnTo>
                  <a:lnTo>
                    <a:pt x="90" y="572"/>
                  </a:lnTo>
                  <a:lnTo>
                    <a:pt x="90" y="436"/>
                  </a:lnTo>
                  <a:lnTo>
                    <a:pt x="90" y="433"/>
                  </a:lnTo>
                  <a:lnTo>
                    <a:pt x="91" y="431"/>
                  </a:lnTo>
                  <a:lnTo>
                    <a:pt x="93" y="427"/>
                  </a:lnTo>
                  <a:lnTo>
                    <a:pt x="94" y="425"/>
                  </a:lnTo>
                  <a:lnTo>
                    <a:pt x="97" y="424"/>
                  </a:lnTo>
                  <a:lnTo>
                    <a:pt x="100" y="422"/>
                  </a:lnTo>
                  <a:lnTo>
                    <a:pt x="102" y="422"/>
                  </a:lnTo>
                  <a:lnTo>
                    <a:pt x="105" y="421"/>
                  </a:lnTo>
                  <a:lnTo>
                    <a:pt x="225" y="421"/>
                  </a:lnTo>
                  <a:lnTo>
                    <a:pt x="229" y="422"/>
                  </a:lnTo>
                  <a:lnTo>
                    <a:pt x="231" y="422"/>
                  </a:lnTo>
                  <a:lnTo>
                    <a:pt x="234" y="424"/>
                  </a:lnTo>
                  <a:lnTo>
                    <a:pt x="237" y="425"/>
                  </a:lnTo>
                  <a:lnTo>
                    <a:pt x="238" y="427"/>
                  </a:lnTo>
                  <a:lnTo>
                    <a:pt x="239" y="431"/>
                  </a:lnTo>
                  <a:lnTo>
                    <a:pt x="240" y="433"/>
                  </a:lnTo>
                  <a:lnTo>
                    <a:pt x="241" y="436"/>
                  </a:lnTo>
                  <a:lnTo>
                    <a:pt x="241" y="572"/>
                  </a:lnTo>
                  <a:lnTo>
                    <a:pt x="406" y="572"/>
                  </a:lnTo>
                  <a:lnTo>
                    <a:pt x="420" y="572"/>
                  </a:lnTo>
                  <a:lnTo>
                    <a:pt x="420" y="556"/>
                  </a:lnTo>
                  <a:lnTo>
                    <a:pt x="420" y="16"/>
                  </a:lnTo>
                  <a:lnTo>
                    <a:pt x="420" y="0"/>
                  </a:lnTo>
                  <a:lnTo>
                    <a:pt x="406" y="0"/>
                  </a:lnTo>
                  <a:lnTo>
                    <a:pt x="15" y="0"/>
                  </a:lnTo>
                  <a:close/>
                </a:path>
              </a:pathLst>
            </a:custGeom>
            <a:solidFill>
              <a:schemeClr val="bg1"/>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flipH="1" rot="5400000">
            <a:off x="-720" y="5372280"/>
            <a:ext cx="1485720" cy="1485720"/>
          </a:xfrm>
          <a:prstGeom prst="rtTriangle">
            <a:avLst/>
          </a:prstGeom>
          <a:ln>
            <a:noFill/>
          </a:ln>
        </p:spPr>
        <p:style>
          <a:lnRef idx="2">
            <a:schemeClr val="accent1">
              <a:shade val="50000"/>
            </a:schemeClr>
          </a:lnRef>
          <a:fillRef idx="1">
            <a:schemeClr val="accent1"/>
          </a:fillRef>
          <a:effectRef idx="0">
            <a:schemeClr val="accent1"/>
          </a:effectRef>
          <a:fontRef idx="minor"/>
        </p:style>
      </p:sp>
      <p:sp>
        <p:nvSpPr>
          <p:cNvPr id="478" name="CustomShape 2"/>
          <p:cNvSpPr/>
          <p:nvPr/>
        </p:nvSpPr>
        <p:spPr>
          <a:xfrm>
            <a:off x="10058400" y="97560"/>
            <a:ext cx="2133360" cy="17748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79" name="TextShape 3"/>
          <p:cNvSpPr txBox="1"/>
          <p:nvPr/>
        </p:nvSpPr>
        <p:spPr>
          <a:xfrm>
            <a:off x="838080" y="6356520"/>
            <a:ext cx="2742840" cy="364680"/>
          </a:xfrm>
          <a:prstGeom prst="rect">
            <a:avLst/>
          </a:prstGeom>
          <a:noFill/>
          <a:ln>
            <a:noFill/>
          </a:ln>
        </p:spPr>
        <p:txBody>
          <a:bodyPr anchor="ctr">
            <a:noAutofit/>
          </a:bodyPr>
          <a:p>
            <a:pPr>
              <a:lnSpc>
                <a:spcPct val="100000"/>
              </a:lnSpc>
            </a:pPr>
            <a:fld id="{EFF4378A-0C7C-4C59-9AC2-E6BF245D7092}" type="datetime1">
              <a:rPr b="0" lang="en-GB" sz="1200" spc="-1" strike="noStrike">
                <a:solidFill>
                  <a:srgbClr val="8b8b8b"/>
                </a:solidFill>
                <a:latin typeface="Calibri Light"/>
              </a:rPr>
              <a:t>24/04/2019</a:t>
            </a:fld>
            <a:endParaRPr b="0" lang="en-GB" sz="1200" spc="-1" strike="noStrike">
              <a:latin typeface="Times New Roman"/>
            </a:endParaRPr>
          </a:p>
        </p:txBody>
      </p:sp>
      <p:sp>
        <p:nvSpPr>
          <p:cNvPr id="480" name="TextShape 4"/>
          <p:cNvSpPr txBox="1"/>
          <p:nvPr/>
        </p:nvSpPr>
        <p:spPr>
          <a:xfrm>
            <a:off x="8610480" y="6356520"/>
            <a:ext cx="2742840" cy="364680"/>
          </a:xfrm>
          <a:prstGeom prst="rect">
            <a:avLst/>
          </a:prstGeom>
          <a:noFill/>
          <a:ln>
            <a:noFill/>
          </a:ln>
        </p:spPr>
        <p:txBody>
          <a:bodyPr anchor="ctr">
            <a:noAutofit/>
          </a:bodyPr>
          <a:p>
            <a:pPr algn="r">
              <a:lnSpc>
                <a:spcPct val="100000"/>
              </a:lnSpc>
            </a:pPr>
            <a:fld id="{1EA36899-1C3E-4D4B-A6D0-2D6F2EBCE407}" type="slidenum">
              <a:rPr b="0" lang="en-GB" sz="1200" spc="-1" strike="noStrike">
                <a:solidFill>
                  <a:srgbClr val="8b8b8b"/>
                </a:solidFill>
                <a:latin typeface="Calibri Light"/>
              </a:rPr>
              <a:t>&lt;number&gt;</a:t>
            </a:fld>
            <a:endParaRPr b="0" lang="en-GB" sz="1200" spc="-1" strike="noStrike">
              <a:latin typeface="Times New Roman"/>
            </a:endParaRPr>
          </a:p>
        </p:txBody>
      </p:sp>
      <p:sp>
        <p:nvSpPr>
          <p:cNvPr id="481" name="CustomShape 5"/>
          <p:cNvSpPr/>
          <p:nvPr/>
        </p:nvSpPr>
        <p:spPr>
          <a:xfrm>
            <a:off x="2476800" y="765000"/>
            <a:ext cx="3341160" cy="130968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0" lang="en-GB" sz="4000" spc="-1" strike="noStrike">
                <a:solidFill>
                  <a:srgbClr val="000000"/>
                </a:solidFill>
                <a:latin typeface="Segoe UI"/>
              </a:rPr>
              <a:t>CSR ANALYSIS</a:t>
            </a:r>
            <a:endParaRPr b="0" lang="en-GB" sz="4000" spc="-1" strike="noStrike">
              <a:latin typeface="Arial"/>
            </a:endParaRPr>
          </a:p>
        </p:txBody>
      </p:sp>
      <p:grpSp>
        <p:nvGrpSpPr>
          <p:cNvPr id="482" name="Group 6"/>
          <p:cNvGrpSpPr/>
          <p:nvPr/>
        </p:nvGrpSpPr>
        <p:grpSpPr>
          <a:xfrm>
            <a:off x="3478320" y="824040"/>
            <a:ext cx="5209920" cy="5209920"/>
            <a:chOff x="3478320" y="824040"/>
            <a:chExt cx="5209920" cy="5209920"/>
          </a:xfrm>
        </p:grpSpPr>
        <p:sp>
          <p:nvSpPr>
            <p:cNvPr id="483" name="CustomShape 7"/>
            <p:cNvSpPr/>
            <p:nvPr/>
          </p:nvSpPr>
          <p:spPr>
            <a:xfrm>
              <a:off x="7246080" y="1721520"/>
              <a:ext cx="1442160" cy="1510920"/>
            </a:xfrm>
            <a:custGeom>
              <a:avLst/>
              <a:gdLst/>
              <a:ahLst/>
              <a:rect l="l" t="t" r="r" b="b"/>
              <a:pathLst>
                <a:path w="103" h="108">
                  <a:moveTo>
                    <a:pt x="0" y="58"/>
                  </a:moveTo>
                  <a:cubicBezTo>
                    <a:pt x="58" y="0"/>
                    <a:pt x="58" y="0"/>
                    <a:pt x="58" y="0"/>
                  </a:cubicBezTo>
                  <a:cubicBezTo>
                    <a:pt x="84" y="29"/>
                    <a:pt x="100" y="67"/>
                    <a:pt x="103" y="108"/>
                  </a:cubicBezTo>
                  <a:cubicBezTo>
                    <a:pt x="21" y="108"/>
                    <a:pt x="21" y="108"/>
                    <a:pt x="21" y="108"/>
                  </a:cubicBezTo>
                  <a:cubicBezTo>
                    <a:pt x="18" y="90"/>
                    <a:pt x="11" y="73"/>
                    <a:pt x="0" y="58"/>
                  </a:cubicBezTo>
                  <a:close/>
                </a:path>
              </a:pathLst>
            </a:custGeom>
            <a:solidFill>
              <a:schemeClr val="accent3">
                <a:lumMod val="60000"/>
                <a:lumOff val="40000"/>
              </a:schemeClr>
            </a:solidFill>
            <a:ln>
              <a:noFill/>
            </a:ln>
          </p:spPr>
          <p:style>
            <a:lnRef idx="0"/>
            <a:fillRef idx="0"/>
            <a:effectRef idx="0"/>
            <a:fontRef idx="minor"/>
          </p:style>
        </p:sp>
        <p:sp>
          <p:nvSpPr>
            <p:cNvPr id="484" name="CustomShape 8"/>
            <p:cNvSpPr/>
            <p:nvPr/>
          </p:nvSpPr>
          <p:spPr>
            <a:xfrm>
              <a:off x="7246080" y="3610800"/>
              <a:ext cx="1442160" cy="1527480"/>
            </a:xfrm>
            <a:custGeom>
              <a:avLst/>
              <a:gdLst/>
              <a:ahLst/>
              <a:rect l="l" t="t" r="r" b="b"/>
              <a:pathLst>
                <a:path w="103" h="109">
                  <a:moveTo>
                    <a:pt x="21" y="0"/>
                  </a:moveTo>
                  <a:cubicBezTo>
                    <a:pt x="103" y="0"/>
                    <a:pt x="103" y="0"/>
                    <a:pt x="103" y="0"/>
                  </a:cubicBezTo>
                  <a:cubicBezTo>
                    <a:pt x="100" y="42"/>
                    <a:pt x="84" y="79"/>
                    <a:pt x="58" y="109"/>
                  </a:cubicBezTo>
                  <a:cubicBezTo>
                    <a:pt x="0" y="51"/>
                    <a:pt x="0" y="51"/>
                    <a:pt x="0" y="51"/>
                  </a:cubicBezTo>
                  <a:cubicBezTo>
                    <a:pt x="11" y="36"/>
                    <a:pt x="18" y="19"/>
                    <a:pt x="21" y="0"/>
                  </a:cubicBezTo>
                  <a:close/>
                </a:path>
              </a:pathLst>
            </a:custGeom>
            <a:solidFill>
              <a:schemeClr val="accent1">
                <a:lumMod val="90000"/>
              </a:schemeClr>
            </a:solidFill>
            <a:ln>
              <a:noFill/>
            </a:ln>
          </p:spPr>
          <p:style>
            <a:lnRef idx="0"/>
            <a:fillRef idx="0"/>
            <a:effectRef idx="0"/>
            <a:fontRef idx="minor"/>
          </p:style>
        </p:sp>
        <p:sp>
          <p:nvSpPr>
            <p:cNvPr id="485" name="CustomShape 9"/>
            <p:cNvSpPr/>
            <p:nvPr/>
          </p:nvSpPr>
          <p:spPr>
            <a:xfrm>
              <a:off x="6279480" y="824040"/>
              <a:ext cx="1513080" cy="1442160"/>
            </a:xfrm>
            <a:custGeom>
              <a:avLst/>
              <a:gdLst/>
              <a:ahLst/>
              <a:rect l="l" t="t" r="r" b="b"/>
              <a:pathLst>
                <a:path w="108" h="103">
                  <a:moveTo>
                    <a:pt x="0" y="82"/>
                  </a:moveTo>
                  <a:cubicBezTo>
                    <a:pt x="0" y="0"/>
                    <a:pt x="0" y="0"/>
                    <a:pt x="0" y="0"/>
                  </a:cubicBezTo>
                  <a:cubicBezTo>
                    <a:pt x="41" y="3"/>
                    <a:pt x="79" y="19"/>
                    <a:pt x="108" y="45"/>
                  </a:cubicBezTo>
                  <a:cubicBezTo>
                    <a:pt x="50" y="103"/>
                    <a:pt x="50" y="103"/>
                    <a:pt x="50" y="103"/>
                  </a:cubicBezTo>
                  <a:cubicBezTo>
                    <a:pt x="36" y="92"/>
                    <a:pt x="18" y="85"/>
                    <a:pt x="0" y="82"/>
                  </a:cubicBezTo>
                  <a:close/>
                </a:path>
              </a:pathLst>
            </a:custGeom>
            <a:solidFill>
              <a:schemeClr val="accent1">
                <a:lumMod val="90000"/>
              </a:schemeClr>
            </a:solidFill>
            <a:ln>
              <a:noFill/>
            </a:ln>
          </p:spPr>
          <p:style>
            <a:lnRef idx="0"/>
            <a:fillRef idx="0"/>
            <a:effectRef idx="0"/>
            <a:fontRef idx="minor"/>
          </p:style>
        </p:sp>
        <p:sp>
          <p:nvSpPr>
            <p:cNvPr id="486" name="CustomShape 10"/>
            <p:cNvSpPr/>
            <p:nvPr/>
          </p:nvSpPr>
          <p:spPr>
            <a:xfrm>
              <a:off x="3478320" y="3610800"/>
              <a:ext cx="1442160" cy="1527480"/>
            </a:xfrm>
            <a:custGeom>
              <a:avLst/>
              <a:gdLst/>
              <a:ahLst/>
              <a:rect l="l" t="t" r="r" b="b"/>
              <a:pathLst>
                <a:path w="103" h="109">
                  <a:moveTo>
                    <a:pt x="103" y="51"/>
                  </a:moveTo>
                  <a:cubicBezTo>
                    <a:pt x="45" y="109"/>
                    <a:pt x="45" y="109"/>
                    <a:pt x="45" y="109"/>
                  </a:cubicBezTo>
                  <a:cubicBezTo>
                    <a:pt x="20" y="79"/>
                    <a:pt x="3" y="42"/>
                    <a:pt x="0" y="0"/>
                  </a:cubicBezTo>
                  <a:cubicBezTo>
                    <a:pt x="83" y="0"/>
                    <a:pt x="83" y="0"/>
                    <a:pt x="83" y="0"/>
                  </a:cubicBezTo>
                  <a:cubicBezTo>
                    <a:pt x="85" y="19"/>
                    <a:pt x="92" y="36"/>
                    <a:pt x="103" y="51"/>
                  </a:cubicBezTo>
                  <a:close/>
                </a:path>
              </a:pathLst>
            </a:custGeom>
            <a:solidFill>
              <a:schemeClr val="accent3">
                <a:lumMod val="60000"/>
                <a:lumOff val="40000"/>
              </a:schemeClr>
            </a:solidFill>
            <a:ln>
              <a:noFill/>
            </a:ln>
          </p:spPr>
          <p:style>
            <a:lnRef idx="0"/>
            <a:fillRef idx="0"/>
            <a:effectRef idx="0"/>
            <a:fontRef idx="minor"/>
          </p:style>
        </p:sp>
        <p:sp>
          <p:nvSpPr>
            <p:cNvPr id="487" name="CustomShape 11"/>
            <p:cNvSpPr/>
            <p:nvPr/>
          </p:nvSpPr>
          <p:spPr>
            <a:xfrm>
              <a:off x="4375800" y="4591800"/>
              <a:ext cx="1525680" cy="1442160"/>
            </a:xfrm>
            <a:custGeom>
              <a:avLst/>
              <a:gdLst/>
              <a:ahLst/>
              <a:rect l="l" t="t" r="r" b="b"/>
              <a:pathLst>
                <a:path w="109" h="103">
                  <a:moveTo>
                    <a:pt x="109" y="20"/>
                  </a:moveTo>
                  <a:cubicBezTo>
                    <a:pt x="109" y="103"/>
                    <a:pt x="109" y="103"/>
                    <a:pt x="109" y="103"/>
                  </a:cubicBezTo>
                  <a:cubicBezTo>
                    <a:pt x="67" y="100"/>
                    <a:pt x="30" y="83"/>
                    <a:pt x="0" y="58"/>
                  </a:cubicBezTo>
                  <a:cubicBezTo>
                    <a:pt x="58" y="0"/>
                    <a:pt x="58" y="0"/>
                    <a:pt x="58" y="0"/>
                  </a:cubicBezTo>
                  <a:cubicBezTo>
                    <a:pt x="73" y="11"/>
                    <a:pt x="90" y="18"/>
                    <a:pt x="109" y="20"/>
                  </a:cubicBezTo>
                  <a:close/>
                </a:path>
              </a:pathLst>
            </a:custGeom>
            <a:solidFill>
              <a:schemeClr val="accent1">
                <a:lumMod val="90000"/>
              </a:schemeClr>
            </a:solidFill>
            <a:ln>
              <a:noFill/>
            </a:ln>
          </p:spPr>
          <p:style>
            <a:lnRef idx="0"/>
            <a:fillRef idx="0"/>
            <a:effectRef idx="0"/>
            <a:fontRef idx="minor"/>
          </p:style>
        </p:sp>
        <p:sp>
          <p:nvSpPr>
            <p:cNvPr id="488" name="CustomShape 12"/>
            <p:cNvSpPr/>
            <p:nvPr/>
          </p:nvSpPr>
          <p:spPr>
            <a:xfrm>
              <a:off x="6279480" y="4591800"/>
              <a:ext cx="1513080" cy="1442160"/>
            </a:xfrm>
            <a:custGeom>
              <a:avLst/>
              <a:gdLst/>
              <a:ahLst/>
              <a:rect l="l" t="t" r="r" b="b"/>
              <a:pathLst>
                <a:path w="108" h="103">
                  <a:moveTo>
                    <a:pt x="50" y="0"/>
                  </a:moveTo>
                  <a:cubicBezTo>
                    <a:pt x="108" y="58"/>
                    <a:pt x="108" y="58"/>
                    <a:pt x="108" y="58"/>
                  </a:cubicBezTo>
                  <a:cubicBezTo>
                    <a:pt x="79" y="83"/>
                    <a:pt x="41" y="100"/>
                    <a:pt x="0" y="103"/>
                  </a:cubicBezTo>
                  <a:cubicBezTo>
                    <a:pt x="0" y="20"/>
                    <a:pt x="0" y="20"/>
                    <a:pt x="0" y="20"/>
                  </a:cubicBezTo>
                  <a:cubicBezTo>
                    <a:pt x="18" y="18"/>
                    <a:pt x="36" y="11"/>
                    <a:pt x="50" y="0"/>
                  </a:cubicBezTo>
                  <a:close/>
                </a:path>
              </a:pathLst>
            </a:custGeom>
            <a:solidFill>
              <a:schemeClr val="accent3">
                <a:lumMod val="60000"/>
                <a:lumOff val="40000"/>
              </a:schemeClr>
            </a:solidFill>
            <a:ln>
              <a:noFill/>
            </a:ln>
          </p:spPr>
          <p:style>
            <a:lnRef idx="0"/>
            <a:fillRef idx="0"/>
            <a:effectRef idx="0"/>
            <a:fontRef idx="minor"/>
          </p:style>
        </p:sp>
      </p:grpSp>
      <p:sp>
        <p:nvSpPr>
          <p:cNvPr id="489" name="CustomShape 13"/>
          <p:cNvSpPr/>
          <p:nvPr/>
        </p:nvSpPr>
        <p:spPr>
          <a:xfrm>
            <a:off x="2590560" y="2189520"/>
            <a:ext cx="3113280" cy="1278360"/>
          </a:xfrm>
          <a:prstGeom prst="rect">
            <a:avLst/>
          </a:prstGeom>
          <a:noFill/>
          <a:ln w="6480">
            <a:noFill/>
          </a:ln>
        </p:spPr>
        <p:style>
          <a:lnRef idx="0"/>
          <a:fillRef idx="0"/>
          <a:effectRef idx="0"/>
          <a:fontRef idx="minor"/>
        </p:style>
        <p:txBody>
          <a:bodyPr lIns="0" rIns="0" tIns="0" bIns="0">
            <a:spAutoFit/>
          </a:bodyPr>
          <a:p>
            <a:pPr algn="ctr">
              <a:lnSpc>
                <a:spcPct val="100000"/>
              </a:lnSpc>
            </a:pPr>
            <a:r>
              <a:rPr b="0" lang="en-GB" sz="1400" spc="-1" strike="noStrike">
                <a:solidFill>
                  <a:srgbClr val="404040"/>
                </a:solidFill>
                <a:latin typeface="Calibri Light"/>
              </a:rPr>
              <a:t>Lorem ipsum dolor sit amet, consectetur adipiscing elit. Mauris tincidunt maximus justo et accumsan. Vivamus nec elementum ex, fermentum pharetra ex. </a:t>
            </a:r>
            <a:endParaRPr b="0" lang="en-GB" sz="1400" spc="-1" strike="noStrike">
              <a:latin typeface="Arial"/>
            </a:endParaRPr>
          </a:p>
        </p:txBody>
      </p:sp>
      <p:sp>
        <p:nvSpPr>
          <p:cNvPr id="490" name="CustomShape 14"/>
          <p:cNvSpPr/>
          <p:nvPr/>
        </p:nvSpPr>
        <p:spPr>
          <a:xfrm>
            <a:off x="6365160" y="1316880"/>
            <a:ext cx="1059840" cy="45576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GB" sz="1200" spc="-1" strike="noStrike">
                <a:solidFill>
                  <a:srgbClr val="ffffff"/>
                </a:solidFill>
                <a:latin typeface="Segoe UI"/>
              </a:rPr>
              <a:t>LOREM IPSUM</a:t>
            </a:r>
            <a:endParaRPr b="0" lang="en-GB" sz="1200" spc="-1" strike="noStrike">
              <a:latin typeface="Arial"/>
            </a:endParaRPr>
          </a:p>
        </p:txBody>
      </p:sp>
      <p:sp>
        <p:nvSpPr>
          <p:cNvPr id="491" name="CustomShape 15"/>
          <p:cNvSpPr/>
          <p:nvPr/>
        </p:nvSpPr>
        <p:spPr>
          <a:xfrm>
            <a:off x="7425360" y="3952800"/>
            <a:ext cx="1135080" cy="45576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GB" sz="1200" spc="-1" strike="noStrike">
                <a:solidFill>
                  <a:srgbClr val="ffffff"/>
                </a:solidFill>
                <a:latin typeface="Segoe UI"/>
              </a:rPr>
              <a:t>LOREM IPSUM</a:t>
            </a:r>
            <a:endParaRPr b="0" lang="en-GB" sz="1200" spc="-1" strike="noStrike">
              <a:latin typeface="Arial"/>
            </a:endParaRPr>
          </a:p>
        </p:txBody>
      </p:sp>
      <p:sp>
        <p:nvSpPr>
          <p:cNvPr id="492" name="CustomShape 16"/>
          <p:cNvSpPr/>
          <p:nvPr/>
        </p:nvSpPr>
        <p:spPr>
          <a:xfrm>
            <a:off x="4674960" y="5061240"/>
            <a:ext cx="1133640" cy="45432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GB" sz="1200" spc="-1" strike="noStrike">
                <a:solidFill>
                  <a:srgbClr val="ffffff"/>
                </a:solidFill>
                <a:latin typeface="Segoe UI"/>
              </a:rPr>
              <a:t>LOREM IPSUM</a:t>
            </a:r>
            <a:endParaRPr b="0" lang="en-GB" sz="1200" spc="-1" strike="noStrike">
              <a:latin typeface="Arial"/>
            </a:endParaRPr>
          </a:p>
        </p:txBody>
      </p:sp>
      <p:sp>
        <p:nvSpPr>
          <p:cNvPr id="493" name="CustomShape 17"/>
          <p:cNvSpPr/>
          <p:nvPr/>
        </p:nvSpPr>
        <p:spPr>
          <a:xfrm>
            <a:off x="7792920" y="417240"/>
            <a:ext cx="1518120" cy="851760"/>
          </a:xfrm>
          <a:prstGeom prst="rect">
            <a:avLst/>
          </a:prstGeom>
          <a:noFill/>
          <a:ln w="6480">
            <a:noFill/>
          </a:ln>
        </p:spPr>
        <p:style>
          <a:lnRef idx="0"/>
          <a:fillRef idx="0"/>
          <a:effectRef idx="0"/>
          <a:fontRef idx="minor"/>
        </p:style>
        <p:txBody>
          <a:bodyPr lIns="0" rIns="0" tIns="0" bIns="0" anchor="ctr">
            <a:spAutoFit/>
          </a:bodyPr>
          <a:p>
            <a:pPr>
              <a:lnSpc>
                <a:spcPct val="100000"/>
              </a:lnSpc>
            </a:pPr>
            <a:r>
              <a:rPr b="0" lang="en-GB" sz="1400" spc="-1" strike="noStrike">
                <a:solidFill>
                  <a:srgbClr val="404040"/>
                </a:solidFill>
                <a:latin typeface="Calibri Light"/>
              </a:rPr>
              <a:t>Lorem ipsum dolor sit amet, consectetur adipiscing elit. </a:t>
            </a:r>
            <a:endParaRPr b="0" lang="en-GB" sz="1400" spc="-1" strike="noStrike">
              <a:latin typeface="Arial"/>
            </a:endParaRPr>
          </a:p>
        </p:txBody>
      </p:sp>
      <p:sp>
        <p:nvSpPr>
          <p:cNvPr id="494" name="CustomShape 18"/>
          <p:cNvSpPr/>
          <p:nvPr/>
        </p:nvSpPr>
        <p:spPr>
          <a:xfrm>
            <a:off x="7185600" y="360360"/>
            <a:ext cx="606960" cy="9424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GB" sz="2800" spc="-1" strike="noStrike">
                <a:solidFill>
                  <a:srgbClr val="404040"/>
                </a:solidFill>
                <a:latin typeface="Segoe UI"/>
              </a:rPr>
              <a:t>01</a:t>
            </a:r>
            <a:endParaRPr b="0" lang="en-GB" sz="2800" spc="-1" strike="noStrike">
              <a:latin typeface="Arial"/>
            </a:endParaRPr>
          </a:p>
        </p:txBody>
      </p:sp>
      <p:sp>
        <p:nvSpPr>
          <p:cNvPr id="495" name="CustomShape 19"/>
          <p:cNvSpPr/>
          <p:nvPr/>
        </p:nvSpPr>
        <p:spPr>
          <a:xfrm>
            <a:off x="8802720" y="2415960"/>
            <a:ext cx="1518120" cy="851760"/>
          </a:xfrm>
          <a:prstGeom prst="rect">
            <a:avLst/>
          </a:prstGeom>
          <a:noFill/>
          <a:ln w="6480">
            <a:noFill/>
          </a:ln>
        </p:spPr>
        <p:style>
          <a:lnRef idx="0"/>
          <a:fillRef idx="0"/>
          <a:effectRef idx="0"/>
          <a:fontRef idx="minor"/>
        </p:style>
        <p:txBody>
          <a:bodyPr lIns="0" rIns="0" tIns="0" bIns="0" anchor="ctr">
            <a:spAutoFit/>
          </a:bodyPr>
          <a:p>
            <a:pPr>
              <a:lnSpc>
                <a:spcPct val="100000"/>
              </a:lnSpc>
            </a:pPr>
            <a:r>
              <a:rPr b="0" lang="en-GB" sz="1400" spc="-1" strike="noStrike">
                <a:solidFill>
                  <a:srgbClr val="404040"/>
                </a:solidFill>
                <a:latin typeface="Calibri Light"/>
              </a:rPr>
              <a:t>Lorem ipsum dolor sit amet, consectetur adipiscing elit. </a:t>
            </a:r>
            <a:endParaRPr b="0" lang="en-GB" sz="1400" spc="-1" strike="noStrike">
              <a:latin typeface="Arial"/>
            </a:endParaRPr>
          </a:p>
        </p:txBody>
      </p:sp>
      <p:sp>
        <p:nvSpPr>
          <p:cNvPr id="496" name="CustomShape 20"/>
          <p:cNvSpPr/>
          <p:nvPr/>
        </p:nvSpPr>
        <p:spPr>
          <a:xfrm>
            <a:off x="8802720" y="1855080"/>
            <a:ext cx="606960" cy="9424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GB" sz="2800" spc="-1" strike="noStrike">
                <a:solidFill>
                  <a:srgbClr val="404040"/>
                </a:solidFill>
                <a:latin typeface="Segoe UI"/>
              </a:rPr>
              <a:t>02</a:t>
            </a:r>
            <a:endParaRPr b="0" lang="en-GB" sz="2800" spc="-1" strike="noStrike">
              <a:latin typeface="Arial"/>
            </a:endParaRPr>
          </a:p>
        </p:txBody>
      </p:sp>
      <p:sp>
        <p:nvSpPr>
          <p:cNvPr id="497" name="CustomShape 21"/>
          <p:cNvSpPr/>
          <p:nvPr/>
        </p:nvSpPr>
        <p:spPr>
          <a:xfrm>
            <a:off x="8073720" y="5549040"/>
            <a:ext cx="1518120" cy="851760"/>
          </a:xfrm>
          <a:prstGeom prst="rect">
            <a:avLst/>
          </a:prstGeom>
          <a:noFill/>
          <a:ln w="6480">
            <a:noFill/>
          </a:ln>
        </p:spPr>
        <p:style>
          <a:lnRef idx="0"/>
          <a:fillRef idx="0"/>
          <a:effectRef idx="0"/>
          <a:fontRef idx="minor"/>
        </p:style>
        <p:txBody>
          <a:bodyPr lIns="0" rIns="0" tIns="0" bIns="0" anchor="ctr">
            <a:spAutoFit/>
          </a:bodyPr>
          <a:p>
            <a:pPr>
              <a:lnSpc>
                <a:spcPct val="100000"/>
              </a:lnSpc>
            </a:pPr>
            <a:r>
              <a:rPr b="0" lang="en-GB" sz="1400" spc="-1" strike="noStrike">
                <a:solidFill>
                  <a:srgbClr val="404040"/>
                </a:solidFill>
                <a:latin typeface="Calibri Light"/>
              </a:rPr>
              <a:t>Lorem ipsum dolor sit amet, consectetur adipiscing elit. </a:t>
            </a:r>
            <a:endParaRPr b="0" lang="en-GB" sz="1400" spc="-1" strike="noStrike">
              <a:latin typeface="Arial"/>
            </a:endParaRPr>
          </a:p>
        </p:txBody>
      </p:sp>
      <p:sp>
        <p:nvSpPr>
          <p:cNvPr id="498" name="CustomShape 22"/>
          <p:cNvSpPr/>
          <p:nvPr/>
        </p:nvSpPr>
        <p:spPr>
          <a:xfrm>
            <a:off x="7466400" y="5492160"/>
            <a:ext cx="606960" cy="9424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GB" sz="2800" spc="-1" strike="noStrike">
                <a:solidFill>
                  <a:srgbClr val="404040"/>
                </a:solidFill>
                <a:latin typeface="Segoe UI"/>
              </a:rPr>
              <a:t>04</a:t>
            </a:r>
            <a:endParaRPr b="0" lang="en-GB" sz="2800" spc="-1" strike="noStrike">
              <a:latin typeface="Arial"/>
            </a:endParaRPr>
          </a:p>
        </p:txBody>
      </p:sp>
      <p:sp>
        <p:nvSpPr>
          <p:cNvPr id="499" name="CustomShape 23"/>
          <p:cNvSpPr/>
          <p:nvPr/>
        </p:nvSpPr>
        <p:spPr>
          <a:xfrm flipH="1">
            <a:off x="2598840" y="5548680"/>
            <a:ext cx="1518120" cy="852840"/>
          </a:xfrm>
          <a:prstGeom prst="rect">
            <a:avLst/>
          </a:prstGeom>
          <a:noFill/>
          <a:ln w="6480">
            <a:noFill/>
          </a:ln>
        </p:spPr>
        <p:style>
          <a:lnRef idx="0"/>
          <a:fillRef idx="0"/>
          <a:effectRef idx="0"/>
          <a:fontRef idx="minor"/>
        </p:style>
        <p:txBody>
          <a:bodyPr lIns="0" rIns="0" tIns="0" bIns="0" anchor="ctr">
            <a:spAutoFit/>
          </a:bodyPr>
          <a:p>
            <a:pPr algn="r">
              <a:lnSpc>
                <a:spcPct val="100000"/>
              </a:lnSpc>
            </a:pPr>
            <a:r>
              <a:rPr b="0" lang="en-GB" sz="1400" spc="-1" strike="noStrike">
                <a:solidFill>
                  <a:srgbClr val="404040"/>
                </a:solidFill>
                <a:latin typeface="Calibri Light"/>
              </a:rPr>
              <a:t>Lorem ipsum dolor sit amet, consectetur adipiscing elit. </a:t>
            </a:r>
            <a:endParaRPr b="0" lang="en-GB" sz="1400" spc="-1" strike="noStrike">
              <a:latin typeface="Arial"/>
            </a:endParaRPr>
          </a:p>
        </p:txBody>
      </p:sp>
      <p:sp>
        <p:nvSpPr>
          <p:cNvPr id="500" name="CustomShape 24"/>
          <p:cNvSpPr/>
          <p:nvPr/>
        </p:nvSpPr>
        <p:spPr>
          <a:xfrm flipH="1">
            <a:off x="4118400" y="5491800"/>
            <a:ext cx="606960" cy="943560"/>
          </a:xfrm>
          <a:prstGeom prst="rect">
            <a:avLst/>
          </a:prstGeom>
          <a:noFill/>
          <a:ln>
            <a:noFill/>
          </a:ln>
        </p:spPr>
        <p:style>
          <a:lnRef idx="0"/>
          <a:fillRef idx="0"/>
          <a:effectRef idx="0"/>
          <a:fontRef idx="minor"/>
        </p:style>
        <p:txBody>
          <a:bodyPr lIns="90000" rIns="90000" tIns="45000" bIns="45000" anchor="ctr">
            <a:spAutoFit/>
          </a:bodyPr>
          <a:p>
            <a:pPr algn="r">
              <a:lnSpc>
                <a:spcPct val="100000"/>
              </a:lnSpc>
            </a:pPr>
            <a:r>
              <a:rPr b="1" lang="en-GB" sz="2800" spc="-1" strike="noStrike">
                <a:solidFill>
                  <a:srgbClr val="404040"/>
                </a:solidFill>
                <a:latin typeface="Segoe UI"/>
              </a:rPr>
              <a:t>05</a:t>
            </a:r>
            <a:endParaRPr b="0" lang="en-GB" sz="2800" spc="-1" strike="noStrike">
              <a:latin typeface="Arial"/>
            </a:endParaRPr>
          </a:p>
        </p:txBody>
      </p:sp>
      <p:sp>
        <p:nvSpPr>
          <p:cNvPr id="501" name="CustomShape 25"/>
          <p:cNvSpPr/>
          <p:nvPr/>
        </p:nvSpPr>
        <p:spPr>
          <a:xfrm>
            <a:off x="8797320" y="4170960"/>
            <a:ext cx="1518120" cy="851760"/>
          </a:xfrm>
          <a:prstGeom prst="rect">
            <a:avLst/>
          </a:prstGeom>
          <a:noFill/>
          <a:ln w="6480">
            <a:noFill/>
          </a:ln>
        </p:spPr>
        <p:style>
          <a:lnRef idx="0"/>
          <a:fillRef idx="0"/>
          <a:effectRef idx="0"/>
          <a:fontRef idx="minor"/>
        </p:style>
        <p:txBody>
          <a:bodyPr lIns="0" rIns="0" tIns="0" bIns="0" anchor="ctr">
            <a:spAutoFit/>
          </a:bodyPr>
          <a:p>
            <a:pPr>
              <a:lnSpc>
                <a:spcPct val="100000"/>
              </a:lnSpc>
            </a:pPr>
            <a:r>
              <a:rPr b="0" lang="en-GB" sz="1400" spc="-1" strike="noStrike">
                <a:solidFill>
                  <a:srgbClr val="404040"/>
                </a:solidFill>
                <a:latin typeface="Calibri Light"/>
              </a:rPr>
              <a:t>Lorem ipsum dolor sit amet, consectetur adipiscing elit. </a:t>
            </a:r>
            <a:endParaRPr b="0" lang="en-GB" sz="1400" spc="-1" strike="noStrike">
              <a:latin typeface="Arial"/>
            </a:endParaRPr>
          </a:p>
        </p:txBody>
      </p:sp>
      <p:sp>
        <p:nvSpPr>
          <p:cNvPr id="502" name="CustomShape 26"/>
          <p:cNvSpPr/>
          <p:nvPr/>
        </p:nvSpPr>
        <p:spPr>
          <a:xfrm>
            <a:off x="8797320" y="3610080"/>
            <a:ext cx="606960" cy="9424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GB" sz="2800" spc="-1" strike="noStrike">
                <a:solidFill>
                  <a:srgbClr val="404040"/>
                </a:solidFill>
                <a:latin typeface="Segoe UI"/>
              </a:rPr>
              <a:t>03</a:t>
            </a:r>
            <a:endParaRPr b="0" lang="en-GB" sz="2800" spc="-1" strike="noStrike">
              <a:latin typeface="Arial"/>
            </a:endParaRPr>
          </a:p>
        </p:txBody>
      </p:sp>
      <p:sp>
        <p:nvSpPr>
          <p:cNvPr id="503" name="CustomShape 27"/>
          <p:cNvSpPr/>
          <p:nvPr/>
        </p:nvSpPr>
        <p:spPr>
          <a:xfrm>
            <a:off x="1875960" y="4170960"/>
            <a:ext cx="1518120" cy="851760"/>
          </a:xfrm>
          <a:prstGeom prst="rect">
            <a:avLst/>
          </a:prstGeom>
          <a:noFill/>
          <a:ln w="6480">
            <a:noFill/>
          </a:ln>
        </p:spPr>
        <p:style>
          <a:lnRef idx="0"/>
          <a:fillRef idx="0"/>
          <a:effectRef idx="0"/>
          <a:fontRef idx="minor"/>
        </p:style>
        <p:txBody>
          <a:bodyPr lIns="0" rIns="0" tIns="0" bIns="0" anchor="ctr">
            <a:spAutoFit/>
          </a:bodyPr>
          <a:p>
            <a:pPr algn="r">
              <a:lnSpc>
                <a:spcPct val="100000"/>
              </a:lnSpc>
            </a:pPr>
            <a:r>
              <a:rPr b="0" lang="en-GB" sz="1400" spc="-1" strike="noStrike">
                <a:solidFill>
                  <a:srgbClr val="404040"/>
                </a:solidFill>
                <a:latin typeface="Calibri Light"/>
              </a:rPr>
              <a:t>Lorem ipsum dolor sit amet, consectetur adipiscing elit. </a:t>
            </a:r>
            <a:endParaRPr b="0" lang="en-GB" sz="1400" spc="-1" strike="noStrike">
              <a:latin typeface="Arial"/>
            </a:endParaRPr>
          </a:p>
        </p:txBody>
      </p:sp>
      <p:sp>
        <p:nvSpPr>
          <p:cNvPr id="504" name="CustomShape 28"/>
          <p:cNvSpPr/>
          <p:nvPr/>
        </p:nvSpPr>
        <p:spPr>
          <a:xfrm>
            <a:off x="2787480" y="3610080"/>
            <a:ext cx="606960" cy="942480"/>
          </a:xfrm>
          <a:prstGeom prst="rect">
            <a:avLst/>
          </a:prstGeom>
          <a:noFill/>
          <a:ln>
            <a:noFill/>
          </a:ln>
        </p:spPr>
        <p:style>
          <a:lnRef idx="0"/>
          <a:fillRef idx="0"/>
          <a:effectRef idx="0"/>
          <a:fontRef idx="minor"/>
        </p:style>
        <p:txBody>
          <a:bodyPr lIns="90000" rIns="90000" tIns="45000" bIns="45000" anchor="ctr">
            <a:spAutoFit/>
          </a:bodyPr>
          <a:p>
            <a:pPr algn="r">
              <a:lnSpc>
                <a:spcPct val="100000"/>
              </a:lnSpc>
            </a:pPr>
            <a:r>
              <a:rPr b="1" lang="en-GB" sz="2800" spc="-1" strike="noStrike">
                <a:solidFill>
                  <a:srgbClr val="404040"/>
                </a:solidFill>
                <a:latin typeface="Segoe UI"/>
              </a:rPr>
              <a:t>06</a:t>
            </a:r>
            <a:endParaRPr b="0" lang="en-GB" sz="2800" spc="-1" strike="noStrike">
              <a:latin typeface="Arial"/>
            </a:endParaRPr>
          </a:p>
        </p:txBody>
      </p:sp>
      <p:grpSp>
        <p:nvGrpSpPr>
          <p:cNvPr id="505" name="Group 29"/>
          <p:cNvGrpSpPr/>
          <p:nvPr/>
        </p:nvGrpSpPr>
        <p:grpSpPr>
          <a:xfrm>
            <a:off x="3973680" y="4008240"/>
            <a:ext cx="347400" cy="345240"/>
            <a:chOff x="3973680" y="4008240"/>
            <a:chExt cx="347400" cy="345240"/>
          </a:xfrm>
        </p:grpSpPr>
        <p:sp>
          <p:nvSpPr>
            <p:cNvPr id="506" name="CustomShape 30"/>
            <p:cNvSpPr/>
            <p:nvPr/>
          </p:nvSpPr>
          <p:spPr>
            <a:xfrm>
              <a:off x="4092840" y="4008240"/>
              <a:ext cx="143640" cy="45720"/>
            </a:xfrm>
            <a:custGeom>
              <a:avLst/>
              <a:gdLst/>
              <a:ahLst/>
              <a:rect l="l" t="t"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solidFill>
              <a:schemeClr val="bg1"/>
            </a:solidFill>
            <a:ln>
              <a:noFill/>
            </a:ln>
          </p:spPr>
          <p:style>
            <a:lnRef idx="0"/>
            <a:fillRef idx="0"/>
            <a:effectRef idx="0"/>
            <a:fontRef idx="minor"/>
          </p:style>
        </p:sp>
        <p:sp>
          <p:nvSpPr>
            <p:cNvPr id="507" name="CustomShape 31"/>
            <p:cNvSpPr/>
            <p:nvPr/>
          </p:nvSpPr>
          <p:spPr>
            <a:xfrm>
              <a:off x="4171680" y="4042800"/>
              <a:ext cx="68760" cy="113040"/>
            </a:xfrm>
            <a:custGeom>
              <a:avLst/>
              <a:gdLst/>
              <a:ahLst/>
              <a:rect l="l" t="t"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solidFill>
              <a:schemeClr val="bg1"/>
            </a:solidFill>
            <a:ln>
              <a:noFill/>
            </a:ln>
          </p:spPr>
          <p:style>
            <a:lnRef idx="0"/>
            <a:fillRef idx="0"/>
            <a:effectRef idx="0"/>
            <a:fontRef idx="minor"/>
          </p:style>
        </p:sp>
        <p:sp>
          <p:nvSpPr>
            <p:cNvPr id="508" name="CustomShape 32"/>
            <p:cNvSpPr/>
            <p:nvPr/>
          </p:nvSpPr>
          <p:spPr>
            <a:xfrm>
              <a:off x="4091040" y="4042800"/>
              <a:ext cx="68760" cy="113040"/>
            </a:xfrm>
            <a:custGeom>
              <a:avLst/>
              <a:gdLst/>
              <a:ahLst/>
              <a:rect l="l" t="t"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solidFill>
              <a:schemeClr val="bg1"/>
            </a:solidFill>
            <a:ln>
              <a:noFill/>
            </a:ln>
          </p:spPr>
          <p:style>
            <a:lnRef idx="0"/>
            <a:fillRef idx="0"/>
            <a:effectRef idx="0"/>
            <a:fontRef idx="minor"/>
          </p:style>
        </p:sp>
        <p:sp>
          <p:nvSpPr>
            <p:cNvPr id="509" name="CustomShape 33"/>
            <p:cNvSpPr/>
            <p:nvPr/>
          </p:nvSpPr>
          <p:spPr>
            <a:xfrm>
              <a:off x="4263840" y="4188960"/>
              <a:ext cx="57240" cy="93600"/>
            </a:xfrm>
            <a:custGeom>
              <a:avLst/>
              <a:gdLst/>
              <a:ahLst/>
              <a:rect l="l" t="t"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solidFill>
              <a:schemeClr val="bg1"/>
            </a:solidFill>
            <a:ln>
              <a:noFill/>
            </a:ln>
          </p:spPr>
          <p:style>
            <a:lnRef idx="0"/>
            <a:fillRef idx="0"/>
            <a:effectRef idx="0"/>
            <a:fontRef idx="minor"/>
          </p:style>
        </p:sp>
        <p:sp>
          <p:nvSpPr>
            <p:cNvPr id="510" name="CustomShape 34"/>
            <p:cNvSpPr/>
            <p:nvPr/>
          </p:nvSpPr>
          <p:spPr>
            <a:xfrm>
              <a:off x="4204080" y="4158000"/>
              <a:ext cx="107280" cy="45720"/>
            </a:xfrm>
            <a:custGeom>
              <a:avLst/>
              <a:gdLst/>
              <a:ahLst/>
              <a:rect l="l" t="t"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solidFill>
              <a:schemeClr val="bg1"/>
            </a:solidFill>
            <a:ln>
              <a:noFill/>
            </a:ln>
          </p:spPr>
          <p:style>
            <a:lnRef idx="0"/>
            <a:fillRef idx="0"/>
            <a:effectRef idx="0"/>
            <a:fontRef idx="minor"/>
          </p:style>
        </p:sp>
        <p:sp>
          <p:nvSpPr>
            <p:cNvPr id="511" name="CustomShape 35"/>
            <p:cNvSpPr/>
            <p:nvPr/>
          </p:nvSpPr>
          <p:spPr>
            <a:xfrm>
              <a:off x="4194720" y="4188960"/>
              <a:ext cx="57240" cy="93600"/>
            </a:xfrm>
            <a:custGeom>
              <a:avLst/>
              <a:gdLst/>
              <a:ahLst/>
              <a:rect l="l" t="t"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solidFill>
              <a:schemeClr val="bg1"/>
            </a:solidFill>
            <a:ln>
              <a:noFill/>
            </a:ln>
          </p:spPr>
          <p:style>
            <a:lnRef idx="0"/>
            <a:fillRef idx="0"/>
            <a:effectRef idx="0"/>
            <a:fontRef idx="minor"/>
          </p:style>
        </p:sp>
        <p:sp>
          <p:nvSpPr>
            <p:cNvPr id="512" name="CustomShape 36"/>
            <p:cNvSpPr/>
            <p:nvPr/>
          </p:nvSpPr>
          <p:spPr>
            <a:xfrm>
              <a:off x="3985200" y="4169520"/>
              <a:ext cx="174600" cy="57240"/>
            </a:xfrm>
            <a:custGeom>
              <a:avLst/>
              <a:gdLst/>
              <a:ahLst/>
              <a:rect l="l" t="t" r="r" b="b"/>
              <a:pathLst>
                <a:path w="452" h="151">
                  <a:moveTo>
                    <a:pt x="231" y="2"/>
                  </a:moveTo>
                  <a:lnTo>
                    <a:pt x="225" y="0"/>
                  </a:lnTo>
                  <a:lnTo>
                    <a:pt x="221" y="2"/>
                  </a:lnTo>
                  <a:lnTo>
                    <a:pt x="0" y="70"/>
                  </a:lnTo>
                  <a:lnTo>
                    <a:pt x="225" y="151"/>
                  </a:lnTo>
                  <a:lnTo>
                    <a:pt x="452" y="70"/>
                  </a:lnTo>
                  <a:lnTo>
                    <a:pt x="231" y="2"/>
                  </a:lnTo>
                  <a:close/>
                </a:path>
              </a:pathLst>
            </a:custGeom>
            <a:solidFill>
              <a:schemeClr val="bg1"/>
            </a:solidFill>
            <a:ln>
              <a:noFill/>
            </a:ln>
          </p:spPr>
          <p:style>
            <a:lnRef idx="0"/>
            <a:fillRef idx="0"/>
            <a:effectRef idx="0"/>
            <a:fontRef idx="minor"/>
          </p:style>
        </p:sp>
        <p:sp>
          <p:nvSpPr>
            <p:cNvPr id="513" name="CustomShape 37"/>
            <p:cNvSpPr/>
            <p:nvPr/>
          </p:nvSpPr>
          <p:spPr>
            <a:xfrm>
              <a:off x="3973680" y="4204080"/>
              <a:ext cx="91800" cy="149400"/>
            </a:xfrm>
            <a:custGeom>
              <a:avLst/>
              <a:gdLst/>
              <a:ahLst/>
              <a:rect l="l" t="t"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solidFill>
              <a:schemeClr val="bg1"/>
            </a:solidFill>
            <a:ln>
              <a:noFill/>
            </a:ln>
          </p:spPr>
          <p:style>
            <a:lnRef idx="0"/>
            <a:fillRef idx="0"/>
            <a:effectRef idx="0"/>
            <a:fontRef idx="minor"/>
          </p:style>
        </p:sp>
        <p:sp>
          <p:nvSpPr>
            <p:cNvPr id="514" name="CustomShape 38"/>
            <p:cNvSpPr/>
            <p:nvPr/>
          </p:nvSpPr>
          <p:spPr>
            <a:xfrm>
              <a:off x="4079520" y="4204080"/>
              <a:ext cx="91800" cy="149400"/>
            </a:xfrm>
            <a:custGeom>
              <a:avLst/>
              <a:gdLst/>
              <a:ahLst/>
              <a:rect l="l" t="t"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solidFill>
              <a:schemeClr val="bg1"/>
            </a:solidFill>
            <a:ln>
              <a:noFill/>
            </a:ln>
          </p:spPr>
          <p:style>
            <a:lnRef idx="0"/>
            <a:fillRef idx="0"/>
            <a:effectRef idx="0"/>
            <a:fontRef idx="minor"/>
          </p:style>
        </p:sp>
      </p:grpSp>
      <p:grpSp>
        <p:nvGrpSpPr>
          <p:cNvPr id="515" name="Group 39"/>
          <p:cNvGrpSpPr/>
          <p:nvPr/>
        </p:nvGrpSpPr>
        <p:grpSpPr>
          <a:xfrm>
            <a:off x="6726960" y="5145840"/>
            <a:ext cx="335880" cy="333720"/>
            <a:chOff x="6726960" y="5145840"/>
            <a:chExt cx="335880" cy="333720"/>
          </a:xfrm>
        </p:grpSpPr>
        <p:sp>
          <p:nvSpPr>
            <p:cNvPr id="516" name="CustomShape 40"/>
            <p:cNvSpPr/>
            <p:nvPr/>
          </p:nvSpPr>
          <p:spPr>
            <a:xfrm>
              <a:off x="6726960" y="5145840"/>
              <a:ext cx="103320" cy="103320"/>
            </a:xfrm>
            <a:custGeom>
              <a:avLst/>
              <a:gdLst/>
              <a:ahLst/>
              <a:rect l="l" t="t" r="r" b="b"/>
              <a:pathLst>
                <a:path w="271" h="271">
                  <a:moveTo>
                    <a:pt x="256" y="0"/>
                  </a:moveTo>
                  <a:lnTo>
                    <a:pt x="16" y="0"/>
                  </a:lnTo>
                  <a:lnTo>
                    <a:pt x="13" y="0"/>
                  </a:lnTo>
                  <a:lnTo>
                    <a:pt x="9" y="1"/>
                  </a:lnTo>
                  <a:lnTo>
                    <a:pt x="7" y="3"/>
                  </a:lnTo>
                  <a:lnTo>
                    <a:pt x="5" y="4"/>
                  </a:lnTo>
                  <a:lnTo>
                    <a:pt x="3" y="6"/>
                  </a:lnTo>
                  <a:lnTo>
                    <a:pt x="2" y="10"/>
                  </a:lnTo>
                  <a:lnTo>
                    <a:pt x="1" y="12"/>
                  </a:lnTo>
                  <a:lnTo>
                    <a:pt x="0" y="15"/>
                  </a:lnTo>
                  <a:lnTo>
                    <a:pt x="0" y="256"/>
                  </a:lnTo>
                  <a:lnTo>
                    <a:pt x="1" y="260"/>
                  </a:lnTo>
                  <a:lnTo>
                    <a:pt x="2" y="262"/>
                  </a:lnTo>
                  <a:lnTo>
                    <a:pt x="3" y="265"/>
                  </a:lnTo>
                  <a:lnTo>
                    <a:pt x="5" y="267"/>
                  </a:lnTo>
                  <a:lnTo>
                    <a:pt x="7" y="268"/>
                  </a:lnTo>
                  <a:lnTo>
                    <a:pt x="9" y="270"/>
                  </a:lnTo>
                  <a:lnTo>
                    <a:pt x="13" y="271"/>
                  </a:lnTo>
                  <a:lnTo>
                    <a:pt x="16" y="271"/>
                  </a:lnTo>
                  <a:lnTo>
                    <a:pt x="256" y="271"/>
                  </a:lnTo>
                  <a:lnTo>
                    <a:pt x="259" y="271"/>
                  </a:lnTo>
                  <a:lnTo>
                    <a:pt x="262" y="270"/>
                  </a:lnTo>
                  <a:lnTo>
                    <a:pt x="265" y="268"/>
                  </a:lnTo>
                  <a:lnTo>
                    <a:pt x="267" y="267"/>
                  </a:lnTo>
                  <a:lnTo>
                    <a:pt x="269" y="265"/>
                  </a:lnTo>
                  <a:lnTo>
                    <a:pt x="270" y="262"/>
                  </a:lnTo>
                  <a:lnTo>
                    <a:pt x="271" y="260"/>
                  </a:lnTo>
                  <a:lnTo>
                    <a:pt x="271" y="256"/>
                  </a:lnTo>
                  <a:lnTo>
                    <a:pt x="271" y="15"/>
                  </a:lnTo>
                  <a:lnTo>
                    <a:pt x="271" y="12"/>
                  </a:lnTo>
                  <a:lnTo>
                    <a:pt x="270" y="10"/>
                  </a:lnTo>
                  <a:lnTo>
                    <a:pt x="269" y="6"/>
                  </a:lnTo>
                  <a:lnTo>
                    <a:pt x="267" y="4"/>
                  </a:lnTo>
                  <a:lnTo>
                    <a:pt x="265" y="3"/>
                  </a:lnTo>
                  <a:lnTo>
                    <a:pt x="262" y="1"/>
                  </a:lnTo>
                  <a:lnTo>
                    <a:pt x="259" y="0"/>
                  </a:lnTo>
                  <a:lnTo>
                    <a:pt x="256" y="0"/>
                  </a:lnTo>
                  <a:close/>
                </a:path>
              </a:pathLst>
            </a:custGeom>
            <a:solidFill>
              <a:schemeClr val="bg1"/>
            </a:solidFill>
            <a:ln>
              <a:noFill/>
            </a:ln>
          </p:spPr>
          <p:style>
            <a:lnRef idx="0"/>
            <a:fillRef idx="0"/>
            <a:effectRef idx="0"/>
            <a:fontRef idx="minor"/>
          </p:style>
        </p:sp>
        <p:sp>
          <p:nvSpPr>
            <p:cNvPr id="517" name="CustomShape 41"/>
            <p:cNvSpPr/>
            <p:nvPr/>
          </p:nvSpPr>
          <p:spPr>
            <a:xfrm>
              <a:off x="6842520" y="5145840"/>
              <a:ext cx="103320" cy="103320"/>
            </a:xfrm>
            <a:custGeom>
              <a:avLst/>
              <a:gdLst/>
              <a:ahLst/>
              <a:rect l="l" t="t" r="r" b="b"/>
              <a:pathLst>
                <a:path w="271" h="271">
                  <a:moveTo>
                    <a:pt x="256" y="0"/>
                  </a:moveTo>
                  <a:lnTo>
                    <a:pt x="15" y="0"/>
                  </a:lnTo>
                  <a:lnTo>
                    <a:pt x="12" y="0"/>
                  </a:lnTo>
                  <a:lnTo>
                    <a:pt x="10" y="1"/>
                  </a:lnTo>
                  <a:lnTo>
                    <a:pt x="7" y="3"/>
                  </a:lnTo>
                  <a:lnTo>
                    <a:pt x="4" y="4"/>
                  </a:lnTo>
                  <a:lnTo>
                    <a:pt x="3" y="6"/>
                  </a:lnTo>
                  <a:lnTo>
                    <a:pt x="1" y="10"/>
                  </a:lnTo>
                  <a:lnTo>
                    <a:pt x="0" y="12"/>
                  </a:lnTo>
                  <a:lnTo>
                    <a:pt x="0" y="15"/>
                  </a:lnTo>
                  <a:lnTo>
                    <a:pt x="0" y="256"/>
                  </a:lnTo>
                  <a:lnTo>
                    <a:pt x="0" y="260"/>
                  </a:lnTo>
                  <a:lnTo>
                    <a:pt x="1" y="262"/>
                  </a:lnTo>
                  <a:lnTo>
                    <a:pt x="3" y="265"/>
                  </a:lnTo>
                  <a:lnTo>
                    <a:pt x="4" y="267"/>
                  </a:lnTo>
                  <a:lnTo>
                    <a:pt x="7" y="268"/>
                  </a:lnTo>
                  <a:lnTo>
                    <a:pt x="10" y="270"/>
                  </a:lnTo>
                  <a:lnTo>
                    <a:pt x="12" y="271"/>
                  </a:lnTo>
                  <a:lnTo>
                    <a:pt x="15" y="271"/>
                  </a:lnTo>
                  <a:lnTo>
                    <a:pt x="256" y="271"/>
                  </a:lnTo>
                  <a:lnTo>
                    <a:pt x="260" y="271"/>
                  </a:lnTo>
                  <a:lnTo>
                    <a:pt x="262" y="270"/>
                  </a:lnTo>
                  <a:lnTo>
                    <a:pt x="265" y="268"/>
                  </a:lnTo>
                  <a:lnTo>
                    <a:pt x="267" y="267"/>
                  </a:lnTo>
                  <a:lnTo>
                    <a:pt x="268" y="265"/>
                  </a:lnTo>
                  <a:lnTo>
                    <a:pt x="270" y="262"/>
                  </a:lnTo>
                  <a:lnTo>
                    <a:pt x="271" y="260"/>
                  </a:lnTo>
                  <a:lnTo>
                    <a:pt x="271" y="256"/>
                  </a:lnTo>
                  <a:lnTo>
                    <a:pt x="271" y="15"/>
                  </a:lnTo>
                  <a:lnTo>
                    <a:pt x="271" y="12"/>
                  </a:lnTo>
                  <a:lnTo>
                    <a:pt x="270" y="10"/>
                  </a:lnTo>
                  <a:lnTo>
                    <a:pt x="268" y="6"/>
                  </a:lnTo>
                  <a:lnTo>
                    <a:pt x="267" y="4"/>
                  </a:lnTo>
                  <a:lnTo>
                    <a:pt x="265" y="3"/>
                  </a:lnTo>
                  <a:lnTo>
                    <a:pt x="262" y="1"/>
                  </a:lnTo>
                  <a:lnTo>
                    <a:pt x="260" y="0"/>
                  </a:lnTo>
                  <a:lnTo>
                    <a:pt x="256" y="0"/>
                  </a:lnTo>
                  <a:close/>
                </a:path>
              </a:pathLst>
            </a:custGeom>
            <a:solidFill>
              <a:schemeClr val="bg1"/>
            </a:solidFill>
            <a:ln>
              <a:noFill/>
            </a:ln>
          </p:spPr>
          <p:style>
            <a:lnRef idx="0"/>
            <a:fillRef idx="0"/>
            <a:effectRef idx="0"/>
            <a:fontRef idx="minor"/>
          </p:style>
        </p:sp>
        <p:sp>
          <p:nvSpPr>
            <p:cNvPr id="518" name="CustomShape 42"/>
            <p:cNvSpPr/>
            <p:nvPr/>
          </p:nvSpPr>
          <p:spPr>
            <a:xfrm>
              <a:off x="6957720" y="5145840"/>
              <a:ext cx="105120" cy="103320"/>
            </a:xfrm>
            <a:custGeom>
              <a:avLst/>
              <a:gdLst/>
              <a:ahLst/>
              <a:rect l="l" t="t" r="r" b="b"/>
              <a:pathLst>
                <a:path w="272" h="271">
                  <a:moveTo>
                    <a:pt x="256" y="0"/>
                  </a:moveTo>
                  <a:lnTo>
                    <a:pt x="15" y="0"/>
                  </a:lnTo>
                  <a:lnTo>
                    <a:pt x="12" y="0"/>
                  </a:lnTo>
                  <a:lnTo>
                    <a:pt x="9" y="1"/>
                  </a:lnTo>
                  <a:lnTo>
                    <a:pt x="7" y="3"/>
                  </a:lnTo>
                  <a:lnTo>
                    <a:pt x="5" y="4"/>
                  </a:lnTo>
                  <a:lnTo>
                    <a:pt x="3" y="6"/>
                  </a:lnTo>
                  <a:lnTo>
                    <a:pt x="2" y="10"/>
                  </a:lnTo>
                  <a:lnTo>
                    <a:pt x="0" y="12"/>
                  </a:lnTo>
                  <a:lnTo>
                    <a:pt x="0" y="15"/>
                  </a:lnTo>
                  <a:lnTo>
                    <a:pt x="0" y="256"/>
                  </a:lnTo>
                  <a:lnTo>
                    <a:pt x="0" y="260"/>
                  </a:lnTo>
                  <a:lnTo>
                    <a:pt x="2" y="262"/>
                  </a:lnTo>
                  <a:lnTo>
                    <a:pt x="3" y="265"/>
                  </a:lnTo>
                  <a:lnTo>
                    <a:pt x="5" y="267"/>
                  </a:lnTo>
                  <a:lnTo>
                    <a:pt x="7" y="268"/>
                  </a:lnTo>
                  <a:lnTo>
                    <a:pt x="9" y="270"/>
                  </a:lnTo>
                  <a:lnTo>
                    <a:pt x="12" y="271"/>
                  </a:lnTo>
                  <a:lnTo>
                    <a:pt x="15" y="271"/>
                  </a:lnTo>
                  <a:lnTo>
                    <a:pt x="256" y="271"/>
                  </a:lnTo>
                  <a:lnTo>
                    <a:pt x="259" y="271"/>
                  </a:lnTo>
                  <a:lnTo>
                    <a:pt x="262" y="270"/>
                  </a:lnTo>
                  <a:lnTo>
                    <a:pt x="264" y="268"/>
                  </a:lnTo>
                  <a:lnTo>
                    <a:pt x="266" y="267"/>
                  </a:lnTo>
                  <a:lnTo>
                    <a:pt x="269" y="265"/>
                  </a:lnTo>
                  <a:lnTo>
                    <a:pt x="270" y="262"/>
                  </a:lnTo>
                  <a:lnTo>
                    <a:pt x="271" y="260"/>
                  </a:lnTo>
                  <a:lnTo>
                    <a:pt x="271" y="256"/>
                  </a:lnTo>
                  <a:lnTo>
                    <a:pt x="272" y="15"/>
                  </a:lnTo>
                  <a:lnTo>
                    <a:pt x="271" y="12"/>
                  </a:lnTo>
                  <a:lnTo>
                    <a:pt x="270" y="10"/>
                  </a:lnTo>
                  <a:lnTo>
                    <a:pt x="269" y="6"/>
                  </a:lnTo>
                  <a:lnTo>
                    <a:pt x="266" y="4"/>
                  </a:lnTo>
                  <a:lnTo>
                    <a:pt x="264" y="3"/>
                  </a:lnTo>
                  <a:lnTo>
                    <a:pt x="262" y="1"/>
                  </a:lnTo>
                  <a:lnTo>
                    <a:pt x="259" y="0"/>
                  </a:lnTo>
                  <a:lnTo>
                    <a:pt x="256" y="0"/>
                  </a:lnTo>
                  <a:close/>
                </a:path>
              </a:pathLst>
            </a:custGeom>
            <a:solidFill>
              <a:schemeClr val="bg1"/>
            </a:solidFill>
            <a:ln>
              <a:noFill/>
            </a:ln>
          </p:spPr>
          <p:style>
            <a:lnRef idx="0"/>
            <a:fillRef idx="0"/>
            <a:effectRef idx="0"/>
            <a:fontRef idx="minor"/>
          </p:style>
        </p:sp>
        <p:sp>
          <p:nvSpPr>
            <p:cNvPr id="519" name="CustomShape 43"/>
            <p:cNvSpPr/>
            <p:nvPr/>
          </p:nvSpPr>
          <p:spPr>
            <a:xfrm>
              <a:off x="6726960" y="5261040"/>
              <a:ext cx="103320" cy="103320"/>
            </a:xfrm>
            <a:custGeom>
              <a:avLst/>
              <a:gdLst/>
              <a:ahLst/>
              <a:rect l="l" t="t" r="r" b="b"/>
              <a:pathLst>
                <a:path w="271" h="272">
                  <a:moveTo>
                    <a:pt x="256" y="0"/>
                  </a:moveTo>
                  <a:lnTo>
                    <a:pt x="16" y="0"/>
                  </a:lnTo>
                  <a:lnTo>
                    <a:pt x="13" y="0"/>
                  </a:lnTo>
                  <a:lnTo>
                    <a:pt x="9" y="1"/>
                  </a:lnTo>
                  <a:lnTo>
                    <a:pt x="7" y="2"/>
                  </a:lnTo>
                  <a:lnTo>
                    <a:pt x="5" y="5"/>
                  </a:lnTo>
                  <a:lnTo>
                    <a:pt x="3" y="7"/>
                  </a:lnTo>
                  <a:lnTo>
                    <a:pt x="2" y="9"/>
                  </a:lnTo>
                  <a:lnTo>
                    <a:pt x="1" y="12"/>
                  </a:lnTo>
                  <a:lnTo>
                    <a:pt x="0" y="15"/>
                  </a:lnTo>
                  <a:lnTo>
                    <a:pt x="0" y="256"/>
                  </a:lnTo>
                  <a:lnTo>
                    <a:pt x="1" y="259"/>
                  </a:lnTo>
                  <a:lnTo>
                    <a:pt x="2" y="262"/>
                  </a:lnTo>
                  <a:lnTo>
                    <a:pt x="3" y="264"/>
                  </a:lnTo>
                  <a:lnTo>
                    <a:pt x="5" y="266"/>
                  </a:lnTo>
                  <a:lnTo>
                    <a:pt x="7" y="268"/>
                  </a:lnTo>
                  <a:lnTo>
                    <a:pt x="9" y="270"/>
                  </a:lnTo>
                  <a:lnTo>
                    <a:pt x="13" y="271"/>
                  </a:lnTo>
                  <a:lnTo>
                    <a:pt x="16" y="272"/>
                  </a:lnTo>
                  <a:lnTo>
                    <a:pt x="256" y="271"/>
                  </a:lnTo>
                  <a:lnTo>
                    <a:pt x="259" y="271"/>
                  </a:lnTo>
                  <a:lnTo>
                    <a:pt x="262" y="270"/>
                  </a:lnTo>
                  <a:lnTo>
                    <a:pt x="265" y="268"/>
                  </a:lnTo>
                  <a:lnTo>
                    <a:pt x="267" y="266"/>
                  </a:lnTo>
                  <a:lnTo>
                    <a:pt x="269" y="264"/>
                  </a:lnTo>
                  <a:lnTo>
                    <a:pt x="270" y="262"/>
                  </a:lnTo>
                  <a:lnTo>
                    <a:pt x="271" y="259"/>
                  </a:lnTo>
                  <a:lnTo>
                    <a:pt x="271" y="256"/>
                  </a:lnTo>
                  <a:lnTo>
                    <a:pt x="271" y="15"/>
                  </a:lnTo>
                  <a:lnTo>
                    <a:pt x="271" y="12"/>
                  </a:lnTo>
                  <a:lnTo>
                    <a:pt x="270" y="9"/>
                  </a:lnTo>
                  <a:lnTo>
                    <a:pt x="269" y="7"/>
                  </a:lnTo>
                  <a:lnTo>
                    <a:pt x="267" y="5"/>
                  </a:lnTo>
                  <a:lnTo>
                    <a:pt x="265" y="2"/>
                  </a:lnTo>
                  <a:lnTo>
                    <a:pt x="262" y="1"/>
                  </a:lnTo>
                  <a:lnTo>
                    <a:pt x="259" y="0"/>
                  </a:lnTo>
                  <a:lnTo>
                    <a:pt x="256" y="0"/>
                  </a:lnTo>
                  <a:close/>
                </a:path>
              </a:pathLst>
            </a:custGeom>
            <a:solidFill>
              <a:schemeClr val="bg1"/>
            </a:solidFill>
            <a:ln>
              <a:noFill/>
            </a:ln>
          </p:spPr>
          <p:style>
            <a:lnRef idx="0"/>
            <a:fillRef idx="0"/>
            <a:effectRef idx="0"/>
            <a:fontRef idx="minor"/>
          </p:style>
        </p:sp>
        <p:sp>
          <p:nvSpPr>
            <p:cNvPr id="520" name="CustomShape 44"/>
            <p:cNvSpPr/>
            <p:nvPr/>
          </p:nvSpPr>
          <p:spPr>
            <a:xfrm>
              <a:off x="6842520" y="5261040"/>
              <a:ext cx="103320" cy="103320"/>
            </a:xfrm>
            <a:custGeom>
              <a:avLst/>
              <a:gdLst/>
              <a:ahLst/>
              <a:rect l="l" t="t" r="r" b="b"/>
              <a:pathLst>
                <a:path w="271" h="272">
                  <a:moveTo>
                    <a:pt x="256" y="0"/>
                  </a:moveTo>
                  <a:lnTo>
                    <a:pt x="15" y="0"/>
                  </a:lnTo>
                  <a:lnTo>
                    <a:pt x="12" y="0"/>
                  </a:lnTo>
                  <a:lnTo>
                    <a:pt x="10" y="1"/>
                  </a:lnTo>
                  <a:lnTo>
                    <a:pt x="7" y="2"/>
                  </a:lnTo>
                  <a:lnTo>
                    <a:pt x="4" y="5"/>
                  </a:lnTo>
                  <a:lnTo>
                    <a:pt x="3" y="7"/>
                  </a:lnTo>
                  <a:lnTo>
                    <a:pt x="1" y="9"/>
                  </a:lnTo>
                  <a:lnTo>
                    <a:pt x="0" y="12"/>
                  </a:lnTo>
                  <a:lnTo>
                    <a:pt x="0" y="15"/>
                  </a:lnTo>
                  <a:lnTo>
                    <a:pt x="0" y="256"/>
                  </a:lnTo>
                  <a:lnTo>
                    <a:pt x="0" y="259"/>
                  </a:lnTo>
                  <a:lnTo>
                    <a:pt x="1" y="262"/>
                  </a:lnTo>
                  <a:lnTo>
                    <a:pt x="3" y="264"/>
                  </a:lnTo>
                  <a:lnTo>
                    <a:pt x="4" y="266"/>
                  </a:lnTo>
                  <a:lnTo>
                    <a:pt x="7" y="268"/>
                  </a:lnTo>
                  <a:lnTo>
                    <a:pt x="10" y="270"/>
                  </a:lnTo>
                  <a:lnTo>
                    <a:pt x="12" y="271"/>
                  </a:lnTo>
                  <a:lnTo>
                    <a:pt x="15" y="272"/>
                  </a:lnTo>
                  <a:lnTo>
                    <a:pt x="256" y="271"/>
                  </a:lnTo>
                  <a:lnTo>
                    <a:pt x="260" y="271"/>
                  </a:lnTo>
                  <a:lnTo>
                    <a:pt x="262" y="270"/>
                  </a:lnTo>
                  <a:lnTo>
                    <a:pt x="265" y="268"/>
                  </a:lnTo>
                  <a:lnTo>
                    <a:pt x="267" y="266"/>
                  </a:lnTo>
                  <a:lnTo>
                    <a:pt x="268" y="264"/>
                  </a:lnTo>
                  <a:lnTo>
                    <a:pt x="270" y="262"/>
                  </a:lnTo>
                  <a:lnTo>
                    <a:pt x="271" y="259"/>
                  </a:lnTo>
                  <a:lnTo>
                    <a:pt x="271" y="256"/>
                  </a:lnTo>
                  <a:lnTo>
                    <a:pt x="271" y="15"/>
                  </a:lnTo>
                  <a:lnTo>
                    <a:pt x="271" y="12"/>
                  </a:lnTo>
                  <a:lnTo>
                    <a:pt x="270" y="9"/>
                  </a:lnTo>
                  <a:lnTo>
                    <a:pt x="268" y="7"/>
                  </a:lnTo>
                  <a:lnTo>
                    <a:pt x="267" y="5"/>
                  </a:lnTo>
                  <a:lnTo>
                    <a:pt x="265" y="2"/>
                  </a:lnTo>
                  <a:lnTo>
                    <a:pt x="262" y="1"/>
                  </a:lnTo>
                  <a:lnTo>
                    <a:pt x="260" y="0"/>
                  </a:lnTo>
                  <a:lnTo>
                    <a:pt x="256" y="0"/>
                  </a:lnTo>
                  <a:close/>
                </a:path>
              </a:pathLst>
            </a:custGeom>
            <a:solidFill>
              <a:schemeClr val="bg1"/>
            </a:solidFill>
            <a:ln>
              <a:noFill/>
            </a:ln>
          </p:spPr>
          <p:style>
            <a:lnRef idx="0"/>
            <a:fillRef idx="0"/>
            <a:effectRef idx="0"/>
            <a:fontRef idx="minor"/>
          </p:style>
        </p:sp>
        <p:sp>
          <p:nvSpPr>
            <p:cNvPr id="521" name="CustomShape 45"/>
            <p:cNvSpPr/>
            <p:nvPr/>
          </p:nvSpPr>
          <p:spPr>
            <a:xfrm>
              <a:off x="6957720" y="5261040"/>
              <a:ext cx="105120" cy="103320"/>
            </a:xfrm>
            <a:custGeom>
              <a:avLst/>
              <a:gdLst/>
              <a:ahLst/>
              <a:rect l="l" t="t" r="r" b="b"/>
              <a:pathLst>
                <a:path w="272" h="272">
                  <a:moveTo>
                    <a:pt x="256" y="0"/>
                  </a:moveTo>
                  <a:lnTo>
                    <a:pt x="15" y="0"/>
                  </a:lnTo>
                  <a:lnTo>
                    <a:pt x="12" y="0"/>
                  </a:lnTo>
                  <a:lnTo>
                    <a:pt x="9" y="1"/>
                  </a:lnTo>
                  <a:lnTo>
                    <a:pt x="7" y="2"/>
                  </a:lnTo>
                  <a:lnTo>
                    <a:pt x="5" y="5"/>
                  </a:lnTo>
                  <a:lnTo>
                    <a:pt x="3" y="7"/>
                  </a:lnTo>
                  <a:lnTo>
                    <a:pt x="2" y="9"/>
                  </a:lnTo>
                  <a:lnTo>
                    <a:pt x="0" y="12"/>
                  </a:lnTo>
                  <a:lnTo>
                    <a:pt x="0" y="15"/>
                  </a:lnTo>
                  <a:lnTo>
                    <a:pt x="0" y="256"/>
                  </a:lnTo>
                  <a:lnTo>
                    <a:pt x="0" y="259"/>
                  </a:lnTo>
                  <a:lnTo>
                    <a:pt x="2" y="262"/>
                  </a:lnTo>
                  <a:lnTo>
                    <a:pt x="3" y="264"/>
                  </a:lnTo>
                  <a:lnTo>
                    <a:pt x="5" y="266"/>
                  </a:lnTo>
                  <a:lnTo>
                    <a:pt x="7" y="268"/>
                  </a:lnTo>
                  <a:lnTo>
                    <a:pt x="9" y="270"/>
                  </a:lnTo>
                  <a:lnTo>
                    <a:pt x="12" y="271"/>
                  </a:lnTo>
                  <a:lnTo>
                    <a:pt x="15" y="272"/>
                  </a:lnTo>
                  <a:lnTo>
                    <a:pt x="256" y="271"/>
                  </a:lnTo>
                  <a:lnTo>
                    <a:pt x="259" y="271"/>
                  </a:lnTo>
                  <a:lnTo>
                    <a:pt x="262" y="270"/>
                  </a:lnTo>
                  <a:lnTo>
                    <a:pt x="264" y="268"/>
                  </a:lnTo>
                  <a:lnTo>
                    <a:pt x="266" y="266"/>
                  </a:lnTo>
                  <a:lnTo>
                    <a:pt x="269" y="264"/>
                  </a:lnTo>
                  <a:lnTo>
                    <a:pt x="270" y="262"/>
                  </a:lnTo>
                  <a:lnTo>
                    <a:pt x="271" y="259"/>
                  </a:lnTo>
                  <a:lnTo>
                    <a:pt x="271" y="256"/>
                  </a:lnTo>
                  <a:lnTo>
                    <a:pt x="272" y="15"/>
                  </a:lnTo>
                  <a:lnTo>
                    <a:pt x="271" y="12"/>
                  </a:lnTo>
                  <a:lnTo>
                    <a:pt x="270" y="9"/>
                  </a:lnTo>
                  <a:lnTo>
                    <a:pt x="269" y="7"/>
                  </a:lnTo>
                  <a:lnTo>
                    <a:pt x="266" y="5"/>
                  </a:lnTo>
                  <a:lnTo>
                    <a:pt x="264" y="2"/>
                  </a:lnTo>
                  <a:lnTo>
                    <a:pt x="262" y="1"/>
                  </a:lnTo>
                  <a:lnTo>
                    <a:pt x="259" y="0"/>
                  </a:lnTo>
                  <a:lnTo>
                    <a:pt x="256" y="0"/>
                  </a:lnTo>
                  <a:close/>
                </a:path>
              </a:pathLst>
            </a:custGeom>
            <a:solidFill>
              <a:schemeClr val="bg1"/>
            </a:solidFill>
            <a:ln>
              <a:noFill/>
            </a:ln>
          </p:spPr>
          <p:style>
            <a:lnRef idx="0"/>
            <a:fillRef idx="0"/>
            <a:effectRef idx="0"/>
            <a:fontRef idx="minor"/>
          </p:style>
        </p:sp>
        <p:sp>
          <p:nvSpPr>
            <p:cNvPr id="522" name="CustomShape 46"/>
            <p:cNvSpPr/>
            <p:nvPr/>
          </p:nvSpPr>
          <p:spPr>
            <a:xfrm>
              <a:off x="6726960" y="5376240"/>
              <a:ext cx="103320" cy="103320"/>
            </a:xfrm>
            <a:custGeom>
              <a:avLst/>
              <a:gdLst/>
              <a:ahLst/>
              <a:rect l="l" t="t" r="r" b="b"/>
              <a:pathLst>
                <a:path w="271" h="270">
                  <a:moveTo>
                    <a:pt x="256" y="0"/>
                  </a:moveTo>
                  <a:lnTo>
                    <a:pt x="16" y="0"/>
                  </a:lnTo>
                  <a:lnTo>
                    <a:pt x="13" y="0"/>
                  </a:lnTo>
                  <a:lnTo>
                    <a:pt x="9" y="1"/>
                  </a:lnTo>
                  <a:lnTo>
                    <a:pt x="7" y="2"/>
                  </a:lnTo>
                  <a:lnTo>
                    <a:pt x="5" y="4"/>
                  </a:lnTo>
                  <a:lnTo>
                    <a:pt x="3" y="6"/>
                  </a:lnTo>
                  <a:lnTo>
                    <a:pt x="2" y="8"/>
                  </a:lnTo>
                  <a:lnTo>
                    <a:pt x="1" y="12"/>
                  </a:lnTo>
                  <a:lnTo>
                    <a:pt x="0" y="15"/>
                  </a:lnTo>
                  <a:lnTo>
                    <a:pt x="0" y="255"/>
                  </a:lnTo>
                  <a:lnTo>
                    <a:pt x="1" y="258"/>
                  </a:lnTo>
                  <a:lnTo>
                    <a:pt x="2" y="261"/>
                  </a:lnTo>
                  <a:lnTo>
                    <a:pt x="3" y="264"/>
                  </a:lnTo>
                  <a:lnTo>
                    <a:pt x="5" y="266"/>
                  </a:lnTo>
                  <a:lnTo>
                    <a:pt x="7" y="268"/>
                  </a:lnTo>
                  <a:lnTo>
                    <a:pt x="9" y="269"/>
                  </a:lnTo>
                  <a:lnTo>
                    <a:pt x="13" y="270"/>
                  </a:lnTo>
                  <a:lnTo>
                    <a:pt x="16" y="270"/>
                  </a:lnTo>
                  <a:lnTo>
                    <a:pt x="256" y="270"/>
                  </a:lnTo>
                  <a:lnTo>
                    <a:pt x="259" y="270"/>
                  </a:lnTo>
                  <a:lnTo>
                    <a:pt x="262" y="269"/>
                  </a:lnTo>
                  <a:lnTo>
                    <a:pt x="265" y="268"/>
                  </a:lnTo>
                  <a:lnTo>
                    <a:pt x="267" y="266"/>
                  </a:lnTo>
                  <a:lnTo>
                    <a:pt x="269" y="264"/>
                  </a:lnTo>
                  <a:lnTo>
                    <a:pt x="270" y="261"/>
                  </a:lnTo>
                  <a:lnTo>
                    <a:pt x="271" y="258"/>
                  </a:lnTo>
                  <a:lnTo>
                    <a:pt x="271" y="255"/>
                  </a:lnTo>
                  <a:lnTo>
                    <a:pt x="271" y="15"/>
                  </a:lnTo>
                  <a:lnTo>
                    <a:pt x="271" y="12"/>
                  </a:lnTo>
                  <a:lnTo>
                    <a:pt x="270" y="8"/>
                  </a:lnTo>
                  <a:lnTo>
                    <a:pt x="269" y="6"/>
                  </a:lnTo>
                  <a:lnTo>
                    <a:pt x="267" y="4"/>
                  </a:lnTo>
                  <a:lnTo>
                    <a:pt x="265" y="2"/>
                  </a:lnTo>
                  <a:lnTo>
                    <a:pt x="262" y="1"/>
                  </a:lnTo>
                  <a:lnTo>
                    <a:pt x="259" y="0"/>
                  </a:lnTo>
                  <a:lnTo>
                    <a:pt x="256" y="0"/>
                  </a:lnTo>
                  <a:close/>
                </a:path>
              </a:pathLst>
            </a:custGeom>
            <a:solidFill>
              <a:schemeClr val="bg1"/>
            </a:solidFill>
            <a:ln>
              <a:noFill/>
            </a:ln>
          </p:spPr>
          <p:style>
            <a:lnRef idx="0"/>
            <a:fillRef idx="0"/>
            <a:effectRef idx="0"/>
            <a:fontRef idx="minor"/>
          </p:style>
        </p:sp>
        <p:sp>
          <p:nvSpPr>
            <p:cNvPr id="523" name="CustomShape 47"/>
            <p:cNvSpPr/>
            <p:nvPr/>
          </p:nvSpPr>
          <p:spPr>
            <a:xfrm>
              <a:off x="6842520" y="5376240"/>
              <a:ext cx="103320" cy="103320"/>
            </a:xfrm>
            <a:custGeom>
              <a:avLst/>
              <a:gdLst/>
              <a:ahLst/>
              <a:rect l="l" t="t" r="r" b="b"/>
              <a:pathLst>
                <a:path w="271" h="270">
                  <a:moveTo>
                    <a:pt x="256" y="0"/>
                  </a:moveTo>
                  <a:lnTo>
                    <a:pt x="15" y="0"/>
                  </a:lnTo>
                  <a:lnTo>
                    <a:pt x="12" y="0"/>
                  </a:lnTo>
                  <a:lnTo>
                    <a:pt x="10" y="1"/>
                  </a:lnTo>
                  <a:lnTo>
                    <a:pt x="7" y="2"/>
                  </a:lnTo>
                  <a:lnTo>
                    <a:pt x="4" y="4"/>
                  </a:lnTo>
                  <a:lnTo>
                    <a:pt x="3" y="6"/>
                  </a:lnTo>
                  <a:lnTo>
                    <a:pt x="1" y="8"/>
                  </a:lnTo>
                  <a:lnTo>
                    <a:pt x="0" y="12"/>
                  </a:lnTo>
                  <a:lnTo>
                    <a:pt x="0" y="15"/>
                  </a:lnTo>
                  <a:lnTo>
                    <a:pt x="0" y="255"/>
                  </a:lnTo>
                  <a:lnTo>
                    <a:pt x="0" y="258"/>
                  </a:lnTo>
                  <a:lnTo>
                    <a:pt x="1" y="261"/>
                  </a:lnTo>
                  <a:lnTo>
                    <a:pt x="3" y="264"/>
                  </a:lnTo>
                  <a:lnTo>
                    <a:pt x="4" y="266"/>
                  </a:lnTo>
                  <a:lnTo>
                    <a:pt x="7" y="268"/>
                  </a:lnTo>
                  <a:lnTo>
                    <a:pt x="10" y="269"/>
                  </a:lnTo>
                  <a:lnTo>
                    <a:pt x="12" y="270"/>
                  </a:lnTo>
                  <a:lnTo>
                    <a:pt x="15" y="270"/>
                  </a:lnTo>
                  <a:lnTo>
                    <a:pt x="256" y="270"/>
                  </a:lnTo>
                  <a:lnTo>
                    <a:pt x="260" y="270"/>
                  </a:lnTo>
                  <a:lnTo>
                    <a:pt x="262" y="269"/>
                  </a:lnTo>
                  <a:lnTo>
                    <a:pt x="265" y="268"/>
                  </a:lnTo>
                  <a:lnTo>
                    <a:pt x="267" y="266"/>
                  </a:lnTo>
                  <a:lnTo>
                    <a:pt x="268" y="264"/>
                  </a:lnTo>
                  <a:lnTo>
                    <a:pt x="270" y="261"/>
                  </a:lnTo>
                  <a:lnTo>
                    <a:pt x="271" y="258"/>
                  </a:lnTo>
                  <a:lnTo>
                    <a:pt x="271" y="255"/>
                  </a:lnTo>
                  <a:lnTo>
                    <a:pt x="271" y="15"/>
                  </a:lnTo>
                  <a:lnTo>
                    <a:pt x="271" y="12"/>
                  </a:lnTo>
                  <a:lnTo>
                    <a:pt x="270" y="8"/>
                  </a:lnTo>
                  <a:lnTo>
                    <a:pt x="268" y="6"/>
                  </a:lnTo>
                  <a:lnTo>
                    <a:pt x="267" y="4"/>
                  </a:lnTo>
                  <a:lnTo>
                    <a:pt x="265" y="2"/>
                  </a:lnTo>
                  <a:lnTo>
                    <a:pt x="262" y="1"/>
                  </a:lnTo>
                  <a:lnTo>
                    <a:pt x="260" y="0"/>
                  </a:lnTo>
                  <a:lnTo>
                    <a:pt x="256" y="0"/>
                  </a:lnTo>
                  <a:close/>
                </a:path>
              </a:pathLst>
            </a:custGeom>
            <a:solidFill>
              <a:schemeClr val="bg1"/>
            </a:solidFill>
            <a:ln>
              <a:noFill/>
            </a:ln>
          </p:spPr>
          <p:style>
            <a:lnRef idx="0"/>
            <a:fillRef idx="0"/>
            <a:effectRef idx="0"/>
            <a:fontRef idx="minor"/>
          </p:style>
        </p:sp>
        <p:sp>
          <p:nvSpPr>
            <p:cNvPr id="524" name="CustomShape 48"/>
            <p:cNvSpPr/>
            <p:nvPr/>
          </p:nvSpPr>
          <p:spPr>
            <a:xfrm>
              <a:off x="6957720" y="5376240"/>
              <a:ext cx="105120" cy="103320"/>
            </a:xfrm>
            <a:custGeom>
              <a:avLst/>
              <a:gdLst/>
              <a:ahLst/>
              <a:rect l="l" t="t" r="r" b="b"/>
              <a:pathLst>
                <a:path w="272" h="270">
                  <a:moveTo>
                    <a:pt x="256" y="0"/>
                  </a:moveTo>
                  <a:lnTo>
                    <a:pt x="15" y="0"/>
                  </a:lnTo>
                  <a:lnTo>
                    <a:pt x="12" y="0"/>
                  </a:lnTo>
                  <a:lnTo>
                    <a:pt x="9" y="1"/>
                  </a:lnTo>
                  <a:lnTo>
                    <a:pt x="7" y="2"/>
                  </a:lnTo>
                  <a:lnTo>
                    <a:pt x="5" y="4"/>
                  </a:lnTo>
                  <a:lnTo>
                    <a:pt x="3" y="6"/>
                  </a:lnTo>
                  <a:lnTo>
                    <a:pt x="2" y="8"/>
                  </a:lnTo>
                  <a:lnTo>
                    <a:pt x="0" y="12"/>
                  </a:lnTo>
                  <a:lnTo>
                    <a:pt x="0" y="15"/>
                  </a:lnTo>
                  <a:lnTo>
                    <a:pt x="0" y="255"/>
                  </a:lnTo>
                  <a:lnTo>
                    <a:pt x="0" y="258"/>
                  </a:lnTo>
                  <a:lnTo>
                    <a:pt x="2" y="261"/>
                  </a:lnTo>
                  <a:lnTo>
                    <a:pt x="3" y="264"/>
                  </a:lnTo>
                  <a:lnTo>
                    <a:pt x="5" y="266"/>
                  </a:lnTo>
                  <a:lnTo>
                    <a:pt x="7" y="268"/>
                  </a:lnTo>
                  <a:lnTo>
                    <a:pt x="9" y="269"/>
                  </a:lnTo>
                  <a:lnTo>
                    <a:pt x="12" y="270"/>
                  </a:lnTo>
                  <a:lnTo>
                    <a:pt x="15" y="270"/>
                  </a:lnTo>
                  <a:lnTo>
                    <a:pt x="256" y="270"/>
                  </a:lnTo>
                  <a:lnTo>
                    <a:pt x="259" y="270"/>
                  </a:lnTo>
                  <a:lnTo>
                    <a:pt x="262" y="269"/>
                  </a:lnTo>
                  <a:lnTo>
                    <a:pt x="264" y="268"/>
                  </a:lnTo>
                  <a:lnTo>
                    <a:pt x="266" y="266"/>
                  </a:lnTo>
                  <a:lnTo>
                    <a:pt x="269" y="264"/>
                  </a:lnTo>
                  <a:lnTo>
                    <a:pt x="270" y="261"/>
                  </a:lnTo>
                  <a:lnTo>
                    <a:pt x="271" y="258"/>
                  </a:lnTo>
                  <a:lnTo>
                    <a:pt x="271" y="255"/>
                  </a:lnTo>
                  <a:lnTo>
                    <a:pt x="272" y="15"/>
                  </a:lnTo>
                  <a:lnTo>
                    <a:pt x="271" y="12"/>
                  </a:lnTo>
                  <a:lnTo>
                    <a:pt x="270" y="8"/>
                  </a:lnTo>
                  <a:lnTo>
                    <a:pt x="269" y="6"/>
                  </a:lnTo>
                  <a:lnTo>
                    <a:pt x="266" y="4"/>
                  </a:lnTo>
                  <a:lnTo>
                    <a:pt x="264" y="2"/>
                  </a:lnTo>
                  <a:lnTo>
                    <a:pt x="262" y="1"/>
                  </a:lnTo>
                  <a:lnTo>
                    <a:pt x="259" y="0"/>
                  </a:lnTo>
                  <a:lnTo>
                    <a:pt x="256" y="0"/>
                  </a:lnTo>
                  <a:close/>
                </a:path>
              </a:pathLst>
            </a:custGeom>
            <a:solidFill>
              <a:schemeClr val="bg1"/>
            </a:solidFill>
            <a:ln>
              <a:noFill/>
            </a:ln>
          </p:spPr>
          <p:style>
            <a:lnRef idx="0"/>
            <a:fillRef idx="0"/>
            <a:effectRef idx="0"/>
            <a:fontRef idx="minor"/>
          </p:style>
        </p:sp>
      </p:grpSp>
      <p:grpSp>
        <p:nvGrpSpPr>
          <p:cNvPr id="525" name="Group 49"/>
          <p:cNvGrpSpPr/>
          <p:nvPr/>
        </p:nvGrpSpPr>
        <p:grpSpPr>
          <a:xfrm>
            <a:off x="7799040" y="2445480"/>
            <a:ext cx="335880" cy="347040"/>
            <a:chOff x="7799040" y="2445480"/>
            <a:chExt cx="335880" cy="347040"/>
          </a:xfrm>
        </p:grpSpPr>
        <p:sp>
          <p:nvSpPr>
            <p:cNvPr id="526" name="CustomShape 50"/>
            <p:cNvSpPr/>
            <p:nvPr/>
          </p:nvSpPr>
          <p:spPr>
            <a:xfrm>
              <a:off x="8031600" y="2620080"/>
              <a:ext cx="103320" cy="22680"/>
            </a:xfrm>
            <a:prstGeom prst="rect">
              <a:avLst/>
            </a:prstGeom>
            <a:solidFill>
              <a:schemeClr val="bg1"/>
            </a:solidFill>
            <a:ln>
              <a:noFill/>
            </a:ln>
          </p:spPr>
          <p:style>
            <a:lnRef idx="0"/>
            <a:fillRef idx="0"/>
            <a:effectRef idx="0"/>
            <a:fontRef idx="minor"/>
          </p:style>
        </p:sp>
        <p:sp>
          <p:nvSpPr>
            <p:cNvPr id="527" name="CustomShape 51"/>
            <p:cNvSpPr/>
            <p:nvPr/>
          </p:nvSpPr>
          <p:spPr>
            <a:xfrm>
              <a:off x="8031600" y="2700720"/>
              <a:ext cx="103320" cy="22680"/>
            </a:xfrm>
            <a:prstGeom prst="rect">
              <a:avLst/>
            </a:prstGeom>
            <a:solidFill>
              <a:schemeClr val="bg1"/>
            </a:solidFill>
            <a:ln>
              <a:noFill/>
            </a:ln>
          </p:spPr>
          <p:style>
            <a:lnRef idx="0"/>
            <a:fillRef idx="0"/>
            <a:effectRef idx="0"/>
            <a:fontRef idx="minor"/>
          </p:style>
        </p:sp>
        <p:sp>
          <p:nvSpPr>
            <p:cNvPr id="528" name="CustomShape 52"/>
            <p:cNvSpPr/>
            <p:nvPr/>
          </p:nvSpPr>
          <p:spPr>
            <a:xfrm>
              <a:off x="8031600" y="2735280"/>
              <a:ext cx="103320" cy="57240"/>
            </a:xfrm>
            <a:custGeom>
              <a:avLst/>
              <a:gdLst/>
              <a:ahLst/>
              <a:rect l="l" t="t" r="r" b="b"/>
              <a:pathLst>
                <a:path w="271" h="152">
                  <a:moveTo>
                    <a:pt x="0" y="77"/>
                  </a:moveTo>
                  <a:lnTo>
                    <a:pt x="0" y="84"/>
                  </a:lnTo>
                  <a:lnTo>
                    <a:pt x="1" y="92"/>
                  </a:lnTo>
                  <a:lnTo>
                    <a:pt x="4" y="99"/>
                  </a:lnTo>
                  <a:lnTo>
                    <a:pt x="6" y="105"/>
                  </a:lnTo>
                  <a:lnTo>
                    <a:pt x="9" y="112"/>
                  </a:lnTo>
                  <a:lnTo>
                    <a:pt x="13" y="118"/>
                  </a:lnTo>
                  <a:lnTo>
                    <a:pt x="17" y="124"/>
                  </a:lnTo>
                  <a:lnTo>
                    <a:pt x="22" y="129"/>
                  </a:lnTo>
                  <a:lnTo>
                    <a:pt x="27" y="134"/>
                  </a:lnTo>
                  <a:lnTo>
                    <a:pt x="32" y="139"/>
                  </a:lnTo>
                  <a:lnTo>
                    <a:pt x="39" y="142"/>
                  </a:lnTo>
                  <a:lnTo>
                    <a:pt x="45" y="145"/>
                  </a:lnTo>
                  <a:lnTo>
                    <a:pt x="53" y="148"/>
                  </a:lnTo>
                  <a:lnTo>
                    <a:pt x="60" y="149"/>
                  </a:lnTo>
                  <a:lnTo>
                    <a:pt x="68" y="152"/>
                  </a:lnTo>
                  <a:lnTo>
                    <a:pt x="75" y="152"/>
                  </a:lnTo>
                  <a:lnTo>
                    <a:pt x="195" y="152"/>
                  </a:lnTo>
                  <a:lnTo>
                    <a:pt x="203" y="152"/>
                  </a:lnTo>
                  <a:lnTo>
                    <a:pt x="211" y="149"/>
                  </a:lnTo>
                  <a:lnTo>
                    <a:pt x="218" y="148"/>
                  </a:lnTo>
                  <a:lnTo>
                    <a:pt x="224" y="145"/>
                  </a:lnTo>
                  <a:lnTo>
                    <a:pt x="231" y="142"/>
                  </a:lnTo>
                  <a:lnTo>
                    <a:pt x="237" y="139"/>
                  </a:lnTo>
                  <a:lnTo>
                    <a:pt x="244" y="134"/>
                  </a:lnTo>
                  <a:lnTo>
                    <a:pt x="249" y="129"/>
                  </a:lnTo>
                  <a:lnTo>
                    <a:pt x="253" y="124"/>
                  </a:lnTo>
                  <a:lnTo>
                    <a:pt x="258" y="118"/>
                  </a:lnTo>
                  <a:lnTo>
                    <a:pt x="262" y="112"/>
                  </a:lnTo>
                  <a:lnTo>
                    <a:pt x="265" y="105"/>
                  </a:lnTo>
                  <a:lnTo>
                    <a:pt x="267" y="99"/>
                  </a:lnTo>
                  <a:lnTo>
                    <a:pt x="269" y="92"/>
                  </a:lnTo>
                  <a:lnTo>
                    <a:pt x="271" y="84"/>
                  </a:lnTo>
                  <a:lnTo>
                    <a:pt x="271" y="77"/>
                  </a:lnTo>
                  <a:lnTo>
                    <a:pt x="271" y="0"/>
                  </a:lnTo>
                  <a:lnTo>
                    <a:pt x="0" y="0"/>
                  </a:lnTo>
                  <a:lnTo>
                    <a:pt x="0" y="77"/>
                  </a:lnTo>
                  <a:close/>
                </a:path>
              </a:pathLst>
            </a:custGeom>
            <a:solidFill>
              <a:schemeClr val="bg1"/>
            </a:solidFill>
            <a:ln>
              <a:noFill/>
            </a:ln>
          </p:spPr>
          <p:style>
            <a:lnRef idx="0"/>
            <a:fillRef idx="0"/>
            <a:effectRef idx="0"/>
            <a:fontRef idx="minor"/>
          </p:style>
        </p:sp>
        <p:sp>
          <p:nvSpPr>
            <p:cNvPr id="529" name="CustomShape 53"/>
            <p:cNvSpPr/>
            <p:nvPr/>
          </p:nvSpPr>
          <p:spPr>
            <a:xfrm>
              <a:off x="8031600" y="2654640"/>
              <a:ext cx="103320" cy="34200"/>
            </a:xfrm>
            <a:prstGeom prst="rect">
              <a:avLst/>
            </a:prstGeom>
            <a:solidFill>
              <a:schemeClr val="bg1"/>
            </a:solidFill>
            <a:ln>
              <a:noFill/>
            </a:ln>
          </p:spPr>
          <p:style>
            <a:lnRef idx="0"/>
            <a:fillRef idx="0"/>
            <a:effectRef idx="0"/>
            <a:fontRef idx="minor"/>
          </p:style>
        </p:sp>
        <p:sp>
          <p:nvSpPr>
            <p:cNvPr id="530" name="CustomShape 54"/>
            <p:cNvSpPr/>
            <p:nvPr/>
          </p:nvSpPr>
          <p:spPr>
            <a:xfrm>
              <a:off x="8031600" y="2445480"/>
              <a:ext cx="103320" cy="163080"/>
            </a:xfrm>
            <a:custGeom>
              <a:avLst/>
              <a:gdLst/>
              <a:ahLst/>
              <a:rect l="l" t="t" r="r" b="b"/>
              <a:pathLst>
                <a:path w="271" h="422">
                  <a:moveTo>
                    <a:pt x="256" y="0"/>
                  </a:moveTo>
                  <a:lnTo>
                    <a:pt x="252" y="0"/>
                  </a:lnTo>
                  <a:lnTo>
                    <a:pt x="250" y="2"/>
                  </a:lnTo>
                  <a:lnTo>
                    <a:pt x="247" y="3"/>
                  </a:lnTo>
                  <a:lnTo>
                    <a:pt x="245" y="5"/>
                  </a:lnTo>
                  <a:lnTo>
                    <a:pt x="243" y="7"/>
                  </a:lnTo>
                  <a:lnTo>
                    <a:pt x="242" y="9"/>
                  </a:lnTo>
                  <a:lnTo>
                    <a:pt x="241" y="12"/>
                  </a:lnTo>
                  <a:lnTo>
                    <a:pt x="241" y="15"/>
                  </a:lnTo>
                  <a:lnTo>
                    <a:pt x="241" y="226"/>
                  </a:lnTo>
                  <a:lnTo>
                    <a:pt x="239" y="235"/>
                  </a:lnTo>
                  <a:lnTo>
                    <a:pt x="237" y="244"/>
                  </a:lnTo>
                  <a:lnTo>
                    <a:pt x="233" y="251"/>
                  </a:lnTo>
                  <a:lnTo>
                    <a:pt x="228" y="258"/>
                  </a:lnTo>
                  <a:lnTo>
                    <a:pt x="220" y="263"/>
                  </a:lnTo>
                  <a:lnTo>
                    <a:pt x="213" y="268"/>
                  </a:lnTo>
                  <a:lnTo>
                    <a:pt x="204" y="271"/>
                  </a:lnTo>
                  <a:lnTo>
                    <a:pt x="195" y="271"/>
                  </a:lnTo>
                  <a:lnTo>
                    <a:pt x="75" y="271"/>
                  </a:lnTo>
                  <a:lnTo>
                    <a:pt x="66" y="271"/>
                  </a:lnTo>
                  <a:lnTo>
                    <a:pt x="57" y="268"/>
                  </a:lnTo>
                  <a:lnTo>
                    <a:pt x="50" y="263"/>
                  </a:lnTo>
                  <a:lnTo>
                    <a:pt x="43" y="258"/>
                  </a:lnTo>
                  <a:lnTo>
                    <a:pt x="38" y="251"/>
                  </a:lnTo>
                  <a:lnTo>
                    <a:pt x="34" y="244"/>
                  </a:lnTo>
                  <a:lnTo>
                    <a:pt x="30" y="235"/>
                  </a:lnTo>
                  <a:lnTo>
                    <a:pt x="30" y="226"/>
                  </a:lnTo>
                  <a:lnTo>
                    <a:pt x="30" y="15"/>
                  </a:lnTo>
                  <a:lnTo>
                    <a:pt x="29" y="12"/>
                  </a:lnTo>
                  <a:lnTo>
                    <a:pt x="28" y="9"/>
                  </a:lnTo>
                  <a:lnTo>
                    <a:pt x="27" y="7"/>
                  </a:lnTo>
                  <a:lnTo>
                    <a:pt x="25" y="5"/>
                  </a:lnTo>
                  <a:lnTo>
                    <a:pt x="23" y="3"/>
                  </a:lnTo>
                  <a:lnTo>
                    <a:pt x="21" y="2"/>
                  </a:lnTo>
                  <a:lnTo>
                    <a:pt x="17" y="0"/>
                  </a:lnTo>
                  <a:lnTo>
                    <a:pt x="15" y="0"/>
                  </a:lnTo>
                  <a:lnTo>
                    <a:pt x="12" y="0"/>
                  </a:lnTo>
                  <a:lnTo>
                    <a:pt x="9" y="2"/>
                  </a:lnTo>
                  <a:lnTo>
                    <a:pt x="7" y="3"/>
                  </a:lnTo>
                  <a:lnTo>
                    <a:pt x="5" y="5"/>
                  </a:lnTo>
                  <a:lnTo>
                    <a:pt x="2" y="7"/>
                  </a:lnTo>
                  <a:lnTo>
                    <a:pt x="1" y="9"/>
                  </a:lnTo>
                  <a:lnTo>
                    <a:pt x="0" y="12"/>
                  </a:lnTo>
                  <a:lnTo>
                    <a:pt x="0" y="15"/>
                  </a:lnTo>
                  <a:lnTo>
                    <a:pt x="0" y="226"/>
                  </a:lnTo>
                  <a:lnTo>
                    <a:pt x="0" y="231"/>
                  </a:lnTo>
                  <a:lnTo>
                    <a:pt x="0" y="236"/>
                  </a:lnTo>
                  <a:lnTo>
                    <a:pt x="0" y="239"/>
                  </a:lnTo>
                  <a:lnTo>
                    <a:pt x="0" y="241"/>
                  </a:lnTo>
                  <a:lnTo>
                    <a:pt x="0" y="422"/>
                  </a:lnTo>
                  <a:lnTo>
                    <a:pt x="271" y="422"/>
                  </a:lnTo>
                  <a:lnTo>
                    <a:pt x="271" y="226"/>
                  </a:lnTo>
                  <a:lnTo>
                    <a:pt x="271" y="15"/>
                  </a:lnTo>
                  <a:lnTo>
                    <a:pt x="271" y="12"/>
                  </a:lnTo>
                  <a:lnTo>
                    <a:pt x="269" y="9"/>
                  </a:lnTo>
                  <a:lnTo>
                    <a:pt x="268" y="7"/>
                  </a:lnTo>
                  <a:lnTo>
                    <a:pt x="266" y="5"/>
                  </a:lnTo>
                  <a:lnTo>
                    <a:pt x="264" y="3"/>
                  </a:lnTo>
                  <a:lnTo>
                    <a:pt x="262" y="2"/>
                  </a:lnTo>
                  <a:lnTo>
                    <a:pt x="259" y="0"/>
                  </a:lnTo>
                  <a:lnTo>
                    <a:pt x="256" y="0"/>
                  </a:lnTo>
                  <a:close/>
                </a:path>
              </a:pathLst>
            </a:custGeom>
            <a:solidFill>
              <a:schemeClr val="bg1"/>
            </a:solidFill>
            <a:ln>
              <a:noFill/>
            </a:ln>
          </p:spPr>
          <p:style>
            <a:lnRef idx="0"/>
            <a:fillRef idx="0"/>
            <a:effectRef idx="0"/>
            <a:fontRef idx="minor"/>
          </p:style>
        </p:sp>
        <p:sp>
          <p:nvSpPr>
            <p:cNvPr id="531" name="CustomShape 55"/>
            <p:cNvSpPr/>
            <p:nvPr/>
          </p:nvSpPr>
          <p:spPr>
            <a:xfrm>
              <a:off x="8066160" y="2457000"/>
              <a:ext cx="11160" cy="68760"/>
            </a:xfrm>
            <a:custGeom>
              <a:avLst/>
              <a:gdLst/>
              <a:ahLst/>
              <a:rect l="l" t="t" r="r" b="b"/>
              <a:pathLst>
                <a:path w="30" h="181">
                  <a:moveTo>
                    <a:pt x="15" y="181"/>
                  </a:moveTo>
                  <a:lnTo>
                    <a:pt x="19" y="181"/>
                  </a:lnTo>
                  <a:lnTo>
                    <a:pt x="21" y="180"/>
                  </a:lnTo>
                  <a:lnTo>
                    <a:pt x="24" y="179"/>
                  </a:lnTo>
                  <a:lnTo>
                    <a:pt x="26" y="176"/>
                  </a:lnTo>
                  <a:lnTo>
                    <a:pt x="27" y="174"/>
                  </a:lnTo>
                  <a:lnTo>
                    <a:pt x="29" y="172"/>
                  </a:lnTo>
                  <a:lnTo>
                    <a:pt x="30" y="169"/>
                  </a:lnTo>
                  <a:lnTo>
                    <a:pt x="30" y="166"/>
                  </a:lnTo>
                  <a:lnTo>
                    <a:pt x="30" y="16"/>
                  </a:lnTo>
                  <a:lnTo>
                    <a:pt x="30" y="12"/>
                  </a:lnTo>
                  <a:lnTo>
                    <a:pt x="29" y="9"/>
                  </a:lnTo>
                  <a:lnTo>
                    <a:pt x="27" y="7"/>
                  </a:lnTo>
                  <a:lnTo>
                    <a:pt x="26" y="5"/>
                  </a:lnTo>
                  <a:lnTo>
                    <a:pt x="24" y="3"/>
                  </a:lnTo>
                  <a:lnTo>
                    <a:pt x="21" y="2"/>
                  </a:lnTo>
                  <a:lnTo>
                    <a:pt x="19" y="0"/>
                  </a:lnTo>
                  <a:lnTo>
                    <a:pt x="15" y="0"/>
                  </a:lnTo>
                  <a:lnTo>
                    <a:pt x="12" y="0"/>
                  </a:lnTo>
                  <a:lnTo>
                    <a:pt x="9" y="2"/>
                  </a:lnTo>
                  <a:lnTo>
                    <a:pt x="7" y="3"/>
                  </a:lnTo>
                  <a:lnTo>
                    <a:pt x="5" y="5"/>
                  </a:lnTo>
                  <a:lnTo>
                    <a:pt x="3" y="7"/>
                  </a:lnTo>
                  <a:lnTo>
                    <a:pt x="1" y="9"/>
                  </a:lnTo>
                  <a:lnTo>
                    <a:pt x="0" y="12"/>
                  </a:lnTo>
                  <a:lnTo>
                    <a:pt x="0" y="16"/>
                  </a:lnTo>
                  <a:lnTo>
                    <a:pt x="0" y="166"/>
                  </a:lnTo>
                  <a:lnTo>
                    <a:pt x="0" y="169"/>
                  </a:lnTo>
                  <a:lnTo>
                    <a:pt x="1" y="172"/>
                  </a:lnTo>
                  <a:lnTo>
                    <a:pt x="3" y="174"/>
                  </a:lnTo>
                  <a:lnTo>
                    <a:pt x="5" y="176"/>
                  </a:lnTo>
                  <a:lnTo>
                    <a:pt x="7" y="179"/>
                  </a:lnTo>
                  <a:lnTo>
                    <a:pt x="9" y="180"/>
                  </a:lnTo>
                  <a:lnTo>
                    <a:pt x="12" y="181"/>
                  </a:lnTo>
                  <a:lnTo>
                    <a:pt x="15" y="181"/>
                  </a:lnTo>
                  <a:close/>
                </a:path>
              </a:pathLst>
            </a:custGeom>
            <a:solidFill>
              <a:schemeClr val="bg1"/>
            </a:solidFill>
            <a:ln>
              <a:noFill/>
            </a:ln>
          </p:spPr>
          <p:style>
            <a:lnRef idx="0"/>
            <a:fillRef idx="0"/>
            <a:effectRef idx="0"/>
            <a:fontRef idx="minor"/>
          </p:style>
        </p:sp>
        <p:sp>
          <p:nvSpPr>
            <p:cNvPr id="532" name="CustomShape 56"/>
            <p:cNvSpPr/>
            <p:nvPr/>
          </p:nvSpPr>
          <p:spPr>
            <a:xfrm>
              <a:off x="8089200" y="2457000"/>
              <a:ext cx="11160" cy="68760"/>
            </a:xfrm>
            <a:custGeom>
              <a:avLst/>
              <a:gdLst/>
              <a:ahLst/>
              <a:rect l="l" t="t" r="r" b="b"/>
              <a:pathLst>
                <a:path w="30" h="181">
                  <a:moveTo>
                    <a:pt x="15" y="181"/>
                  </a:moveTo>
                  <a:lnTo>
                    <a:pt x="19"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6"/>
                  </a:lnTo>
                  <a:lnTo>
                    <a:pt x="0" y="166"/>
                  </a:lnTo>
                  <a:lnTo>
                    <a:pt x="0" y="169"/>
                  </a:lnTo>
                  <a:lnTo>
                    <a:pt x="2" y="172"/>
                  </a:lnTo>
                  <a:lnTo>
                    <a:pt x="3" y="174"/>
                  </a:lnTo>
                  <a:lnTo>
                    <a:pt x="5" y="176"/>
                  </a:lnTo>
                  <a:lnTo>
                    <a:pt x="7" y="179"/>
                  </a:lnTo>
                  <a:lnTo>
                    <a:pt x="9" y="180"/>
                  </a:lnTo>
                  <a:lnTo>
                    <a:pt x="12" y="181"/>
                  </a:lnTo>
                  <a:lnTo>
                    <a:pt x="15" y="181"/>
                  </a:lnTo>
                  <a:lnTo>
                    <a:pt x="15" y="181"/>
                  </a:lnTo>
                  <a:close/>
                </a:path>
              </a:pathLst>
            </a:custGeom>
            <a:solidFill>
              <a:schemeClr val="bg1"/>
            </a:solidFill>
            <a:ln>
              <a:noFill/>
            </a:ln>
          </p:spPr>
          <p:style>
            <a:lnRef idx="0"/>
            <a:fillRef idx="0"/>
            <a:effectRef idx="0"/>
            <a:fontRef idx="minor"/>
          </p:style>
        </p:sp>
        <p:sp>
          <p:nvSpPr>
            <p:cNvPr id="533" name="CustomShape 57"/>
            <p:cNvSpPr/>
            <p:nvPr/>
          </p:nvSpPr>
          <p:spPr>
            <a:xfrm>
              <a:off x="7916400" y="2654640"/>
              <a:ext cx="103320" cy="34200"/>
            </a:xfrm>
            <a:prstGeom prst="rect">
              <a:avLst/>
            </a:prstGeom>
            <a:solidFill>
              <a:schemeClr val="bg1"/>
            </a:solidFill>
            <a:ln>
              <a:noFill/>
            </a:ln>
          </p:spPr>
          <p:style>
            <a:lnRef idx="0"/>
            <a:fillRef idx="0"/>
            <a:effectRef idx="0"/>
            <a:fontRef idx="minor"/>
          </p:style>
        </p:sp>
        <p:sp>
          <p:nvSpPr>
            <p:cNvPr id="534" name="CustomShape 58"/>
            <p:cNvSpPr/>
            <p:nvPr/>
          </p:nvSpPr>
          <p:spPr>
            <a:xfrm>
              <a:off x="7916400" y="2700720"/>
              <a:ext cx="103320" cy="22680"/>
            </a:xfrm>
            <a:prstGeom prst="rect">
              <a:avLst/>
            </a:prstGeom>
            <a:solidFill>
              <a:schemeClr val="bg1"/>
            </a:solidFill>
            <a:ln>
              <a:noFill/>
            </a:ln>
          </p:spPr>
          <p:style>
            <a:lnRef idx="0"/>
            <a:fillRef idx="0"/>
            <a:effectRef idx="0"/>
            <a:fontRef idx="minor"/>
          </p:style>
        </p:sp>
        <p:sp>
          <p:nvSpPr>
            <p:cNvPr id="535" name="CustomShape 59"/>
            <p:cNvSpPr/>
            <p:nvPr/>
          </p:nvSpPr>
          <p:spPr>
            <a:xfrm>
              <a:off x="7916400" y="2620080"/>
              <a:ext cx="103320" cy="22680"/>
            </a:xfrm>
            <a:prstGeom prst="rect">
              <a:avLst/>
            </a:prstGeom>
            <a:solidFill>
              <a:schemeClr val="bg1"/>
            </a:solidFill>
            <a:ln>
              <a:noFill/>
            </a:ln>
          </p:spPr>
          <p:style>
            <a:lnRef idx="0"/>
            <a:fillRef idx="0"/>
            <a:effectRef idx="0"/>
            <a:fontRef idx="minor"/>
          </p:style>
        </p:sp>
        <p:sp>
          <p:nvSpPr>
            <p:cNvPr id="536" name="CustomShape 60"/>
            <p:cNvSpPr/>
            <p:nvPr/>
          </p:nvSpPr>
          <p:spPr>
            <a:xfrm>
              <a:off x="7916400" y="2735280"/>
              <a:ext cx="103320" cy="57240"/>
            </a:xfrm>
            <a:custGeom>
              <a:avLst/>
              <a:gdLst/>
              <a:ahLst/>
              <a:rect l="l" t="t" r="r" b="b"/>
              <a:pathLst>
                <a:path w="270" h="152">
                  <a:moveTo>
                    <a:pt x="0" y="77"/>
                  </a:moveTo>
                  <a:lnTo>
                    <a:pt x="0" y="84"/>
                  </a:lnTo>
                  <a:lnTo>
                    <a:pt x="1" y="92"/>
                  </a:lnTo>
                  <a:lnTo>
                    <a:pt x="3" y="99"/>
                  </a:lnTo>
                  <a:lnTo>
                    <a:pt x="5" y="105"/>
                  </a:lnTo>
                  <a:lnTo>
                    <a:pt x="9" y="112"/>
                  </a:lnTo>
                  <a:lnTo>
                    <a:pt x="13" y="118"/>
                  </a:lnTo>
                  <a:lnTo>
                    <a:pt x="17" y="124"/>
                  </a:lnTo>
                  <a:lnTo>
                    <a:pt x="21" y="129"/>
                  </a:lnTo>
                  <a:lnTo>
                    <a:pt x="27" y="134"/>
                  </a:lnTo>
                  <a:lnTo>
                    <a:pt x="33" y="139"/>
                  </a:lnTo>
                  <a:lnTo>
                    <a:pt x="40" y="142"/>
                  </a:lnTo>
                  <a:lnTo>
                    <a:pt x="46" y="145"/>
                  </a:lnTo>
                  <a:lnTo>
                    <a:pt x="52" y="148"/>
                  </a:lnTo>
                  <a:lnTo>
                    <a:pt x="60" y="149"/>
                  </a:lnTo>
                  <a:lnTo>
                    <a:pt x="67" y="152"/>
                  </a:lnTo>
                  <a:lnTo>
                    <a:pt x="75" y="152"/>
                  </a:lnTo>
                  <a:lnTo>
                    <a:pt x="195" y="152"/>
                  </a:lnTo>
                  <a:lnTo>
                    <a:pt x="203" y="152"/>
                  </a:lnTo>
                  <a:lnTo>
                    <a:pt x="210" y="149"/>
                  </a:lnTo>
                  <a:lnTo>
                    <a:pt x="218" y="148"/>
                  </a:lnTo>
                  <a:lnTo>
                    <a:pt x="225" y="145"/>
                  </a:lnTo>
                  <a:lnTo>
                    <a:pt x="232" y="142"/>
                  </a:lnTo>
                  <a:lnTo>
                    <a:pt x="238" y="139"/>
                  </a:lnTo>
                  <a:lnTo>
                    <a:pt x="243" y="134"/>
                  </a:lnTo>
                  <a:lnTo>
                    <a:pt x="249" y="129"/>
                  </a:lnTo>
                  <a:lnTo>
                    <a:pt x="253" y="124"/>
                  </a:lnTo>
                  <a:lnTo>
                    <a:pt x="257" y="118"/>
                  </a:lnTo>
                  <a:lnTo>
                    <a:pt x="262" y="112"/>
                  </a:lnTo>
                  <a:lnTo>
                    <a:pt x="265" y="105"/>
                  </a:lnTo>
                  <a:lnTo>
                    <a:pt x="267" y="99"/>
                  </a:lnTo>
                  <a:lnTo>
                    <a:pt x="269" y="92"/>
                  </a:lnTo>
                  <a:lnTo>
                    <a:pt x="270" y="84"/>
                  </a:lnTo>
                  <a:lnTo>
                    <a:pt x="270" y="77"/>
                  </a:lnTo>
                  <a:lnTo>
                    <a:pt x="270" y="0"/>
                  </a:lnTo>
                  <a:lnTo>
                    <a:pt x="0" y="0"/>
                  </a:lnTo>
                  <a:lnTo>
                    <a:pt x="0" y="77"/>
                  </a:lnTo>
                  <a:close/>
                </a:path>
              </a:pathLst>
            </a:custGeom>
            <a:solidFill>
              <a:schemeClr val="bg1"/>
            </a:solidFill>
            <a:ln>
              <a:noFill/>
            </a:ln>
          </p:spPr>
          <p:style>
            <a:lnRef idx="0"/>
            <a:fillRef idx="0"/>
            <a:effectRef idx="0"/>
            <a:fontRef idx="minor"/>
          </p:style>
        </p:sp>
        <p:sp>
          <p:nvSpPr>
            <p:cNvPr id="537" name="CustomShape 61"/>
            <p:cNvSpPr/>
            <p:nvPr/>
          </p:nvSpPr>
          <p:spPr>
            <a:xfrm>
              <a:off x="7916400" y="2445480"/>
              <a:ext cx="103320" cy="163080"/>
            </a:xfrm>
            <a:custGeom>
              <a:avLst/>
              <a:gdLst/>
              <a:ahLst/>
              <a:rect l="l" t="t" r="r" b="b"/>
              <a:pathLst>
                <a:path w="270" h="422">
                  <a:moveTo>
                    <a:pt x="255" y="0"/>
                  </a:moveTo>
                  <a:lnTo>
                    <a:pt x="253" y="0"/>
                  </a:lnTo>
                  <a:lnTo>
                    <a:pt x="250" y="2"/>
                  </a:lnTo>
                  <a:lnTo>
                    <a:pt x="248" y="3"/>
                  </a:lnTo>
                  <a:lnTo>
                    <a:pt x="246" y="5"/>
                  </a:lnTo>
                  <a:lnTo>
                    <a:pt x="243" y="7"/>
                  </a:lnTo>
                  <a:lnTo>
                    <a:pt x="241" y="9"/>
                  </a:lnTo>
                  <a:lnTo>
                    <a:pt x="241" y="12"/>
                  </a:lnTo>
                  <a:lnTo>
                    <a:pt x="240" y="15"/>
                  </a:lnTo>
                  <a:lnTo>
                    <a:pt x="240" y="226"/>
                  </a:lnTo>
                  <a:lnTo>
                    <a:pt x="240" y="235"/>
                  </a:lnTo>
                  <a:lnTo>
                    <a:pt x="237" y="244"/>
                  </a:lnTo>
                  <a:lnTo>
                    <a:pt x="233" y="251"/>
                  </a:lnTo>
                  <a:lnTo>
                    <a:pt x="227" y="258"/>
                  </a:lnTo>
                  <a:lnTo>
                    <a:pt x="221" y="263"/>
                  </a:lnTo>
                  <a:lnTo>
                    <a:pt x="213" y="268"/>
                  </a:lnTo>
                  <a:lnTo>
                    <a:pt x="205" y="271"/>
                  </a:lnTo>
                  <a:lnTo>
                    <a:pt x="195" y="271"/>
                  </a:lnTo>
                  <a:lnTo>
                    <a:pt x="75" y="271"/>
                  </a:lnTo>
                  <a:lnTo>
                    <a:pt x="66" y="271"/>
                  </a:lnTo>
                  <a:lnTo>
                    <a:pt x="58" y="268"/>
                  </a:lnTo>
                  <a:lnTo>
                    <a:pt x="49" y="263"/>
                  </a:lnTo>
                  <a:lnTo>
                    <a:pt x="43" y="258"/>
                  </a:lnTo>
                  <a:lnTo>
                    <a:pt x="37" y="251"/>
                  </a:lnTo>
                  <a:lnTo>
                    <a:pt x="33" y="244"/>
                  </a:lnTo>
                  <a:lnTo>
                    <a:pt x="31" y="235"/>
                  </a:lnTo>
                  <a:lnTo>
                    <a:pt x="30" y="226"/>
                  </a:lnTo>
                  <a:lnTo>
                    <a:pt x="30" y="15"/>
                  </a:lnTo>
                  <a:lnTo>
                    <a:pt x="30" y="12"/>
                  </a:lnTo>
                  <a:lnTo>
                    <a:pt x="29" y="9"/>
                  </a:lnTo>
                  <a:lnTo>
                    <a:pt x="27"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26"/>
                  </a:lnTo>
                  <a:lnTo>
                    <a:pt x="0" y="231"/>
                  </a:lnTo>
                  <a:lnTo>
                    <a:pt x="1" y="236"/>
                  </a:lnTo>
                  <a:lnTo>
                    <a:pt x="0" y="239"/>
                  </a:lnTo>
                  <a:lnTo>
                    <a:pt x="0" y="241"/>
                  </a:lnTo>
                  <a:lnTo>
                    <a:pt x="0" y="422"/>
                  </a:lnTo>
                  <a:lnTo>
                    <a:pt x="270" y="422"/>
                  </a:lnTo>
                  <a:lnTo>
                    <a:pt x="270" y="226"/>
                  </a:lnTo>
                  <a:lnTo>
                    <a:pt x="270" y="15"/>
                  </a:lnTo>
                  <a:lnTo>
                    <a:pt x="270" y="12"/>
                  </a:lnTo>
                  <a:lnTo>
                    <a:pt x="269" y="9"/>
                  </a:lnTo>
                  <a:lnTo>
                    <a:pt x="268" y="7"/>
                  </a:lnTo>
                  <a:lnTo>
                    <a:pt x="266" y="5"/>
                  </a:lnTo>
                  <a:lnTo>
                    <a:pt x="264" y="3"/>
                  </a:lnTo>
                  <a:lnTo>
                    <a:pt x="262" y="2"/>
                  </a:lnTo>
                  <a:lnTo>
                    <a:pt x="258" y="0"/>
                  </a:lnTo>
                  <a:lnTo>
                    <a:pt x="255" y="0"/>
                  </a:lnTo>
                  <a:close/>
                </a:path>
              </a:pathLst>
            </a:custGeom>
            <a:solidFill>
              <a:schemeClr val="bg1"/>
            </a:solidFill>
            <a:ln>
              <a:noFill/>
            </a:ln>
          </p:spPr>
          <p:style>
            <a:lnRef idx="0"/>
            <a:fillRef idx="0"/>
            <a:effectRef idx="0"/>
            <a:fontRef idx="minor"/>
          </p:style>
        </p:sp>
        <p:sp>
          <p:nvSpPr>
            <p:cNvPr id="538" name="CustomShape 62"/>
            <p:cNvSpPr/>
            <p:nvPr/>
          </p:nvSpPr>
          <p:spPr>
            <a:xfrm>
              <a:off x="7950960" y="2457000"/>
              <a:ext cx="11160" cy="68760"/>
            </a:xfrm>
            <a:custGeom>
              <a:avLst/>
              <a:gdLst/>
              <a:ahLst/>
              <a:rect l="l" t="t"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lnTo>
                    <a:pt x="15" y="181"/>
                  </a:lnTo>
                  <a:close/>
                </a:path>
              </a:pathLst>
            </a:custGeom>
            <a:solidFill>
              <a:schemeClr val="bg1"/>
            </a:solidFill>
            <a:ln>
              <a:noFill/>
            </a:ln>
          </p:spPr>
          <p:style>
            <a:lnRef idx="0"/>
            <a:fillRef idx="0"/>
            <a:effectRef idx="0"/>
            <a:fontRef idx="minor"/>
          </p:style>
        </p:sp>
        <p:sp>
          <p:nvSpPr>
            <p:cNvPr id="539" name="CustomShape 63"/>
            <p:cNvSpPr/>
            <p:nvPr/>
          </p:nvSpPr>
          <p:spPr>
            <a:xfrm>
              <a:off x="7974000" y="2457000"/>
              <a:ext cx="11160" cy="68760"/>
            </a:xfrm>
            <a:custGeom>
              <a:avLst/>
              <a:gdLst/>
              <a:ahLst/>
              <a:rect l="l" t="t" r="r" b="b"/>
              <a:pathLst>
                <a:path w="30" h="181">
                  <a:moveTo>
                    <a:pt x="15" y="181"/>
                  </a:moveTo>
                  <a:lnTo>
                    <a:pt x="18" y="181"/>
                  </a:lnTo>
                  <a:lnTo>
                    <a:pt x="22"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2" y="2"/>
                  </a:lnTo>
                  <a:lnTo>
                    <a:pt x="18" y="0"/>
                  </a:lnTo>
                  <a:lnTo>
                    <a:pt x="15" y="0"/>
                  </a:lnTo>
                  <a:lnTo>
                    <a:pt x="12" y="0"/>
                  </a:lnTo>
                  <a:lnTo>
                    <a:pt x="10" y="2"/>
                  </a:lnTo>
                  <a:lnTo>
                    <a:pt x="7" y="3"/>
                  </a:lnTo>
                  <a:lnTo>
                    <a:pt x="4" y="5"/>
                  </a:lnTo>
                  <a:lnTo>
                    <a:pt x="3" y="7"/>
                  </a:lnTo>
                  <a:lnTo>
                    <a:pt x="1" y="9"/>
                  </a:lnTo>
                  <a:lnTo>
                    <a:pt x="0" y="12"/>
                  </a:lnTo>
                  <a:lnTo>
                    <a:pt x="0" y="16"/>
                  </a:lnTo>
                  <a:lnTo>
                    <a:pt x="0" y="166"/>
                  </a:lnTo>
                  <a:lnTo>
                    <a:pt x="0" y="169"/>
                  </a:lnTo>
                  <a:lnTo>
                    <a:pt x="1" y="172"/>
                  </a:lnTo>
                  <a:lnTo>
                    <a:pt x="3" y="174"/>
                  </a:lnTo>
                  <a:lnTo>
                    <a:pt x="4" y="176"/>
                  </a:lnTo>
                  <a:lnTo>
                    <a:pt x="7" y="179"/>
                  </a:lnTo>
                  <a:lnTo>
                    <a:pt x="10" y="180"/>
                  </a:lnTo>
                  <a:lnTo>
                    <a:pt x="12" y="181"/>
                  </a:lnTo>
                  <a:lnTo>
                    <a:pt x="15" y="181"/>
                  </a:lnTo>
                  <a:close/>
                </a:path>
              </a:pathLst>
            </a:custGeom>
            <a:solidFill>
              <a:schemeClr val="bg1"/>
            </a:solidFill>
            <a:ln>
              <a:noFill/>
            </a:ln>
          </p:spPr>
          <p:style>
            <a:lnRef idx="0"/>
            <a:fillRef idx="0"/>
            <a:effectRef idx="0"/>
            <a:fontRef idx="minor"/>
          </p:style>
        </p:sp>
        <p:sp>
          <p:nvSpPr>
            <p:cNvPr id="540" name="CustomShape 64"/>
            <p:cNvSpPr/>
            <p:nvPr/>
          </p:nvSpPr>
          <p:spPr>
            <a:xfrm>
              <a:off x="7799040" y="2735280"/>
              <a:ext cx="105120" cy="57240"/>
            </a:xfrm>
            <a:custGeom>
              <a:avLst/>
              <a:gdLst/>
              <a:ahLst/>
              <a:rect l="l" t="t" r="r" b="b"/>
              <a:pathLst>
                <a:path w="271" h="152">
                  <a:moveTo>
                    <a:pt x="0" y="77"/>
                  </a:moveTo>
                  <a:lnTo>
                    <a:pt x="0" y="84"/>
                  </a:lnTo>
                  <a:lnTo>
                    <a:pt x="2" y="92"/>
                  </a:lnTo>
                  <a:lnTo>
                    <a:pt x="3" y="99"/>
                  </a:lnTo>
                  <a:lnTo>
                    <a:pt x="6" y="105"/>
                  </a:lnTo>
                  <a:lnTo>
                    <a:pt x="9" y="112"/>
                  </a:lnTo>
                  <a:lnTo>
                    <a:pt x="12" y="118"/>
                  </a:lnTo>
                  <a:lnTo>
                    <a:pt x="17" y="124"/>
                  </a:lnTo>
                  <a:lnTo>
                    <a:pt x="22" y="129"/>
                  </a:lnTo>
                  <a:lnTo>
                    <a:pt x="27" y="134"/>
                  </a:lnTo>
                  <a:lnTo>
                    <a:pt x="33" y="139"/>
                  </a:lnTo>
                  <a:lnTo>
                    <a:pt x="39" y="142"/>
                  </a:lnTo>
                  <a:lnTo>
                    <a:pt x="46" y="145"/>
                  </a:lnTo>
                  <a:lnTo>
                    <a:pt x="52" y="148"/>
                  </a:lnTo>
                  <a:lnTo>
                    <a:pt x="60" y="149"/>
                  </a:lnTo>
                  <a:lnTo>
                    <a:pt x="67" y="152"/>
                  </a:lnTo>
                  <a:lnTo>
                    <a:pt x="75" y="152"/>
                  </a:lnTo>
                  <a:lnTo>
                    <a:pt x="196" y="152"/>
                  </a:lnTo>
                  <a:lnTo>
                    <a:pt x="203" y="152"/>
                  </a:lnTo>
                  <a:lnTo>
                    <a:pt x="211" y="149"/>
                  </a:lnTo>
                  <a:lnTo>
                    <a:pt x="217" y="148"/>
                  </a:lnTo>
                  <a:lnTo>
                    <a:pt x="225" y="145"/>
                  </a:lnTo>
                  <a:lnTo>
                    <a:pt x="231" y="142"/>
                  </a:lnTo>
                  <a:lnTo>
                    <a:pt x="238" y="139"/>
                  </a:lnTo>
                  <a:lnTo>
                    <a:pt x="243" y="134"/>
                  </a:lnTo>
                  <a:lnTo>
                    <a:pt x="248" y="129"/>
                  </a:lnTo>
                  <a:lnTo>
                    <a:pt x="254" y="124"/>
                  </a:lnTo>
                  <a:lnTo>
                    <a:pt x="258" y="118"/>
                  </a:lnTo>
                  <a:lnTo>
                    <a:pt x="261" y="112"/>
                  </a:lnTo>
                  <a:lnTo>
                    <a:pt x="264" y="105"/>
                  </a:lnTo>
                  <a:lnTo>
                    <a:pt x="268" y="99"/>
                  </a:lnTo>
                  <a:lnTo>
                    <a:pt x="269" y="92"/>
                  </a:lnTo>
                  <a:lnTo>
                    <a:pt x="270" y="84"/>
                  </a:lnTo>
                  <a:lnTo>
                    <a:pt x="271" y="77"/>
                  </a:lnTo>
                  <a:lnTo>
                    <a:pt x="271" y="0"/>
                  </a:lnTo>
                  <a:lnTo>
                    <a:pt x="0" y="0"/>
                  </a:lnTo>
                  <a:lnTo>
                    <a:pt x="0" y="77"/>
                  </a:lnTo>
                  <a:close/>
                </a:path>
              </a:pathLst>
            </a:custGeom>
            <a:solidFill>
              <a:schemeClr val="bg1"/>
            </a:solidFill>
            <a:ln>
              <a:noFill/>
            </a:ln>
          </p:spPr>
          <p:style>
            <a:lnRef idx="0"/>
            <a:fillRef idx="0"/>
            <a:effectRef idx="0"/>
            <a:fontRef idx="minor"/>
          </p:style>
        </p:sp>
        <p:sp>
          <p:nvSpPr>
            <p:cNvPr id="541" name="CustomShape 65"/>
            <p:cNvSpPr/>
            <p:nvPr/>
          </p:nvSpPr>
          <p:spPr>
            <a:xfrm>
              <a:off x="7799040" y="2445480"/>
              <a:ext cx="105120" cy="163080"/>
            </a:xfrm>
            <a:custGeom>
              <a:avLst/>
              <a:gdLst/>
              <a:ahLst/>
              <a:rect l="l" t="t" r="r" b="b"/>
              <a:pathLst>
                <a:path w="271" h="422">
                  <a:moveTo>
                    <a:pt x="256" y="0"/>
                  </a:moveTo>
                  <a:lnTo>
                    <a:pt x="253" y="0"/>
                  </a:lnTo>
                  <a:lnTo>
                    <a:pt x="249" y="2"/>
                  </a:lnTo>
                  <a:lnTo>
                    <a:pt x="247" y="3"/>
                  </a:lnTo>
                  <a:lnTo>
                    <a:pt x="245" y="5"/>
                  </a:lnTo>
                  <a:lnTo>
                    <a:pt x="243" y="7"/>
                  </a:lnTo>
                  <a:lnTo>
                    <a:pt x="242" y="9"/>
                  </a:lnTo>
                  <a:lnTo>
                    <a:pt x="241" y="12"/>
                  </a:lnTo>
                  <a:lnTo>
                    <a:pt x="241" y="15"/>
                  </a:lnTo>
                  <a:lnTo>
                    <a:pt x="241" y="226"/>
                  </a:lnTo>
                  <a:lnTo>
                    <a:pt x="240" y="235"/>
                  </a:lnTo>
                  <a:lnTo>
                    <a:pt x="237" y="244"/>
                  </a:lnTo>
                  <a:lnTo>
                    <a:pt x="232" y="251"/>
                  </a:lnTo>
                  <a:lnTo>
                    <a:pt x="227" y="258"/>
                  </a:lnTo>
                  <a:lnTo>
                    <a:pt x="220" y="263"/>
                  </a:lnTo>
                  <a:lnTo>
                    <a:pt x="213" y="268"/>
                  </a:lnTo>
                  <a:lnTo>
                    <a:pt x="204" y="271"/>
                  </a:lnTo>
                  <a:lnTo>
                    <a:pt x="196" y="271"/>
                  </a:lnTo>
                  <a:lnTo>
                    <a:pt x="75" y="271"/>
                  </a:lnTo>
                  <a:lnTo>
                    <a:pt x="66" y="271"/>
                  </a:lnTo>
                  <a:lnTo>
                    <a:pt x="57" y="268"/>
                  </a:lnTo>
                  <a:lnTo>
                    <a:pt x="50" y="263"/>
                  </a:lnTo>
                  <a:lnTo>
                    <a:pt x="44" y="258"/>
                  </a:lnTo>
                  <a:lnTo>
                    <a:pt x="37" y="251"/>
                  </a:lnTo>
                  <a:lnTo>
                    <a:pt x="34" y="244"/>
                  </a:lnTo>
                  <a:lnTo>
                    <a:pt x="31" y="235"/>
                  </a:lnTo>
                  <a:lnTo>
                    <a:pt x="30" y="226"/>
                  </a:lnTo>
                  <a:lnTo>
                    <a:pt x="30" y="15"/>
                  </a:lnTo>
                  <a:lnTo>
                    <a:pt x="30" y="12"/>
                  </a:lnTo>
                  <a:lnTo>
                    <a:pt x="29" y="9"/>
                  </a:lnTo>
                  <a:lnTo>
                    <a:pt x="27" y="7"/>
                  </a:lnTo>
                  <a:lnTo>
                    <a:pt x="25" y="5"/>
                  </a:lnTo>
                  <a:lnTo>
                    <a:pt x="23" y="3"/>
                  </a:lnTo>
                  <a:lnTo>
                    <a:pt x="21" y="2"/>
                  </a:lnTo>
                  <a:lnTo>
                    <a:pt x="18" y="0"/>
                  </a:lnTo>
                  <a:lnTo>
                    <a:pt x="15" y="0"/>
                  </a:lnTo>
                  <a:lnTo>
                    <a:pt x="11" y="0"/>
                  </a:lnTo>
                  <a:lnTo>
                    <a:pt x="9" y="2"/>
                  </a:lnTo>
                  <a:lnTo>
                    <a:pt x="6" y="3"/>
                  </a:lnTo>
                  <a:lnTo>
                    <a:pt x="4" y="5"/>
                  </a:lnTo>
                  <a:lnTo>
                    <a:pt x="3" y="7"/>
                  </a:lnTo>
                  <a:lnTo>
                    <a:pt x="1" y="9"/>
                  </a:lnTo>
                  <a:lnTo>
                    <a:pt x="0" y="12"/>
                  </a:lnTo>
                  <a:lnTo>
                    <a:pt x="0" y="15"/>
                  </a:lnTo>
                  <a:lnTo>
                    <a:pt x="0" y="226"/>
                  </a:lnTo>
                  <a:lnTo>
                    <a:pt x="0" y="231"/>
                  </a:lnTo>
                  <a:lnTo>
                    <a:pt x="1" y="236"/>
                  </a:lnTo>
                  <a:lnTo>
                    <a:pt x="0" y="239"/>
                  </a:lnTo>
                  <a:lnTo>
                    <a:pt x="0" y="241"/>
                  </a:lnTo>
                  <a:lnTo>
                    <a:pt x="0" y="422"/>
                  </a:lnTo>
                  <a:lnTo>
                    <a:pt x="271" y="422"/>
                  </a:lnTo>
                  <a:lnTo>
                    <a:pt x="271" y="226"/>
                  </a:lnTo>
                  <a:lnTo>
                    <a:pt x="271" y="15"/>
                  </a:lnTo>
                  <a:lnTo>
                    <a:pt x="270" y="12"/>
                  </a:lnTo>
                  <a:lnTo>
                    <a:pt x="270" y="9"/>
                  </a:lnTo>
                  <a:lnTo>
                    <a:pt x="268" y="7"/>
                  </a:lnTo>
                  <a:lnTo>
                    <a:pt x="267" y="5"/>
                  </a:lnTo>
                  <a:lnTo>
                    <a:pt x="264" y="3"/>
                  </a:lnTo>
                  <a:lnTo>
                    <a:pt x="261" y="2"/>
                  </a:lnTo>
                  <a:lnTo>
                    <a:pt x="259" y="0"/>
                  </a:lnTo>
                  <a:lnTo>
                    <a:pt x="256" y="0"/>
                  </a:lnTo>
                  <a:close/>
                </a:path>
              </a:pathLst>
            </a:custGeom>
            <a:solidFill>
              <a:schemeClr val="bg1"/>
            </a:solidFill>
            <a:ln>
              <a:noFill/>
            </a:ln>
          </p:spPr>
          <p:style>
            <a:lnRef idx="0"/>
            <a:fillRef idx="0"/>
            <a:effectRef idx="0"/>
            <a:fontRef idx="minor"/>
          </p:style>
        </p:sp>
        <p:sp>
          <p:nvSpPr>
            <p:cNvPr id="542" name="CustomShape 66"/>
            <p:cNvSpPr/>
            <p:nvPr/>
          </p:nvSpPr>
          <p:spPr>
            <a:xfrm>
              <a:off x="7799040" y="2654640"/>
              <a:ext cx="105120" cy="34200"/>
            </a:xfrm>
            <a:prstGeom prst="rect">
              <a:avLst/>
            </a:prstGeom>
            <a:solidFill>
              <a:schemeClr val="bg1"/>
            </a:solidFill>
            <a:ln>
              <a:noFill/>
            </a:ln>
          </p:spPr>
          <p:style>
            <a:lnRef idx="0"/>
            <a:fillRef idx="0"/>
            <a:effectRef idx="0"/>
            <a:fontRef idx="minor"/>
          </p:style>
        </p:sp>
        <p:sp>
          <p:nvSpPr>
            <p:cNvPr id="543" name="CustomShape 67"/>
            <p:cNvSpPr/>
            <p:nvPr/>
          </p:nvSpPr>
          <p:spPr>
            <a:xfrm>
              <a:off x="7799040" y="2620080"/>
              <a:ext cx="105120" cy="22680"/>
            </a:xfrm>
            <a:prstGeom prst="rect">
              <a:avLst/>
            </a:prstGeom>
            <a:solidFill>
              <a:schemeClr val="bg1"/>
            </a:solidFill>
            <a:ln>
              <a:noFill/>
            </a:ln>
          </p:spPr>
          <p:style>
            <a:lnRef idx="0"/>
            <a:fillRef idx="0"/>
            <a:effectRef idx="0"/>
            <a:fontRef idx="minor"/>
          </p:style>
        </p:sp>
        <p:sp>
          <p:nvSpPr>
            <p:cNvPr id="544" name="CustomShape 68"/>
            <p:cNvSpPr/>
            <p:nvPr/>
          </p:nvSpPr>
          <p:spPr>
            <a:xfrm>
              <a:off x="7799040" y="2700720"/>
              <a:ext cx="105120" cy="22680"/>
            </a:xfrm>
            <a:prstGeom prst="rect">
              <a:avLst/>
            </a:prstGeom>
            <a:solidFill>
              <a:schemeClr val="bg1"/>
            </a:solidFill>
            <a:ln>
              <a:noFill/>
            </a:ln>
          </p:spPr>
          <p:style>
            <a:lnRef idx="0"/>
            <a:fillRef idx="0"/>
            <a:effectRef idx="0"/>
            <a:fontRef idx="minor"/>
          </p:style>
        </p:sp>
        <p:sp>
          <p:nvSpPr>
            <p:cNvPr id="545" name="CustomShape 69"/>
            <p:cNvSpPr/>
            <p:nvPr/>
          </p:nvSpPr>
          <p:spPr>
            <a:xfrm>
              <a:off x="7833600" y="2457000"/>
              <a:ext cx="11160" cy="68760"/>
            </a:xfrm>
            <a:custGeom>
              <a:avLst/>
              <a:gdLst/>
              <a:ahLst/>
              <a:rect l="l" t="t" r="r" b="b"/>
              <a:pathLst>
                <a:path w="30" h="181">
                  <a:moveTo>
                    <a:pt x="15" y="181"/>
                  </a:moveTo>
                  <a:lnTo>
                    <a:pt x="18" y="181"/>
                  </a:lnTo>
                  <a:lnTo>
                    <a:pt x="21" y="180"/>
                  </a:lnTo>
                  <a:lnTo>
                    <a:pt x="23" y="179"/>
                  </a:lnTo>
                  <a:lnTo>
                    <a:pt x="25" y="176"/>
                  </a:lnTo>
                  <a:lnTo>
                    <a:pt x="28" y="174"/>
                  </a:lnTo>
                  <a:lnTo>
                    <a:pt x="29" y="172"/>
                  </a:lnTo>
                  <a:lnTo>
                    <a:pt x="30" y="169"/>
                  </a:lnTo>
                  <a:lnTo>
                    <a:pt x="30" y="166"/>
                  </a:lnTo>
                  <a:lnTo>
                    <a:pt x="30" y="16"/>
                  </a:lnTo>
                  <a:lnTo>
                    <a:pt x="30" y="12"/>
                  </a:lnTo>
                  <a:lnTo>
                    <a:pt x="29" y="9"/>
                  </a:lnTo>
                  <a:lnTo>
                    <a:pt x="28" y="7"/>
                  </a:lnTo>
                  <a:lnTo>
                    <a:pt x="25" y="5"/>
                  </a:lnTo>
                  <a:lnTo>
                    <a:pt x="23" y="3"/>
                  </a:lnTo>
                  <a:lnTo>
                    <a:pt x="21" y="2"/>
                  </a:lnTo>
                  <a:lnTo>
                    <a:pt x="18" y="0"/>
                  </a:lnTo>
                  <a:lnTo>
                    <a:pt x="15" y="0"/>
                  </a:lnTo>
                  <a:lnTo>
                    <a:pt x="13" y="0"/>
                  </a:lnTo>
                  <a:lnTo>
                    <a:pt x="9" y="2"/>
                  </a:lnTo>
                  <a:lnTo>
                    <a:pt x="7" y="3"/>
                  </a:lnTo>
                  <a:lnTo>
                    <a:pt x="4" y="5"/>
                  </a:lnTo>
                  <a:lnTo>
                    <a:pt x="3" y="7"/>
                  </a:lnTo>
                  <a:lnTo>
                    <a:pt x="1" y="9"/>
                  </a:lnTo>
                  <a:lnTo>
                    <a:pt x="1" y="12"/>
                  </a:lnTo>
                  <a:lnTo>
                    <a:pt x="0" y="16"/>
                  </a:lnTo>
                  <a:lnTo>
                    <a:pt x="0" y="166"/>
                  </a:lnTo>
                  <a:lnTo>
                    <a:pt x="1" y="169"/>
                  </a:lnTo>
                  <a:lnTo>
                    <a:pt x="1" y="172"/>
                  </a:lnTo>
                  <a:lnTo>
                    <a:pt x="3" y="174"/>
                  </a:lnTo>
                  <a:lnTo>
                    <a:pt x="4" y="176"/>
                  </a:lnTo>
                  <a:lnTo>
                    <a:pt x="7" y="179"/>
                  </a:lnTo>
                  <a:lnTo>
                    <a:pt x="9" y="180"/>
                  </a:lnTo>
                  <a:lnTo>
                    <a:pt x="13" y="181"/>
                  </a:lnTo>
                  <a:lnTo>
                    <a:pt x="15" y="181"/>
                  </a:lnTo>
                  <a:lnTo>
                    <a:pt x="15" y="181"/>
                  </a:lnTo>
                  <a:close/>
                </a:path>
              </a:pathLst>
            </a:custGeom>
            <a:solidFill>
              <a:schemeClr val="bg1"/>
            </a:solidFill>
            <a:ln>
              <a:noFill/>
            </a:ln>
          </p:spPr>
          <p:style>
            <a:lnRef idx="0"/>
            <a:fillRef idx="0"/>
            <a:effectRef idx="0"/>
            <a:fontRef idx="minor"/>
          </p:style>
        </p:sp>
        <p:sp>
          <p:nvSpPr>
            <p:cNvPr id="546" name="CustomShape 70"/>
            <p:cNvSpPr/>
            <p:nvPr/>
          </p:nvSpPr>
          <p:spPr>
            <a:xfrm>
              <a:off x="7856640" y="2457000"/>
              <a:ext cx="12960" cy="68760"/>
            </a:xfrm>
            <a:custGeom>
              <a:avLst/>
              <a:gdLst/>
              <a:ahLst/>
              <a:rect l="l" t="t" r="r" b="b"/>
              <a:pathLst>
                <a:path w="31" h="181">
                  <a:moveTo>
                    <a:pt x="16" y="181"/>
                  </a:moveTo>
                  <a:lnTo>
                    <a:pt x="18" y="181"/>
                  </a:lnTo>
                  <a:lnTo>
                    <a:pt x="21" y="180"/>
                  </a:lnTo>
                  <a:lnTo>
                    <a:pt x="23" y="179"/>
                  </a:lnTo>
                  <a:lnTo>
                    <a:pt x="25" y="176"/>
                  </a:lnTo>
                  <a:lnTo>
                    <a:pt x="28" y="174"/>
                  </a:lnTo>
                  <a:lnTo>
                    <a:pt x="29" y="172"/>
                  </a:lnTo>
                  <a:lnTo>
                    <a:pt x="30" y="169"/>
                  </a:lnTo>
                  <a:lnTo>
                    <a:pt x="31" y="166"/>
                  </a:lnTo>
                  <a:lnTo>
                    <a:pt x="31" y="16"/>
                  </a:lnTo>
                  <a:lnTo>
                    <a:pt x="30" y="12"/>
                  </a:lnTo>
                  <a:lnTo>
                    <a:pt x="29" y="9"/>
                  </a:lnTo>
                  <a:lnTo>
                    <a:pt x="28" y="7"/>
                  </a:lnTo>
                  <a:lnTo>
                    <a:pt x="25" y="5"/>
                  </a:lnTo>
                  <a:lnTo>
                    <a:pt x="23" y="3"/>
                  </a:lnTo>
                  <a:lnTo>
                    <a:pt x="21" y="2"/>
                  </a:lnTo>
                  <a:lnTo>
                    <a:pt x="18" y="0"/>
                  </a:lnTo>
                  <a:lnTo>
                    <a:pt x="16" y="0"/>
                  </a:lnTo>
                  <a:lnTo>
                    <a:pt x="13" y="0"/>
                  </a:lnTo>
                  <a:lnTo>
                    <a:pt x="9" y="2"/>
                  </a:lnTo>
                  <a:lnTo>
                    <a:pt x="7" y="3"/>
                  </a:lnTo>
                  <a:lnTo>
                    <a:pt x="5" y="5"/>
                  </a:lnTo>
                  <a:lnTo>
                    <a:pt x="3" y="7"/>
                  </a:lnTo>
                  <a:lnTo>
                    <a:pt x="2" y="9"/>
                  </a:lnTo>
                  <a:lnTo>
                    <a:pt x="1" y="12"/>
                  </a:lnTo>
                  <a:lnTo>
                    <a:pt x="0" y="16"/>
                  </a:lnTo>
                  <a:lnTo>
                    <a:pt x="0" y="166"/>
                  </a:lnTo>
                  <a:lnTo>
                    <a:pt x="1" y="169"/>
                  </a:lnTo>
                  <a:lnTo>
                    <a:pt x="2" y="172"/>
                  </a:lnTo>
                  <a:lnTo>
                    <a:pt x="3" y="174"/>
                  </a:lnTo>
                  <a:lnTo>
                    <a:pt x="5" y="176"/>
                  </a:lnTo>
                  <a:lnTo>
                    <a:pt x="7" y="179"/>
                  </a:lnTo>
                  <a:lnTo>
                    <a:pt x="9" y="180"/>
                  </a:lnTo>
                  <a:lnTo>
                    <a:pt x="13" y="181"/>
                  </a:lnTo>
                  <a:lnTo>
                    <a:pt x="16" y="181"/>
                  </a:lnTo>
                  <a:close/>
                </a:path>
              </a:pathLst>
            </a:custGeom>
            <a:solidFill>
              <a:schemeClr val="bg1"/>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704</TotalTime>
  <Application>LibreOffice/6.1.5.2$Linux_X86_64 LibreOffice_project/10$Build-2</Application>
  <Words>1024</Words>
  <Paragraphs>144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2018-05-07T03:42:01Z</dcterms:created>
  <dc:creator>Nugroho Ade</dc:creator>
  <dc:description/>
  <dc:language>en-GB</dc:language>
  <cp:lastModifiedBy/>
  <dcterms:modified xsi:type="dcterms:W3CDTF">2019-04-24T20:11:02Z</dcterms:modified>
  <cp:revision>85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14</vt:i4>
  </property>
</Properties>
</file>